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067" r:id="rId1"/>
  </p:sldMasterIdLst>
  <p:notesMasterIdLst>
    <p:notesMasterId r:id="rId38"/>
  </p:notesMasterIdLst>
  <p:sldIdLst>
    <p:sldId id="664" r:id="rId2"/>
    <p:sldId id="690" r:id="rId3"/>
    <p:sldId id="666" r:id="rId4"/>
    <p:sldId id="706" r:id="rId5"/>
    <p:sldId id="708" r:id="rId6"/>
    <p:sldId id="709" r:id="rId7"/>
    <p:sldId id="710" r:id="rId8"/>
    <p:sldId id="711" r:id="rId9"/>
    <p:sldId id="715" r:id="rId10"/>
    <p:sldId id="716" r:id="rId11"/>
    <p:sldId id="717" r:id="rId12"/>
    <p:sldId id="712" r:id="rId13"/>
    <p:sldId id="713" r:id="rId14"/>
    <p:sldId id="714" r:id="rId15"/>
    <p:sldId id="718" r:id="rId16"/>
    <p:sldId id="719" r:id="rId17"/>
    <p:sldId id="720" r:id="rId18"/>
    <p:sldId id="721" r:id="rId19"/>
    <p:sldId id="722" r:id="rId20"/>
    <p:sldId id="724" r:id="rId21"/>
    <p:sldId id="733" r:id="rId22"/>
    <p:sldId id="725" r:id="rId23"/>
    <p:sldId id="726" r:id="rId24"/>
    <p:sldId id="727" r:id="rId25"/>
    <p:sldId id="728" r:id="rId26"/>
    <p:sldId id="729" r:id="rId27"/>
    <p:sldId id="730" r:id="rId28"/>
    <p:sldId id="731" r:id="rId29"/>
    <p:sldId id="732" r:id="rId30"/>
    <p:sldId id="734" r:id="rId31"/>
    <p:sldId id="735" r:id="rId32"/>
    <p:sldId id="736" r:id="rId33"/>
    <p:sldId id="737" r:id="rId34"/>
    <p:sldId id="738" r:id="rId35"/>
    <p:sldId id="739" r:id="rId36"/>
    <p:sldId id="705" r:id="rId37"/>
  </p:sldIdLst>
  <p:sldSz cx="24377650" cy="13716000"/>
  <p:notesSz cx="6858000" cy="9144000"/>
  <p:embeddedFontLst>
    <p:embeddedFont>
      <p:font typeface="Consolas" panose="020B0609020204030204" pitchFamily="49" charset="0"/>
      <p:regular r:id="rId39"/>
      <p:bold r:id="rId40"/>
      <p:italic r:id="rId41"/>
      <p:boldItalic r:id="rId42"/>
    </p:embeddedFont>
    <p:embeddedFont>
      <p:font typeface="Cambria Math" panose="02040503050406030204" pitchFamily="18" charset="0"/>
      <p:regular r:id="rId43"/>
    </p:embeddedFont>
    <p:embeddedFont>
      <p:font typeface="Calibri" panose="020F0502020204030204" pitchFamily="34" charset="0"/>
      <p:regular r:id="rId44"/>
      <p:bold r:id="rId45"/>
      <p:italic r:id="rId46"/>
      <p:boldItalic r:id="rId47"/>
    </p:embeddedFont>
    <p:embeddedFont>
      <p:font typeface="Lato Regular" panose="020B0604020202020204" charset="0"/>
      <p:regular r:id="rId48"/>
    </p:embeddedFont>
    <p:embeddedFont>
      <p:font typeface="Exo 2" panose="00000500000000000000" pitchFamily="2" charset="0"/>
      <p:regular r:id="rId49"/>
    </p:embeddedFont>
    <p:embeddedFont>
      <p:font typeface="Rajdhani Light" panose="02000000000000000000" pitchFamily="2" charset="0"/>
      <p:regular r:id="rId50"/>
    </p:embeddedFont>
    <p:embeddedFont>
      <p:font typeface="Exo 2 Light" panose="00000400000000000000" pitchFamily="2" charset="0"/>
      <p:regular r:id="rId51"/>
    </p:embeddedFont>
    <p:embeddedFont>
      <p:font typeface="Rajdhani" panose="02000000000000000000" pitchFamily="2" charset="0"/>
      <p:regular r:id="rId52"/>
    </p:embeddedFont>
    <p:embeddedFont>
      <p:font typeface="Lato Light" panose="020B0604020202020204" charset="0"/>
      <p:regular r:id="rId53"/>
    </p:embeddedFont>
  </p:embeddedFontLst>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8112" userDrawn="1">
          <p15:clr>
            <a:srgbClr val="A4A3A4"/>
          </p15:clr>
        </p15:guide>
        <p15:guide id="2" pos="14830" userDrawn="1">
          <p15:clr>
            <a:srgbClr val="A4A3A4"/>
          </p15:clr>
        </p15:guide>
        <p15:guide id="3" pos="526" userDrawn="1">
          <p15:clr>
            <a:srgbClr val="A4A3A4"/>
          </p15:clr>
        </p15:guide>
        <p15:guide id="5" orient="horz" pos="528" userDrawn="1">
          <p15:clr>
            <a:srgbClr val="A4A3A4"/>
          </p15:clr>
        </p15:guide>
        <p15:guide id="41" pos="7678" userDrawn="1">
          <p15:clr>
            <a:srgbClr val="A4A3A4"/>
          </p15:clr>
        </p15:guide>
        <p15:guide id="46" orient="horz" pos="4344"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CC"/>
    <a:srgbClr val="25262C"/>
    <a:srgbClr val="009E9A"/>
    <a:srgbClr val="C9FFFF"/>
    <a:srgbClr val="06919A"/>
    <a:srgbClr val="C00000"/>
    <a:srgbClr val="009696"/>
    <a:srgbClr val="414E5E"/>
    <a:srgbClr val="0E80C9"/>
    <a:srgbClr val="54AEC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5" autoAdjust="0"/>
    <p:restoredTop sz="89376" autoAdjust="0"/>
  </p:normalViewPr>
  <p:slideViewPr>
    <p:cSldViewPr snapToGrid="0" snapToObjects="1">
      <p:cViewPr varScale="1">
        <p:scale>
          <a:sx n="47" d="100"/>
          <a:sy n="47" d="100"/>
        </p:scale>
        <p:origin x="-132" y="-294"/>
      </p:cViewPr>
      <p:guideLst>
        <p:guide orient="horz" pos="8112"/>
        <p:guide orient="horz" pos="528"/>
        <p:guide orient="horz" pos="4344"/>
        <p:guide pos="14830"/>
        <p:guide pos="526"/>
        <p:guide pos="7678"/>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 of Uses</c:v>
                </c:pt>
              </c:strCache>
            </c:strRef>
          </c:tx>
          <c:spPr>
            <a:solidFill>
              <a:srgbClr val="00CCCC"/>
            </a:solidFill>
            <a:effectLst>
              <a:softEdge rad="38100"/>
            </a:effectLst>
          </c:spPr>
          <c:invertIfNegative val="0"/>
          <c:cat>
            <c:numRef>
              <c:f>Sheet1!$A$2:$A$27</c:f>
              <c:numCache>
                <c:formatCode>General</c:formatCode>
                <c:ptCount val="2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numCache>
            </c:numRef>
          </c:cat>
          <c:val>
            <c:numRef>
              <c:f>Sheet1!$B$2:$B$27</c:f>
              <c:numCache>
                <c:formatCode>General</c:formatCode>
                <c:ptCount val="26"/>
                <c:pt idx="0">
                  <c:v>25</c:v>
                </c:pt>
                <c:pt idx="1">
                  <c:v>12</c:v>
                </c:pt>
                <c:pt idx="2">
                  <c:v>50</c:v>
                </c:pt>
                <c:pt idx="3">
                  <c:v>32</c:v>
                </c:pt>
                <c:pt idx="4">
                  <c:v>36</c:v>
                </c:pt>
                <c:pt idx="5">
                  <c:v>23</c:v>
                </c:pt>
                <c:pt idx="6">
                  <c:v>48</c:v>
                </c:pt>
                <c:pt idx="7">
                  <c:v>29</c:v>
                </c:pt>
                <c:pt idx="8">
                  <c:v>54</c:v>
                </c:pt>
                <c:pt idx="9">
                  <c:v>15</c:v>
                </c:pt>
                <c:pt idx="10">
                  <c:v>28</c:v>
                </c:pt>
                <c:pt idx="11">
                  <c:v>12</c:v>
                </c:pt>
                <c:pt idx="12">
                  <c:v>25</c:v>
                </c:pt>
                <c:pt idx="13">
                  <c:v>40</c:v>
                </c:pt>
                <c:pt idx="14">
                  <c:v>30</c:v>
                </c:pt>
                <c:pt idx="15">
                  <c:v>122</c:v>
                </c:pt>
                <c:pt idx="16">
                  <c:v>40</c:v>
                </c:pt>
                <c:pt idx="17">
                  <c:v>60</c:v>
                </c:pt>
                <c:pt idx="18">
                  <c:v>25</c:v>
                </c:pt>
                <c:pt idx="19">
                  <c:v>9</c:v>
                </c:pt>
                <c:pt idx="20">
                  <c:v>13</c:v>
                </c:pt>
                <c:pt idx="21">
                  <c:v>22</c:v>
                </c:pt>
                <c:pt idx="22">
                  <c:v>9</c:v>
                </c:pt>
                <c:pt idx="23">
                  <c:v>13</c:v>
                </c:pt>
                <c:pt idx="24">
                  <c:v>25</c:v>
                </c:pt>
                <c:pt idx="25">
                  <c:v>250</c:v>
                </c:pt>
              </c:numCache>
            </c:numRef>
          </c:val>
        </c:ser>
        <c:dLbls>
          <c:showLegendKey val="0"/>
          <c:showVal val="0"/>
          <c:showCatName val="0"/>
          <c:showSerName val="0"/>
          <c:showPercent val="0"/>
          <c:showBubbleSize val="0"/>
        </c:dLbls>
        <c:gapWidth val="14"/>
        <c:axId val="311026176"/>
        <c:axId val="133477440"/>
      </c:barChart>
      <c:catAx>
        <c:axId val="311026176"/>
        <c:scaling>
          <c:orientation val="minMax"/>
        </c:scaling>
        <c:delete val="0"/>
        <c:axPos val="b"/>
        <c:numFmt formatCode="General" sourceLinked="1"/>
        <c:majorTickMark val="out"/>
        <c:minorTickMark val="none"/>
        <c:tickLblPos val="nextTo"/>
        <c:txPr>
          <a:bodyPr/>
          <a:lstStyle/>
          <a:p>
            <a:pPr>
              <a:defRPr>
                <a:solidFill>
                  <a:srgbClr val="00CCCC"/>
                </a:solidFill>
              </a:defRPr>
            </a:pPr>
            <a:endParaRPr lang="en-US"/>
          </a:p>
        </c:txPr>
        <c:crossAx val="133477440"/>
        <c:crosses val="autoZero"/>
        <c:auto val="1"/>
        <c:lblAlgn val="ctr"/>
        <c:lblOffset val="100"/>
        <c:noMultiLvlLbl val="0"/>
      </c:catAx>
      <c:valAx>
        <c:axId val="133477440"/>
        <c:scaling>
          <c:orientation val="minMax"/>
        </c:scaling>
        <c:delete val="0"/>
        <c:axPos val="l"/>
        <c:majorGridlines/>
        <c:numFmt formatCode="General" sourceLinked="1"/>
        <c:majorTickMark val="out"/>
        <c:minorTickMark val="none"/>
        <c:tickLblPos val="nextTo"/>
        <c:txPr>
          <a:bodyPr/>
          <a:lstStyle/>
          <a:p>
            <a:pPr>
              <a:defRPr>
                <a:solidFill>
                  <a:srgbClr val="00CCCC"/>
                </a:solidFill>
              </a:defRPr>
            </a:pPr>
            <a:endParaRPr lang="en-US"/>
          </a:p>
        </c:txPr>
        <c:crossAx val="3110261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Regular" charset="0"/>
              </a:defRPr>
            </a:lvl1pPr>
          </a:lstStyle>
          <a:p>
            <a:fld id="{EFC10EE1-B198-C942-8235-326C972CBB30}" type="datetimeFigureOut">
              <a:rPr lang="en-US" smtClean="0"/>
              <a:pPr/>
              <a:t>1/16/2020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Regular"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Regular" charset="0"/>
        <a:ea typeface="+mn-ea"/>
        <a:cs typeface="+mn-cs"/>
      </a:defRPr>
    </a:lvl1pPr>
    <a:lvl2pPr marL="914217" algn="l" defTabSz="914217" rtl="0" eaLnBrk="1" latinLnBrk="0" hangingPunct="1">
      <a:defRPr sz="2400" b="0" i="0" kern="1200">
        <a:solidFill>
          <a:schemeClr val="tx1"/>
        </a:solidFill>
        <a:latin typeface="Lato Regular" charset="0"/>
        <a:ea typeface="+mn-ea"/>
        <a:cs typeface="+mn-cs"/>
      </a:defRPr>
    </a:lvl2pPr>
    <a:lvl3pPr marL="1828434" algn="l" defTabSz="914217" rtl="0" eaLnBrk="1" latinLnBrk="0" hangingPunct="1">
      <a:defRPr sz="2400" b="0" i="0" kern="1200">
        <a:solidFill>
          <a:schemeClr val="tx1"/>
        </a:solidFill>
        <a:latin typeface="Lato Regular" charset="0"/>
        <a:ea typeface="+mn-ea"/>
        <a:cs typeface="+mn-cs"/>
      </a:defRPr>
    </a:lvl3pPr>
    <a:lvl4pPr marL="2742651" algn="l" defTabSz="914217" rtl="0" eaLnBrk="1" latinLnBrk="0" hangingPunct="1">
      <a:defRPr sz="2400" b="0" i="0" kern="1200">
        <a:solidFill>
          <a:schemeClr val="tx1"/>
        </a:solidFill>
        <a:latin typeface="Lato Regular" charset="0"/>
        <a:ea typeface="+mn-ea"/>
        <a:cs typeface="+mn-cs"/>
      </a:defRPr>
    </a:lvl4pPr>
    <a:lvl5pPr marL="3656868" algn="l" defTabSz="914217" rtl="0" eaLnBrk="1" latinLnBrk="0" hangingPunct="1">
      <a:defRPr sz="2400" b="0" i="0" kern="1200">
        <a:solidFill>
          <a:schemeClr val="tx1"/>
        </a:solidFill>
        <a:latin typeface="Lato Regular"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Stephan Wells</a:t>
            </a:r>
          </a:p>
          <a:p>
            <a:r>
              <a:rPr lang="en-US" dirty="0" smtClean="0"/>
              <a:t>Master’s student at Utrecht University</a:t>
            </a:r>
            <a:r>
              <a:rPr lang="en-US" baseline="0" dirty="0" smtClean="0"/>
              <a:t> studying Game &amp; Media Technology</a:t>
            </a:r>
          </a:p>
          <a:p>
            <a:r>
              <a:rPr lang="en-US" baseline="0" dirty="0" smtClean="0"/>
              <a:t>Presenting my Master’s thesis called Creating a Tool for Facilitating and Researching Human Annotation of Musical Patterns</a:t>
            </a:r>
          </a:p>
          <a:p>
            <a:r>
              <a:rPr lang="en-US" baseline="0" dirty="0" smtClean="0"/>
              <a:t>A lot to unpack</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a:t>
            </a:fld>
            <a:endParaRPr lang="en-US"/>
          </a:p>
        </p:txBody>
      </p:sp>
    </p:spTree>
    <p:extLst>
      <p:ext uri="{BB962C8B-B14F-4D97-AF65-F5344CB8AC3E}">
        <p14:creationId xmlns:p14="http://schemas.microsoft.com/office/powerpoint/2010/main" val="122819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A</a:t>
            </a:r>
            <a:r>
              <a:rPr lang="en-US" baseline="0" dirty="0" smtClean="0"/>
              <a:t> more complex real-world example of patterns would be the idea of a leitmotif. This musical technique is strongly associated with the composer Richard Wagner, who </a:t>
            </a:r>
            <a:r>
              <a:rPr lang="en-US" baseline="0" dirty="0" err="1" smtClean="0"/>
              <a:t>popularised</a:t>
            </a:r>
            <a:r>
              <a:rPr lang="en-US" baseline="0" dirty="0" smtClean="0"/>
              <a:t> the idea of creating short melodic themes that describe a character, a situation, a place, or even an idea. These melodic themes would repeat many times throughout a soundtrack, to the point where listeners would start to associate these themes or motifs with the thing that they’re describing. This technique is used like crazy nowadays, especially in film soundtracks, and I can give an example of one of my </a:t>
            </a:r>
            <a:r>
              <a:rPr lang="en-US" baseline="0" dirty="0" err="1" smtClean="0"/>
              <a:t>favourite</a:t>
            </a:r>
            <a:r>
              <a:rPr lang="en-US" baseline="0" dirty="0" smtClean="0"/>
              <a:t> film soundtracks, the soundtrack from How to Train your Dragon.</a:t>
            </a:r>
          </a:p>
          <a:p>
            <a:endParaRPr lang="en-US" baseline="0" dirty="0" smtClean="0"/>
          </a:p>
          <a:p>
            <a:r>
              <a:rPr lang="en-US" baseline="0" dirty="0" smtClean="0"/>
              <a:t>I’ll be showing you different occurrences of one of the leitmotifs that shows up many times in the soundtrack. I want you all to listen closely to the melody and see if you can pick it up in the different variations I’ll be showing you all. Here’s the leitmotif playing at the very start of the film.</a:t>
            </a:r>
          </a:p>
          <a:p>
            <a:endParaRPr lang="en-US" baseline="0" dirty="0" smtClean="0"/>
          </a:p>
          <a:p>
            <a:r>
              <a:rPr lang="en-US" baseline="0" dirty="0" smtClean="0"/>
              <a:t>And here it is playing in a later track from the soundtrack. Here it is once again, in a different key, but still the same melody, playing shortly afterwards. And here it is at the end of the film, playing in a very different setting from the previous variations. Despite the different instrumentation, pitches, tempos, and so on, we’re still able to pick up on this leitmotif. As a final example, listen to this more ominous-sounding variation that is in a minor key and has some pretty significant note differences. Keen listeners should still be able to make out the leitmotif.</a:t>
            </a:r>
          </a:p>
          <a:p>
            <a:endParaRPr lang="en-US" baseline="0" dirty="0" smtClean="0"/>
          </a:p>
          <a:p>
            <a:r>
              <a:rPr lang="en-US" baseline="0" dirty="0" smtClean="0"/>
              <a:t>So here is a very practical and intentional version of musical patterns used in a film score.</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10</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Now I want to talk about why musical patterns such as what</a:t>
            </a:r>
            <a:r>
              <a:rPr lang="en-US" baseline="0" dirty="0" smtClean="0"/>
              <a:t> we’ve seen so far</a:t>
            </a:r>
            <a:r>
              <a:rPr lang="en-US" dirty="0" smtClean="0"/>
              <a:t> are useful. In</a:t>
            </a:r>
            <a:r>
              <a:rPr lang="en-US" baseline="0" dirty="0" smtClean="0"/>
              <a:t> previous research, musical patterns have been said to form part of the fundamental structure of a piece of music. Musicians use repetition all the time to formulate structure and meaning in their music, so clearly we can consider patterns an important feature of music.</a:t>
            </a:r>
          </a:p>
          <a:p>
            <a:endParaRPr lang="en-US" baseline="0" dirty="0" smtClean="0"/>
          </a:p>
          <a:p>
            <a:r>
              <a:rPr lang="en-US" baseline="0" dirty="0" smtClean="0"/>
              <a:t>On top of that, in the field of music information retrieval, where we’re concerned with researching technologies and meta information to do with music, these patterns actually see a lot of use. We can use them to form the basis of systems that can classify music, compress it, or quantify similarity between different pieces of music. This kind of information could be the backbone for music recommendation systems or music search engines.</a:t>
            </a:r>
          </a:p>
          <a:p>
            <a:endParaRPr lang="en-US" baseline="0" dirty="0" smtClean="0"/>
          </a:p>
          <a:p>
            <a:r>
              <a:rPr lang="en-US" baseline="0" dirty="0" smtClean="0"/>
              <a:t>Ultimately, musical patterns are a way for us to </a:t>
            </a:r>
            <a:r>
              <a:rPr lang="en-US" baseline="0" dirty="0" err="1" smtClean="0"/>
              <a:t>analyse</a:t>
            </a:r>
            <a:r>
              <a:rPr lang="en-US" baseline="0" dirty="0" smtClean="0"/>
              <a:t> music at a higher level of abstraction.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11</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Next, I’ll talk a bit about music annotation.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12</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13</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14</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Strictly speaking, when we say music annotation, we mean any form of marking or note-taking</a:t>
            </a:r>
            <a:r>
              <a:rPr lang="en-US" baseline="0" dirty="0" smtClean="0"/>
              <a:t> that is done on top of already existing music. In our context though, when we say music annotation we mean the process of finding and marking patterns in music. Generally, a pattern annotation will consist of the start and end boundaries or start time and duration of a pattern in the piece of music. It will sometimes have an identification, like pattern 1, pattern 2, or maybe the third occurrence of pattern 5. Finally, more often than not we include a confidence level with a pattern annotation, which indicates how confident we are that the pattern we’ve annotated is actually what we’re looking for.</a:t>
            </a:r>
          </a:p>
          <a:p>
            <a:endParaRPr lang="en-US" baseline="0" dirty="0" smtClean="0"/>
          </a:p>
          <a:p>
            <a:r>
              <a:rPr lang="en-US" baseline="0" dirty="0" smtClean="0"/>
              <a:t>This music annotation process can be manual or automatic.</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15</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So, manual</a:t>
            </a:r>
            <a:r>
              <a:rPr lang="en-US" baseline="0" dirty="0" smtClean="0"/>
              <a:t> annotation is the discovery and annotation of patterns done by humans, by you and I. Typically, you would have someone sit down with music in front of them, often in the form of a physical paper of sheet music, and they would scribble on the paper to mark patterns and maybe include confidence levels or other information. You can see this in the image on the screen, which is pattern annotation done on an excerpt of music from Bach.</a:t>
            </a:r>
          </a:p>
          <a:p>
            <a:endParaRPr lang="en-US" baseline="0" dirty="0" smtClean="0"/>
          </a:p>
          <a:p>
            <a:r>
              <a:rPr lang="en-US" baseline="0" dirty="0" smtClean="0"/>
              <a:t>We run into various problems in manual annotation. For starters, pen-and-paper annotation is imprecise. To give an example, I’ll zoom in to one of the bars of the music. Over there, whoever annotated it circled up till the end of the pattern, but where does the circle stop? The circle doesn’t quite cover the entire last note, so do we include it or not?</a:t>
            </a:r>
          </a:p>
          <a:p>
            <a:endParaRPr lang="en-US" baseline="0" dirty="0" smtClean="0"/>
          </a:p>
          <a:p>
            <a:r>
              <a:rPr lang="en-US" baseline="0" dirty="0" smtClean="0"/>
              <a:t>Secondly, manual annotation in this form, as in scribbled sheets of music, is not exactly that easy for a computer to digest. We will want to manually </a:t>
            </a:r>
            <a:r>
              <a:rPr lang="en-US" baseline="0" dirty="0" err="1" smtClean="0"/>
              <a:t>digitise</a:t>
            </a:r>
            <a:r>
              <a:rPr lang="en-US" baseline="0" dirty="0" smtClean="0"/>
              <a:t> the annotation in some form, which takes time and is very tedious.</a:t>
            </a:r>
          </a:p>
          <a:p>
            <a:endParaRPr lang="en-US" baseline="0" dirty="0" smtClean="0"/>
          </a:p>
          <a:p>
            <a:r>
              <a:rPr lang="en-US" baseline="0" dirty="0" smtClean="0"/>
              <a:t>Finally, the annotation process when done by humans is subjective. Humans don’t always agree on what constitutes a pattern or occurrence of a pattern and what doesn’t. This is backed up by a study performed by Tom Collins, where they get some music by Chopin and annotate different segments of it, then ask trained music students to decide how important each annotated segment is. They disagreed pretty wildly about this, and they’re trained musicians.</a:t>
            </a:r>
          </a:p>
          <a:p>
            <a:endParaRPr lang="en-US" baseline="0" dirty="0" smtClean="0"/>
          </a:p>
          <a:p>
            <a:r>
              <a:rPr lang="en-US" baseline="0" dirty="0" smtClean="0"/>
              <a:t>To give an example on how annotators might disagree, let’s take a look at this piece of music called </a:t>
            </a:r>
            <a:r>
              <a:rPr lang="en-US" baseline="0" dirty="0" err="1" smtClean="0"/>
              <a:t>Danse</a:t>
            </a:r>
            <a:r>
              <a:rPr lang="en-US" baseline="0" dirty="0" smtClean="0"/>
              <a:t> Macabre by Camille Saint </a:t>
            </a:r>
            <a:r>
              <a:rPr lang="en-US" baseline="0" dirty="0" err="1" smtClean="0"/>
              <a:t>Saens</a:t>
            </a:r>
            <a:r>
              <a:rPr lang="en-US" baseline="0" dirty="0" smtClean="0"/>
              <a:t>. We’re going to give it a close listen. Many of you probably heard that it’s made up of two repetitions of the same melodic idea, 1 and 2. We’ll hear them again slowly. You might want to annotate these as two occurrences of the same pattern, but keen listeners might have noticed that the ending of each phrase is different. There’s sort of a question answer thing going on here, right?</a:t>
            </a:r>
          </a:p>
          <a:p>
            <a:endParaRPr lang="en-US" baseline="0" dirty="0" smtClean="0"/>
          </a:p>
          <a:p>
            <a:r>
              <a:rPr lang="en-US" baseline="0" dirty="0" smtClean="0"/>
              <a:t>So one annotator might say “That’s fine, that’s only a minor difference. I’m going to annotate this part as one entire occurrence, and this part as another entire occurrence.”. Another annotator might say no, the ending is different so we’re going to leave out the ending part of each occurrence from the annotation. But then what will we do with that ending part if it shows up later on in the music, which, spoiler alert, it does? Do we ignore it? Do we annotate them as two separate patterns? Is that too small to be a pattern? Questions like these are very valid questions that music annotators will struggle with.</a:t>
            </a:r>
          </a:p>
          <a:p>
            <a:endParaRPr lang="en-US" baseline="0" dirty="0" smtClean="0"/>
          </a:p>
          <a:p>
            <a:r>
              <a:rPr lang="en-US" dirty="0" smtClean="0"/>
              <a:t>The</a:t>
            </a:r>
            <a:r>
              <a:rPr lang="en-US" baseline="0" dirty="0" smtClean="0"/>
              <a:t> point here is, human annotation isn’t scalable, at least not in its current form.</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16</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So</a:t>
            </a:r>
            <a:r>
              <a:rPr lang="en-US" baseline="0" dirty="0" smtClean="0"/>
              <a:t> why not do it with computers instead? Computers can compute patterns very quickly, in bulk, and don’t have the seemingly negative human bias influencing what kind of patterns they find, right? Well, no, it’s not that simple. Automatic pattern discovery tends to fall into the trap of finding far too many patterns. You can have an unsupervised model find exact or transposition-invariant repetitions of collections of notes, but that would find hundreds of collections of patterns in a piece of music only a dozen or two bars long, whereas a human expert would only find a few.</a:t>
            </a:r>
          </a:p>
          <a:p>
            <a:endParaRPr lang="en-US" baseline="0" dirty="0" smtClean="0"/>
          </a:p>
          <a:p>
            <a:r>
              <a:rPr lang="en-US" baseline="0" dirty="0" smtClean="0"/>
              <a:t>As it turns out, humans are just better at finding more useful or salient patterns, which was shown in previous research that compared the performance of human-annotated musical patterns with automatically-discovered musical patterns on music information retrieval tasks and found that humans really do it better, .</a:t>
            </a:r>
          </a:p>
          <a:p>
            <a:endParaRPr lang="en-US" baseline="0" dirty="0" smtClean="0"/>
          </a:p>
          <a:p>
            <a:r>
              <a:rPr lang="en-US" baseline="0" dirty="0" smtClean="0"/>
              <a:t>So why not just create a supervised learning model that takes human-annotated data, learns from it, and then annotates like humans do? Again, easier said than done. A big problem here is that there’s a lack of ground truth data to train automatic methods on. If we were to do image classification, handwriting recognition, or face detection, for example, we could find plenty of generally non-subjective, gold-standard, properly labelled databases out there to train our models on, but due to the issues I mentioned earlier, that isn’t so much the case for musical patterns.</a:t>
            </a:r>
          </a:p>
          <a:p>
            <a:endParaRPr lang="en-US" baseline="0" dirty="0" smtClean="0"/>
          </a:p>
          <a:p>
            <a:r>
              <a:rPr lang="en-US" baseline="0" dirty="0" smtClean="0"/>
              <a:t>The bottom line here is that we still need human annotations.</a:t>
            </a:r>
          </a:p>
        </p:txBody>
      </p:sp>
      <p:sp>
        <p:nvSpPr>
          <p:cNvPr id="4" name="Slide Number Placeholder 3"/>
          <p:cNvSpPr>
            <a:spLocks noGrp="1"/>
          </p:cNvSpPr>
          <p:nvPr>
            <p:ph type="sldNum" sz="quarter" idx="10"/>
          </p:nvPr>
        </p:nvSpPr>
        <p:spPr/>
        <p:txBody>
          <a:bodyPr/>
          <a:lstStyle/>
          <a:p>
            <a:fld id="{0ED8A9B0-80EF-A34D-B345-E2DEC5501E01}" type="slidenum">
              <a:rPr lang="en-US" smtClean="0"/>
              <a:t>17</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Quick recap: Patterns are short repeating</a:t>
            </a:r>
            <a:r>
              <a:rPr lang="en-US" baseline="0" dirty="0" smtClean="0"/>
              <a:t> segments of music. They’re useful for research and practical application. We can find them and annotate them manually or automatically. Automatic methods struggle to annotate patterns as well as humans do, but we need more research and generation of human pattern annotations to research and develop automatic methods.</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18</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This is where human computer interaction comes in.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19</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a:t>
            </a:fld>
            <a:endParaRPr lang="en-US"/>
          </a:p>
        </p:txBody>
      </p:sp>
    </p:spTree>
    <p:extLst>
      <p:ext uri="{BB962C8B-B14F-4D97-AF65-F5344CB8AC3E}">
        <p14:creationId xmlns:p14="http://schemas.microsoft.com/office/powerpoint/2010/main" val="12281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My proposed method is to </a:t>
            </a:r>
            <a:r>
              <a:rPr lang="en-US" dirty="0" err="1" smtClean="0"/>
              <a:t>digitise</a:t>
            </a:r>
            <a:r>
              <a:rPr lang="en-US" baseline="0" dirty="0" smtClean="0"/>
              <a:t> the process of music annotation: allow people to annotate music digitally instead of on pen-and-paper. Before we get into that, we need to quickly understand the two types of digital music. We’ve got audio, which is the form most of us in this room will be familiar with. This is your audio files on Spotify, your film and game soundtracks, or your embarrassing recording of yourself singing that you’re not sure why you haven’t deleted yet. This kind of music is done by sampling the physical sound’s waveform at regular intervals to make a faithful digital recreation of sound.</a:t>
            </a:r>
          </a:p>
          <a:p>
            <a:endParaRPr lang="en-US" baseline="0" dirty="0" smtClean="0"/>
          </a:p>
          <a:p>
            <a:r>
              <a:rPr lang="en-US" baseline="0" dirty="0" smtClean="0"/>
              <a:t>On the other hand, you have symbolic music. This usually comes in the form of MIDI files, and unlike with audio files, MIDI files are made out events that describe musical information. For example, you might have an event that describes the tempo of the music or the time signature, or an event that says “okay at this precise point in the music a piano note starts playing”. Since we’re not saving audio but musical information, we’re now able to see the musical notes that a piece consists of, and that’s great for our purposes of annotating music, so this is why we’re going be using symbolic music files, or MIDI files, as music to annotate.</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20</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The</a:t>
            </a:r>
            <a:r>
              <a:rPr lang="en-US" baseline="0" dirty="0" smtClean="0"/>
              <a:t> focal point of this thesis is the creation of a software tool that is able to open symbolic music files and allow annotators to mark occurrences of patterns. It’s called ANOMIC, which stands for Annotate Music, and here is the interface. There’s a lot going on here so I’ll quickly break it down. The very left pattern has three </a:t>
            </a:r>
            <a:r>
              <a:rPr lang="en-US" baseline="0" dirty="0" err="1" smtClean="0"/>
              <a:t>colour</a:t>
            </a:r>
            <a:r>
              <a:rPr lang="en-US" baseline="0" dirty="0" smtClean="0"/>
              <a:t>-coded patterns: red, green, and blue. Each pattern has three occurrences. On the right, we see what’s called a piano roll interface, where we have piano keys laid out vertically and then bars on the right to indicate musical notes. The bars’ pitch is indicated by their vertical position, their time in the music indicated by their horizontal position, and the duration of the note indicated by the length of the bar. Up top we can see playback buttons, and at the top left we have some menus for settings and other features.</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21</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The tool is open-source and written in C# and XAML</a:t>
            </a:r>
            <a:r>
              <a:rPr lang="en-US" baseline="0" dirty="0" smtClean="0"/>
              <a:t> using a piano roll interface to </a:t>
            </a:r>
            <a:r>
              <a:rPr lang="en-US" baseline="0" dirty="0" err="1" smtClean="0"/>
              <a:t>visualise</a:t>
            </a:r>
            <a:r>
              <a:rPr lang="en-US" baseline="0" dirty="0" smtClean="0"/>
              <a:t> MIDI files. It allows the user to play the MIDI files with a tracker showing which note is being played, show or hide different parts of the interface to suit the user’s needs, and it supports a feature called automatic occurrence matching, which allows users to, after finding the initial occurrence of a pattern, right-click on that occurrence to find transposition-invariant exact matches of that occurrence automatically. Finally, we have the ability to load and save annotations using a standardized JAMS format, which is a JSON-based protocol for saving music annotations that’s used in music information retrieval research.</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22</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We</a:t>
            </a:r>
            <a:r>
              <a:rPr lang="en-US" baseline="0" dirty="0" smtClean="0"/>
              <a:t> can already think of many advantages that a digital tool like ANOMIC would provide over pen-and-paper methods, right? For starters, it’s more precise. We know exactly which notes are part of an occurrence. It has audio playback, which is something you won’t get with pen-and-paper approaches unless you have some external playback somewhere or literally play the sheet music on an instrument yourself. The tool saves directly to a </a:t>
            </a:r>
            <a:r>
              <a:rPr lang="en-US" baseline="0" dirty="0" err="1" smtClean="0"/>
              <a:t>standardised</a:t>
            </a:r>
            <a:r>
              <a:rPr lang="en-US" baseline="0" dirty="0" smtClean="0"/>
              <a:t> digital format so we’re cutting down on the </a:t>
            </a:r>
            <a:r>
              <a:rPr lang="en-US" baseline="0" dirty="0" err="1" smtClean="0"/>
              <a:t>digitisation</a:t>
            </a:r>
            <a:r>
              <a:rPr lang="en-US" baseline="0" dirty="0" smtClean="0"/>
              <a:t> times, and it comes bundled with a bunch of quality-of-life features like automatic occurrence matching, MIDI channel selection, and interface </a:t>
            </a:r>
            <a:r>
              <a:rPr lang="en-US" baseline="0" dirty="0" err="1" smtClean="0"/>
              <a:t>customisation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23</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Of course, a</a:t>
            </a:r>
            <a:r>
              <a:rPr lang="en-US" baseline="0" dirty="0" smtClean="0"/>
              <a:t> software tool on its own doesn’t constitute a thesis, so we also carried out a user study to generate some annotations with the tool, evaluate ANOMIC itself, and </a:t>
            </a:r>
            <a:r>
              <a:rPr lang="en-US" baseline="0" dirty="0" err="1" smtClean="0"/>
              <a:t>analyse</a:t>
            </a:r>
            <a:r>
              <a:rPr lang="en-US" baseline="0" dirty="0" smtClean="0"/>
              <a:t> the annotations made with it. The user study had 26 participants who annotated 2763 occurrences of 788 patterns across 6 excerpts of classical music in MIDI format.</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24</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This</a:t>
            </a:r>
            <a:r>
              <a:rPr lang="en-US" baseline="0" dirty="0" smtClean="0"/>
              <a:t> user study was split into a few steps. The first step was orientation, where we had users read a set of instructions explaining basically what a musical pattern is and what we want them to do. Then, they were prompted to download a ZIP file with some help documentation, a list of MIDI files to annotate, and the executable of the tool itself. The MIDI file excerpts were taken from an existing study that partially inspired this thesis to begin with, which is called Investigating Musical Pattern Ambiguity in a Human-Annotated Dataset. Over there, they use the pen-and-paper manual annotation approach to annotate and </a:t>
            </a:r>
            <a:r>
              <a:rPr lang="en-US" baseline="0" dirty="0" err="1" smtClean="0"/>
              <a:t>analyse</a:t>
            </a:r>
            <a:r>
              <a:rPr lang="en-US" baseline="0" dirty="0" smtClean="0"/>
              <a:t> the six MIDI excerpts that you can see in the slide.</a:t>
            </a:r>
          </a:p>
          <a:p>
            <a:endParaRPr lang="en-US" baseline="0" dirty="0" smtClean="0"/>
          </a:p>
          <a:p>
            <a:r>
              <a:rPr lang="en-US" baseline="0" dirty="0" smtClean="0"/>
              <a:t>Finally, they were asked to take a survey that queried them on their demographics, musical background, and what they thought of the tool and its features.</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25</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Participants</a:t>
            </a:r>
            <a:r>
              <a:rPr lang="en-US" baseline="0" dirty="0" smtClean="0"/>
              <a:t> of the user study had no time limit and were unsupervised, because the user study was carried out entirely online. To help gather more data, every time a user did something in ANOMIC, the action was logged and timestamped, and using all this data of annotations, survey responses, user action logs, and timestamps, we were able to perform a few studies.</a:t>
            </a:r>
          </a:p>
          <a:p>
            <a:endParaRPr lang="en-US" baseline="0" dirty="0" smtClean="0"/>
          </a:p>
          <a:p>
            <a:r>
              <a:rPr lang="en-US" baseline="0" dirty="0" smtClean="0"/>
              <a:t>The first set of studies looks into inter-annotator agreement, which is basically us trying to quantify how well annotators agreed with each other overall. We’ll look into how it compares to another data set called the HEMAN data set, which is the data prepared and </a:t>
            </a:r>
            <a:r>
              <a:rPr lang="en-US" baseline="0" dirty="0" err="1" smtClean="0"/>
              <a:t>analysed</a:t>
            </a:r>
            <a:r>
              <a:rPr lang="en-US" baseline="0" dirty="0" smtClean="0"/>
              <a:t> in the paper I mentioned, and we’ll also look into how inter-annotator agreement varies with factors like usage of the automatic occurrence matching feature or musical background.</a:t>
            </a:r>
          </a:p>
          <a:p>
            <a:endParaRPr lang="en-US" baseline="0" dirty="0" smtClean="0"/>
          </a:p>
          <a:p>
            <a:r>
              <a:rPr lang="en-US" baseline="0" dirty="0" smtClean="0"/>
              <a:t>The second set of studies is taking a look at the survey responses and what people thought about the tool.</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26</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So what does it mean</a:t>
            </a:r>
            <a:r>
              <a:rPr lang="en-US" baseline="0" dirty="0" smtClean="0"/>
              <a:t> for annotators to agree with each other? In the thesis we used two different techniques to calculate this metric. The first one we’ll call the interval agreement method. This is best explained by an example. Let’s say we have annotator 1 and annotator 2. They’re both separate people that annotated patterns in the music, and in one case, we see that they annotated a segment of the music in a fairly similar way. Annotator 1 annotated up till the last bar line in that snippet, whereas annotator 2 annotated all the notes in the snippet.</a:t>
            </a:r>
          </a:p>
          <a:p>
            <a:endParaRPr lang="en-US" baseline="0" dirty="0" smtClean="0"/>
          </a:p>
          <a:p>
            <a:r>
              <a:rPr lang="en-US" baseline="0" dirty="0" smtClean="0"/>
              <a:t>To figure out whether these two agree on this pair of annotations, we take the interval of each annotator’s occurrence, which is basically the start and end of each occurrence. We subtract the intervals to find the difference between them, and this difference is compared to a threshold. If the difference is smaller than the threshold, then the two occurrences agree with each other. If they’re larger than the threshold, then they disagree on that pair of occurrences.</a:t>
            </a:r>
          </a:p>
          <a:p>
            <a:endParaRPr lang="en-US" baseline="0" dirty="0" smtClean="0"/>
          </a:p>
          <a:p>
            <a:r>
              <a:rPr lang="en-US" baseline="0" dirty="0" smtClean="0"/>
              <a:t>This process is done on every pair of occurrences on every pair of annotators, and value are computed based on the number of annotation matches recorded and the total number of annotations. These precision, recall, and F-score values are standard values used when evaluating this kind of task. So this method is pretty good for calculating agreement, but it comes with a few problems that we identified. Firstly, it can’t handle gaps in the middle of pattern occurrences. In ANOMIC we don’t impose a restriction that patterns need to be contiguous, so you could have a pattern with a gap in it, and the interval agreement metric would say that it agrees perfectly with the same pattern with no gap, just because for that metric, the only thing that matters is the start and end time of the annotation.</a:t>
            </a:r>
          </a:p>
          <a:p>
            <a:endParaRPr lang="en-US" baseline="0" dirty="0" smtClean="0"/>
          </a:p>
          <a:p>
            <a:r>
              <a:rPr lang="en-US" baseline="0" dirty="0" smtClean="0"/>
              <a:t>Also, it doesn’t handle multiple notes playing at the same time very well either. As you can see on the right, it will say that these two annotations agree with each other, even though the bottom one didn’t annotate the same notes that the top one annotated.</a:t>
            </a:r>
          </a:p>
          <a:p>
            <a:endParaRPr lang="en-US" baseline="0" dirty="0" smtClean="0"/>
          </a:p>
          <a:p>
            <a:r>
              <a:rPr lang="en-US" dirty="0" smtClean="0"/>
              <a:t>Finally,</a:t>
            </a:r>
            <a:r>
              <a:rPr lang="en-US" baseline="0" dirty="0" smtClean="0"/>
              <a:t> this is pretty much a black-or-white way of figuring out agreement between annotations. Either two annotations agree or they don’t. For the purposes of </a:t>
            </a:r>
            <a:r>
              <a:rPr lang="en-US" baseline="0" dirty="0" err="1" smtClean="0"/>
              <a:t>analysing</a:t>
            </a:r>
            <a:r>
              <a:rPr lang="en-US" baseline="0" dirty="0" smtClean="0"/>
              <a:t> agreement, a metric that is able to say how much or how little two annotations agree might be more descriptive.</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27</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So that’s where we introduce a new metric of agreement that I’m going to call the note-level agreement. Instead of using time intervals, this operates</a:t>
            </a:r>
            <a:r>
              <a:rPr lang="en-US" baseline="0" dirty="0" smtClean="0"/>
              <a:t> on a note-by-note basis. Here’s how it works.</a:t>
            </a:r>
          </a:p>
          <a:p>
            <a:endParaRPr lang="en-US" baseline="0" dirty="0" smtClean="0"/>
          </a:p>
          <a:p>
            <a:r>
              <a:rPr lang="en-US" baseline="0" dirty="0" smtClean="0"/>
              <a:t>Once again, we’ve got the same pair of annotations done by the same pair of annotators. We start by iterating through the notes in the larger annotation. That would be the bottom one, right? It has more notes. So for each note, we see if there’s an exact match in the top annotation. Starting with the first, there’s a match. The second also has a match. We keep going on and on and hit 12 matches. But for the final five notes, it doesn’t find a match, because annotator 1 didn’t include those in his annotation. So we get the 12 matches and divide it by the total number of notes in the larger annotation, giving us 70.6% agreement.</a:t>
            </a:r>
          </a:p>
          <a:p>
            <a:endParaRPr lang="en-US" baseline="0" dirty="0" smtClean="0"/>
          </a:p>
          <a:p>
            <a:r>
              <a:rPr lang="en-US" baseline="0" dirty="0" smtClean="0"/>
              <a:t>That just gives us the agreement between two occurrences, though, and we want the agreement between two annotators, so we repeat this process for every pair of annotations between the two annotators, saving each result in a sort of agreement matrix. Then, we take the max of each row in a mutually exclusive way, which means we’re assigning the most agreeing pairs of annotators to each other, and we take the average of the agreement values of these assignments, which means that annotator 1 and 2 agree with each other with a factor of 85.3%.</a:t>
            </a:r>
          </a:p>
          <a:p>
            <a:endParaRPr lang="en-US" baseline="0" dirty="0" smtClean="0"/>
          </a:p>
          <a:p>
            <a:r>
              <a:rPr lang="en-US" baseline="0" dirty="0" smtClean="0"/>
              <a:t>So that’s how the inter-annotator agreement is computed. Now we can look at results!</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28</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The interval agreement was used</a:t>
            </a:r>
            <a:r>
              <a:rPr lang="en-US" baseline="0" dirty="0" smtClean="0"/>
              <a:t> mainly to have a more direct way of comparing between the annotations we got from ANOMIC’s user study and the HEMAN annotations that were done for the paper I talked about earlier. Here are the results. They show up as agreement matrices, where the value at index </a:t>
            </a:r>
            <a:r>
              <a:rPr lang="en-US" baseline="0" dirty="0" err="1" smtClean="0"/>
              <a:t>i</a:t>
            </a:r>
            <a:r>
              <a:rPr lang="en-US" baseline="0" dirty="0" smtClean="0"/>
              <a:t>, j indicate how much annotator </a:t>
            </a:r>
            <a:r>
              <a:rPr lang="en-US" baseline="0" dirty="0" err="1" smtClean="0"/>
              <a:t>i</a:t>
            </a:r>
            <a:r>
              <a:rPr lang="en-US" baseline="0" dirty="0" smtClean="0"/>
              <a:t> agrees with annotator j using the interval agreement method. They’re </a:t>
            </a:r>
            <a:r>
              <a:rPr lang="en-US" baseline="0" dirty="0" err="1" smtClean="0"/>
              <a:t>colour</a:t>
            </a:r>
            <a:r>
              <a:rPr lang="en-US" baseline="0" dirty="0" smtClean="0"/>
              <a:t> coded too, so the lighter the </a:t>
            </a:r>
            <a:r>
              <a:rPr lang="en-US" baseline="0" dirty="0" err="1" smtClean="0"/>
              <a:t>colour</a:t>
            </a:r>
            <a:r>
              <a:rPr lang="en-US" baseline="0" dirty="0" smtClean="0"/>
              <a:t>, the more they agreed. Obviously, the diagonal of the matrix is fully blue or fully 100, because everyone agrees with themselves perfectly.</a:t>
            </a:r>
          </a:p>
          <a:p>
            <a:endParaRPr lang="en-US" baseline="0" dirty="0" smtClean="0"/>
          </a:p>
          <a:p>
            <a:r>
              <a:rPr lang="en-US" dirty="0" smtClean="0"/>
              <a:t>The</a:t>
            </a:r>
            <a:r>
              <a:rPr lang="en-US" baseline="0" dirty="0" smtClean="0"/>
              <a:t> table on the right shows the matrix values averaged to get an overall agreement value for each file, along with average and standard deviation for the entire body of annotations at the bottom. The left side of the table is ANOMIC’s agreement values and the right side is HEMAN’s agreement values. We can immediately see that the annotations done with ANOMIC agree with each other a lot more than the HEMAN annotations done with pen and paper, by a factor of 39.3%. We also see that the agreement follows similar trends. For both data sets, bee1 showed the most agreement and bach1 showed among the least agreement, probably because bee1 was a short and easy musical excerpt with obvious musical patterns while bach1 was a long excerpt with musical phrase structure that’s difficult to follow.</a:t>
            </a:r>
          </a:p>
        </p:txBody>
      </p:sp>
      <p:sp>
        <p:nvSpPr>
          <p:cNvPr id="4" name="Slide Number Placeholder 3"/>
          <p:cNvSpPr>
            <a:spLocks noGrp="1"/>
          </p:cNvSpPr>
          <p:nvPr>
            <p:ph type="sldNum" sz="quarter" idx="10"/>
          </p:nvPr>
        </p:nvSpPr>
        <p:spPr/>
        <p:txBody>
          <a:bodyPr/>
          <a:lstStyle/>
          <a:p>
            <a:fld id="{0ED8A9B0-80EF-A34D-B345-E2DEC5501E01}" type="slidenum">
              <a:rPr lang="en-US" smtClean="0"/>
              <a:t>29</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Wanted to start by talking about the three different areas that</a:t>
            </a:r>
            <a:r>
              <a:rPr lang="en-US" baseline="0" dirty="0" smtClean="0"/>
              <a:t> the thesis touches on and giving some brief background to make sure everyone’s on the same page.</a:t>
            </a:r>
          </a:p>
        </p:txBody>
      </p:sp>
      <p:sp>
        <p:nvSpPr>
          <p:cNvPr id="4" name="Slide Number Placeholder 3"/>
          <p:cNvSpPr>
            <a:spLocks noGrp="1"/>
          </p:cNvSpPr>
          <p:nvPr>
            <p:ph type="sldNum" sz="quarter" idx="10"/>
          </p:nvPr>
        </p:nvSpPr>
        <p:spPr/>
        <p:txBody>
          <a:bodyPr/>
          <a:lstStyle/>
          <a:p>
            <a:fld id="{0ED8A9B0-80EF-A34D-B345-E2DEC5501E01}" type="slidenum">
              <a:rPr lang="en-US" smtClean="0"/>
              <a:t>3</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Next,</a:t>
            </a:r>
            <a:r>
              <a:rPr lang="en-US" baseline="0" dirty="0" smtClean="0"/>
              <a:t> we use note-level agreement for further studies. We used the questions on musical background in the survey to segregate the participants to musicians and non-musicians, where musicians are people that state they have musical background, can play an instrument, </a:t>
            </a:r>
            <a:r>
              <a:rPr lang="en-US" baseline="0" dirty="0" err="1" smtClean="0"/>
              <a:t>etc</a:t>
            </a:r>
            <a:r>
              <a:rPr lang="en-US" baseline="0" dirty="0" smtClean="0"/>
              <a:t>, and non-musicians are the people that comparatively have little to no musical background. These are the results, with musicians on the left and non-musicians on the right. We can see that musicians agreed more with each other on every single excerpt, except bach2.mid. Now we couldn’t figure out a particular reason for this, but it’s a pretty curious outlier.</a:t>
            </a:r>
          </a:p>
          <a:p>
            <a:endParaRPr lang="en-US" baseline="0" dirty="0" smtClean="0"/>
          </a:p>
          <a:p>
            <a:r>
              <a:rPr lang="en-US" baseline="0" dirty="0" smtClean="0"/>
              <a:t>Overall, if we had to average the values, we can see that musicians have an overall inter-annotator agreement average of 58% compared to non-musicians’ 50%, which shows that musicians tend to agree with each other more on musical patterns.</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30</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Finally,</a:t>
            </a:r>
            <a:r>
              <a:rPr lang="en-US" baseline="0" dirty="0" smtClean="0"/>
              <a:t> we take a look at one of ANOMIC’s prominent features, the automatic occurrence matching. We computed how many times each person used the automatic occurrence matching feature, as in the one where you can right-click and automatically find exactly-repeating occurrences. These are the results. As you can see, annotator 16 and especially annotator 26 used the feature much </a:t>
            </a:r>
            <a:r>
              <a:rPr lang="en-US" baseline="0" dirty="0" err="1" smtClean="0"/>
              <a:t>much</a:t>
            </a:r>
            <a:r>
              <a:rPr lang="en-US" baseline="0" dirty="0" smtClean="0"/>
              <a:t> more than everyone else, with annotator 26 clicking the button almost 250 times.</a:t>
            </a:r>
          </a:p>
          <a:p>
            <a:endParaRPr lang="en-US" baseline="0" dirty="0" smtClean="0"/>
          </a:p>
          <a:p>
            <a:r>
              <a:rPr lang="en-US" dirty="0" smtClean="0"/>
              <a:t>We</a:t>
            </a:r>
            <a:r>
              <a:rPr lang="en-US" baseline="0" dirty="0" smtClean="0"/>
              <a:t> </a:t>
            </a:r>
            <a:r>
              <a:rPr lang="en-US" baseline="0" dirty="0" err="1" smtClean="0"/>
              <a:t>categorised</a:t>
            </a:r>
            <a:r>
              <a:rPr lang="en-US" baseline="0" dirty="0" smtClean="0"/>
              <a:t> people once again by segregating the participants based on how much they used the automatic occurrence matching feature, and found that people that used the feature more tended to agree less. However, if we remove the two outliers I mentioned and recalculate the agreement, we find that the feature slightly improves agreement.</a:t>
            </a:r>
          </a:p>
          <a:p>
            <a:endParaRPr lang="en-US" baseline="0" dirty="0" smtClean="0"/>
          </a:p>
          <a:p>
            <a:r>
              <a:rPr lang="en-US" baseline="0" dirty="0" smtClean="0"/>
              <a:t>What does this tell us? Well, I looked at the actual annotations of the two outliers, and it seems like they somewhat abused the feature. They would annotate very tiny collections of notes, like two or three notes, and then try and get as many hits as they can using the automatic finder. This of course isn’t the intended usage of the tool, so what ended up happening was they agreed very little with everyone else and ended up being such outliers. What we learn from this is that the automatic occurrence finder can be a helpful feature, but it can’t be abused in this way.</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31</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Lastly,</a:t>
            </a:r>
            <a:r>
              <a:rPr lang="en-US" baseline="0" dirty="0" smtClean="0"/>
              <a:t> we can take a look at the survey results. Participants were given a Likert scale, which is one of those ranges of numbers where, for example, 1 means strongly disagree and 5 means strongly agree, and were given a set of statements to do with standard usability metrics for the tool. We looked into the following questions:</a:t>
            </a:r>
          </a:p>
          <a:p>
            <a:r>
              <a:rPr lang="en-US" baseline="0" dirty="0" smtClean="0"/>
              <a:t>How easy is the tool to learn?</a:t>
            </a:r>
          </a:p>
          <a:p>
            <a:r>
              <a:rPr lang="en-US" baseline="0" dirty="0" smtClean="0"/>
              <a:t>How easy is it to perform tasks on?</a:t>
            </a:r>
          </a:p>
          <a:p>
            <a:r>
              <a:rPr lang="en-US" baseline="0" dirty="0" smtClean="0"/>
              <a:t>How productive and scalable is ANOMIC?</a:t>
            </a:r>
          </a:p>
          <a:p>
            <a:r>
              <a:rPr lang="en-US" baseline="0" dirty="0" smtClean="0"/>
              <a:t>How accessible is the software for different varieties of users?</a:t>
            </a:r>
          </a:p>
          <a:p>
            <a:r>
              <a:rPr lang="en-US" baseline="0" dirty="0" smtClean="0"/>
              <a:t>How user-friendly is the interface?</a:t>
            </a:r>
          </a:p>
          <a:p>
            <a:r>
              <a:rPr lang="en-US" baseline="0" dirty="0" smtClean="0"/>
              <a:t>Was everything in the interface easy to find?</a:t>
            </a:r>
          </a:p>
          <a:p>
            <a:r>
              <a:rPr lang="en-US" baseline="0" dirty="0" smtClean="0"/>
              <a:t>How well does the tool flow from one action to another?</a:t>
            </a:r>
          </a:p>
          <a:p>
            <a:r>
              <a:rPr lang="en-US" baseline="0" dirty="0" smtClean="0"/>
              <a:t>How </a:t>
            </a:r>
            <a:r>
              <a:rPr lang="en-US" baseline="0" dirty="0" err="1" smtClean="0"/>
              <a:t>customisable</a:t>
            </a:r>
            <a:r>
              <a:rPr lang="en-US" baseline="0" dirty="0" smtClean="0"/>
              <a:t> is the tool to the user’s needs?</a:t>
            </a:r>
          </a:p>
          <a:p>
            <a:r>
              <a:rPr lang="en-US" baseline="0" dirty="0" smtClean="0"/>
              <a:t>How well does it engage users?</a:t>
            </a:r>
          </a:p>
          <a:p>
            <a:endParaRPr lang="en-US" baseline="0" dirty="0" smtClean="0"/>
          </a:p>
          <a:p>
            <a:r>
              <a:rPr lang="en-US" baseline="0" dirty="0" smtClean="0"/>
              <a:t>The final scores out of five based on the Likert scale survey responses are here on the screen now. We can see that for the most part we’re scoring pretty well among users, with the exception of customization which is at around 3 out of 5, meaning people probably expected some more ways of </a:t>
            </a:r>
            <a:r>
              <a:rPr lang="en-US" baseline="0" dirty="0" err="1" smtClean="0"/>
              <a:t>customising</a:t>
            </a:r>
            <a:r>
              <a:rPr lang="en-US" baseline="0" dirty="0" smtClean="0"/>
              <a:t> the tool to their needs.</a:t>
            </a:r>
          </a:p>
        </p:txBody>
      </p:sp>
      <p:sp>
        <p:nvSpPr>
          <p:cNvPr id="4" name="Slide Number Placeholder 3"/>
          <p:cNvSpPr>
            <a:spLocks noGrp="1"/>
          </p:cNvSpPr>
          <p:nvPr>
            <p:ph type="sldNum" sz="quarter" idx="10"/>
          </p:nvPr>
        </p:nvSpPr>
        <p:spPr/>
        <p:txBody>
          <a:bodyPr/>
          <a:lstStyle/>
          <a:p>
            <a:fld id="{0ED8A9B0-80EF-A34D-B345-E2DEC5501E01}" type="slidenum">
              <a:rPr lang="en-US" smtClean="0"/>
              <a:t>32</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What else does the survey tell us? Well,</a:t>
            </a:r>
            <a:r>
              <a:rPr lang="en-US" baseline="0" dirty="0" smtClean="0"/>
              <a:t> out of 26 participants, 17 said they’d outright prefer ANOMIC to pen-and-paper annotation and only 4 said that they preferred the traditional approach. These 4 people also said they were all able to read sheet music, so this is possibly a case of people being less inclined to leave their comfort zone and try the digital piano roll interface.</a:t>
            </a:r>
          </a:p>
          <a:p>
            <a:endParaRPr lang="en-US" baseline="0" dirty="0" smtClean="0"/>
          </a:p>
          <a:p>
            <a:r>
              <a:rPr lang="en-US" baseline="0" dirty="0" smtClean="0"/>
              <a:t>ANOMIC was criticized for a lack of tool-tips and help documentation, some minor interface issues like the interface being hard to navigate using a mouse, and a lack of certain features that could make the tool easier or smoother to use. On the other hand, it was praised for its ease of use, clean and modern interface, and quality-of-life features like the playback and automatic occurrence finding.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33</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Time</a:t>
            </a:r>
            <a:r>
              <a:rPr lang="en-US" baseline="0" dirty="0" smtClean="0"/>
              <a:t> to wrap things up. To recap, musical patterns are short, repeated musical segments that are said to have significant application in the research. Humans seem to be better at annotating them, but human patterns are scarce and not fully understood. We introduced a novel software called ANOMIC to help alleviate these issues, and performed research and evaluation around the tool. We found that inter-annotator agreement was comparable to previous work and that reception among users was positive.</a:t>
            </a:r>
          </a:p>
          <a:p>
            <a:endParaRPr lang="en-US" baseline="0" dirty="0" smtClean="0"/>
          </a:p>
          <a:p>
            <a:r>
              <a:rPr lang="en-US" baseline="0" dirty="0" smtClean="0"/>
              <a:t>The hope is that the findings and software we’ve presented here can help further research in music information retrieval.</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34</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Before</a:t>
            </a:r>
            <a:r>
              <a:rPr lang="en-US" baseline="0" dirty="0" smtClean="0"/>
              <a:t> finishing, I wanted to talk a bit about future work and what other work we can do to improve the tool and the research.</a:t>
            </a:r>
          </a:p>
          <a:p>
            <a:endParaRPr lang="en-US" baseline="0" dirty="0" smtClean="0"/>
          </a:p>
          <a:p>
            <a:r>
              <a:rPr lang="en-US" baseline="0" dirty="0" smtClean="0"/>
              <a:t>To begin with, I think one thing that really needs to be done is a more direct comparison between ANOMIC annotation and pen-and-paper annotation. We do compare inter-annotator agreement with the HEMAN data set, but that paper had a slightly different annotation task to ours. While we said to annotator patterns and every occurrence of each pattern, in the previous paper with the HEMAN data set people were simply asked to annotate important motifs in the music, without necessarily annotating their repetitions.</a:t>
            </a:r>
          </a:p>
          <a:p>
            <a:endParaRPr lang="en-US" baseline="0" dirty="0" smtClean="0"/>
          </a:p>
          <a:p>
            <a:r>
              <a:rPr lang="en-US" baseline="0" dirty="0" smtClean="0"/>
              <a:t>This made a direct comparison difficult, since every pattern in ANOMIC’s data has many different occurrences that annotators might or might not agree on. To make the comparison more possible, we imposed a rule that if at least one pair of occurrences between two patterns agrees in ANOMIC’s data, then the two patterns agree. On the other hand, HEMAN’s data doesn’t have this abstraction of patterns and occurrences, so we didn’t have that rule in place. What this all means is that that two patterns in our data have more chances to agree with each other than in the HEMAN data, which potentially biases the agreement values in our </a:t>
            </a:r>
            <a:r>
              <a:rPr lang="en-US" baseline="0" dirty="0" err="1" smtClean="0"/>
              <a:t>favour</a:t>
            </a:r>
            <a:r>
              <a:rPr lang="en-US" baseline="0" dirty="0" smtClean="0"/>
              <a:t>.</a:t>
            </a:r>
          </a:p>
          <a:p>
            <a:endParaRPr lang="en-US" baseline="0" dirty="0" smtClean="0"/>
          </a:p>
          <a:p>
            <a:r>
              <a:rPr lang="en-US" baseline="0" dirty="0" smtClean="0"/>
              <a:t>We also have no direct time comparison between the two techniques. Being able to say that ANOMIC cuts down on annotation time due to not needing any manual </a:t>
            </a:r>
            <a:r>
              <a:rPr lang="en-US" baseline="0" dirty="0" err="1" smtClean="0"/>
              <a:t>digitisation</a:t>
            </a:r>
            <a:r>
              <a:rPr lang="en-US" baseline="0" dirty="0" smtClean="0"/>
              <a:t> would be a very strong argument in </a:t>
            </a:r>
            <a:r>
              <a:rPr lang="en-US" baseline="0" dirty="0" err="1" smtClean="0"/>
              <a:t>favour</a:t>
            </a:r>
            <a:r>
              <a:rPr lang="en-US" baseline="0" dirty="0" smtClean="0"/>
              <a:t> of digital annotation, but because of time constraints and worries that we wouldn’t get enough participants, we couldn’t quite get any data on how long people would take to annotate this music using pen-and-paper to be able to compare.</a:t>
            </a:r>
          </a:p>
          <a:p>
            <a:endParaRPr lang="en-US" baseline="0" dirty="0" smtClean="0"/>
          </a:p>
          <a:p>
            <a:r>
              <a:rPr lang="en-US" baseline="0" dirty="0" smtClean="0"/>
              <a:t>Of course, using these patterns that we found in the user study for actual music information retrieval is the ultimate goal, so another great avenue of future work would be to use the data set we made here in practice for a classifier or similarity metric or any other application.</a:t>
            </a:r>
          </a:p>
          <a:p>
            <a:endParaRPr lang="en-US" baseline="0" dirty="0" smtClean="0"/>
          </a:p>
          <a:p>
            <a:r>
              <a:rPr lang="en-US" baseline="0" dirty="0" smtClean="0"/>
              <a:t>Finally, there is more to develop with ANOMIC itself. There’s the general housekeeping that needs to be done, like fixing any bugs that might’ve slipped through the cracks, </a:t>
            </a:r>
            <a:r>
              <a:rPr lang="en-US" baseline="0" dirty="0" err="1" smtClean="0"/>
              <a:t>optimising</a:t>
            </a:r>
            <a:r>
              <a:rPr lang="en-US" baseline="0" dirty="0" smtClean="0"/>
              <a:t> tool performance, cleaning up code, adding documentation, and so on. A big feature is also allowing people to annotate on sheet music as well. There’s more to be done to make the interface, patterns, and occurrences easier to edit and </a:t>
            </a:r>
            <a:r>
              <a:rPr lang="en-US" baseline="0" dirty="0" err="1" smtClean="0"/>
              <a:t>customise</a:t>
            </a:r>
            <a:r>
              <a:rPr lang="en-US" baseline="0" dirty="0" smtClean="0"/>
              <a:t>. We can support more MIDI instruments than just a piano. And finally, we can add more features like auto-scrolling the song during playback, </a:t>
            </a:r>
            <a:r>
              <a:rPr lang="en-US" baseline="0" dirty="0" err="1" smtClean="0"/>
              <a:t>keybinds</a:t>
            </a:r>
            <a:r>
              <a:rPr lang="en-US" baseline="0" dirty="0" smtClean="0"/>
              <a:t>, a native </a:t>
            </a:r>
            <a:r>
              <a:rPr lang="en-US" baseline="0" dirty="0" err="1" smtClean="0"/>
              <a:t>filetype</a:t>
            </a:r>
            <a:r>
              <a:rPr lang="en-US" baseline="0" dirty="0" smtClean="0"/>
              <a:t> for saving project files, and so on.</a:t>
            </a:r>
          </a:p>
        </p:txBody>
      </p:sp>
      <p:sp>
        <p:nvSpPr>
          <p:cNvPr id="4" name="Slide Number Placeholder 3"/>
          <p:cNvSpPr>
            <a:spLocks noGrp="1"/>
          </p:cNvSpPr>
          <p:nvPr>
            <p:ph type="sldNum" sz="quarter" idx="10"/>
          </p:nvPr>
        </p:nvSpPr>
        <p:spPr/>
        <p:txBody>
          <a:bodyPr/>
          <a:lstStyle/>
          <a:p>
            <a:fld id="{0ED8A9B0-80EF-A34D-B345-E2DEC5501E01}" type="slidenum">
              <a:rPr lang="en-US" smtClean="0"/>
              <a:t>35</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So, that pretty much covers it! On this</a:t>
            </a:r>
            <a:r>
              <a:rPr lang="en-US" baseline="0" dirty="0" smtClean="0"/>
              <a:t> slide there are some links to the code repo and an instructional video I set up for using ANOMIC. You can also feel free to contact me about anything using my university email. Are there </a:t>
            </a:r>
            <a:r>
              <a:rPr lang="en-US" baseline="0" smtClean="0"/>
              <a:t>any questions?</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36</a:t>
            </a:fld>
            <a:endParaRPr lang="en-US"/>
          </a:p>
        </p:txBody>
      </p:sp>
    </p:spTree>
    <p:extLst>
      <p:ext uri="{BB962C8B-B14F-4D97-AF65-F5344CB8AC3E}">
        <p14:creationId xmlns:p14="http://schemas.microsoft.com/office/powerpoint/2010/main" val="122819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4</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Pattern</a:t>
            </a:r>
            <a:r>
              <a:rPr lang="en-US" baseline="0" dirty="0" smtClean="0"/>
              <a:t> recognition is often defined in the research as “the automated discovery of regularities in data”. But what is a regularity?</a:t>
            </a:r>
          </a:p>
          <a:p>
            <a:r>
              <a:rPr lang="en-US" baseline="0" dirty="0" smtClean="0"/>
              <a:t>We see regularities around us all the time. There’s a pattern to the human face: eyes, nose, mouth.</a:t>
            </a:r>
            <a:r>
              <a:rPr lang="en-US" baseline="0" dirty="0"/>
              <a:t> </a:t>
            </a:r>
            <a:r>
              <a:rPr lang="en-US" baseline="0" dirty="0" smtClean="0"/>
              <a:t>Languages are just patterns of alphabetical letters. We see patterns in smells that we can use to distinguish what we’re smelling. Human or animal </a:t>
            </a:r>
            <a:r>
              <a:rPr lang="en-US" baseline="0" dirty="0" err="1" smtClean="0"/>
              <a:t>behaviour</a:t>
            </a:r>
            <a:r>
              <a:rPr lang="en-US" baseline="0" dirty="0" smtClean="0"/>
              <a:t> follows patterns.</a:t>
            </a:r>
          </a:p>
          <a:p>
            <a:endParaRPr lang="en-US" baseline="0" dirty="0" smtClean="0"/>
          </a:p>
          <a:p>
            <a:r>
              <a:rPr lang="en-US" baseline="0" dirty="0" smtClean="0"/>
              <a:t>Ultimately, the point I really want to drive home is that patterns are how we understand the world around us.</a:t>
            </a:r>
          </a:p>
          <a:p>
            <a:r>
              <a:rPr lang="en-US" baseline="0" dirty="0" smtClean="0"/>
              <a:t>If I look at that window over there, I don’t know it’s a window because I‘m looking at every different grain of dust on it, every tiny constituent element of it, the materials used to make it, etc. I know it’s a window because it matches my mental pattern of what a window is: it’s on a wall, it’s transparent, it allows people to look outside and most allow outsiders to look in as well. Windows can come in many different varieties, but because of this conception of a window in my head, as long as windows follow the pattern, I’ll pick up that they’re windows.</a:t>
            </a:r>
          </a:p>
        </p:txBody>
      </p:sp>
      <p:sp>
        <p:nvSpPr>
          <p:cNvPr id="4" name="Slide Number Placeholder 3"/>
          <p:cNvSpPr>
            <a:spLocks noGrp="1"/>
          </p:cNvSpPr>
          <p:nvPr>
            <p:ph type="sldNum" sz="quarter" idx="10"/>
          </p:nvPr>
        </p:nvSpPr>
        <p:spPr/>
        <p:txBody>
          <a:bodyPr/>
          <a:lstStyle/>
          <a:p>
            <a:fld id="{0ED8A9B0-80EF-A34D-B345-E2DEC5501E01}" type="slidenum">
              <a:rPr lang="en-US" smtClean="0"/>
              <a:t>6</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It turns</a:t>
            </a:r>
            <a:r>
              <a:rPr lang="en-US" baseline="0" dirty="0" smtClean="0"/>
              <a:t> out that humans are excellent at pattern recognition. We can find patterns in very basic domains like a stream of ones and zeroes or a stream of circles and triangles, and we can even handle complex domains like visual object recognition, just like I did with the window. The topic of my thesis very much revolves around music, and of course music is no exception. Studies show that even when we’re infants we’re able to identify patterns in music. We want computers to develop something of an understanding of patterns in data just like we do. That’s of course a drastic oversimplification of the goal of pattern recognition but it should help give you all an idea of what we’re after.</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7</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Pattern</a:t>
            </a:r>
            <a:r>
              <a:rPr lang="en-US" baseline="0" dirty="0" smtClean="0"/>
              <a:t> recognition typically falls under one of two types: unsupervised or supervised. In unsupervised pattern recognition, you start with a computational model. This is a fancy way of meaning a bunch of algorithms or functions that take an input and give you an output. The model is given data, and in unsupervised pattern recognition, it’s told to find patterns or structure within the data on its own without being given any examples of what it might need to look for. An example of where this might be used is market trend analysis, where you want a model to pick up on trends or patterns without necessarily indicating exactly what you want it to find.</a:t>
            </a:r>
          </a:p>
          <a:p>
            <a:endParaRPr lang="en-US" baseline="0" dirty="0" smtClean="0"/>
          </a:p>
          <a:p>
            <a:r>
              <a:rPr lang="en-US" baseline="0" dirty="0" smtClean="0"/>
              <a:t>On the other hand, in supervised pattern recognition, you know what you’re looking for. This type of pattern recognition is closely related to machine learning or indeed how we tend to learn things as humans, where you start with a model once again, and feed it data. This time, the data is already labelled. We know what kind of patterns we’re after. We keep feeding it this labelled training data in the hope that it will learn to be able to detect patterns like what we’re showing it on its own. An example application here would be face detection, where you start by giving a learning model a large database of images with faces already detected and marked by humans, and then test how good it is by giving it unseen images to find faces in.</a:t>
            </a:r>
          </a:p>
          <a:p>
            <a:endParaRPr lang="en-US" baseline="0" dirty="0" smtClean="0"/>
          </a:p>
          <a:p>
            <a:r>
              <a:rPr lang="en-US" baseline="0" dirty="0" smtClean="0"/>
              <a:t>In this thesis, we’re mostly concerned with supervised pattern recognition.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8</a:t>
            </a:fld>
            <a:endParaRPr lang="en-US"/>
          </a:p>
        </p:txBody>
      </p:sp>
    </p:spTree>
    <p:extLst>
      <p:ext uri="{BB962C8B-B14F-4D97-AF65-F5344CB8AC3E}">
        <p14:creationId xmlns:p14="http://schemas.microsoft.com/office/powerpoint/2010/main" val="123987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Patterns</a:t>
            </a:r>
            <a:r>
              <a:rPr lang="en-US" baseline="0" dirty="0" smtClean="0"/>
              <a:t> show up in music as well, and that’s going to be our main focus for today. We define a musical pattern as a “characteristic melodic segment of a piece of music that has multiple exact or inexact repetitions in the piece.”. So to break that down, the kind of patterns we’re after should repeat more than once in the music – and that’s important: we assume that a segment of music isn’t quite important for our purposes if it doesn’t repeat more than once. They have to be made up of multiple musical notes that together are no longer than a musical phrase. This means that entire sections of music aren’t necessarily patterns, nor are small collections of 2-3 notes.</a:t>
            </a:r>
          </a:p>
          <a:p>
            <a:endParaRPr lang="en-US" baseline="0" dirty="0" smtClean="0"/>
          </a:p>
          <a:p>
            <a:r>
              <a:rPr lang="en-US" baseline="0" dirty="0" smtClean="0"/>
              <a:t>The image on the screen is a very basic example of musical patterns, where the red boxes mark patterns that repeat exactly, and the green boxes mark patterns that repeat, but inexactly.</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9</a:t>
            </a:fld>
            <a:endParaRPr lang="en-US"/>
          </a:p>
        </p:txBody>
      </p:sp>
    </p:spTree>
    <p:extLst>
      <p:ext uri="{BB962C8B-B14F-4D97-AF65-F5344CB8AC3E}">
        <p14:creationId xmlns:p14="http://schemas.microsoft.com/office/powerpoint/2010/main" val="123987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3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3" name="Picture Placeholder 6">
            <a:extLst>
              <a:ext uri="{FF2B5EF4-FFF2-40B4-BE49-F238E27FC236}">
                <a16:creationId xmlns="" xmlns:a16="http://schemas.microsoft.com/office/drawing/2014/main" id="{27B6220C-C176-6C45-8049-4C92F4B3FF1B}"/>
              </a:ext>
            </a:extLst>
          </p:cNvPr>
          <p:cNvSpPr>
            <a:spLocks noGrp="1"/>
          </p:cNvSpPr>
          <p:nvPr>
            <p:ph type="pic" sz="quarter" idx="14"/>
          </p:nvPr>
        </p:nvSpPr>
        <p:spPr>
          <a:xfrm>
            <a:off x="9422682" y="1803090"/>
            <a:ext cx="5532286" cy="5539434"/>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1500494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12607924" y="-1"/>
            <a:ext cx="11769725" cy="13716001"/>
          </a:xfrm>
          <a:prstGeom prst="rect">
            <a:avLst/>
          </a:prstGeo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554228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12607924" y="-1"/>
            <a:ext cx="11769725" cy="13716001"/>
          </a:xfrm>
          <a:prstGeom prst="rect">
            <a:avLst/>
          </a:prstGeo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251827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2749202"/>
            <a:ext cx="24377649" cy="7874002"/>
          </a:xfrm>
          <a:prstGeom prst="rect">
            <a:avLst/>
          </a:prstGeo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1941857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0"/>
            <a:ext cx="24377649" cy="13716000"/>
          </a:xfrm>
          <a:prstGeom prst="rect">
            <a:avLst/>
          </a:prstGeo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360307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7">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16128084" y="2955754"/>
            <a:ext cx="4435953" cy="7862789"/>
          </a:xfrm>
          <a:prstGeom prst="rect">
            <a:avLst/>
          </a:prstGeo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185741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ayout 07">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15443094" y="2591060"/>
            <a:ext cx="6424523" cy="8529314"/>
          </a:xfrm>
          <a:prstGeom prst="rect">
            <a:avLst/>
          </a:prstGeom>
          <a:solidFill>
            <a:schemeClr val="bg1">
              <a:lumMod val="95000"/>
            </a:schemeClr>
          </a:solidFill>
        </p:spPr>
        <p:txBody>
          <a:bodyPr>
            <a:normAutofit/>
          </a:bodyPr>
          <a:lstStyle>
            <a:lvl1pPr>
              <a:defRPr sz="2000"/>
            </a:lvl1pPr>
          </a:lstStyle>
          <a:p>
            <a:endParaRPr lang="en-US" dirty="0"/>
          </a:p>
        </p:txBody>
      </p:sp>
    </p:spTree>
    <p:extLst>
      <p:ext uri="{BB962C8B-B14F-4D97-AF65-F5344CB8AC3E}">
        <p14:creationId xmlns:p14="http://schemas.microsoft.com/office/powerpoint/2010/main" val="3562668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Layout 07">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14795401" y="3169429"/>
            <a:ext cx="11573827" cy="7279828"/>
          </a:xfrm>
          <a:prstGeom prst="rect">
            <a:avLst/>
          </a:prstGeom>
          <a:solidFill>
            <a:schemeClr val="bg1">
              <a:lumMod val="95000"/>
            </a:schemeClr>
          </a:solidFill>
        </p:spPr>
        <p:txBody>
          <a:bodyPr>
            <a:normAutofit/>
          </a:bodyPr>
          <a:lstStyle>
            <a:lvl1pPr>
              <a:defRPr sz="2000"/>
            </a:lvl1pPr>
          </a:lstStyle>
          <a:p>
            <a:endParaRPr lang="en-US" dirty="0"/>
          </a:p>
        </p:txBody>
      </p:sp>
    </p:spTree>
    <p:extLst>
      <p:ext uri="{BB962C8B-B14F-4D97-AF65-F5344CB8AC3E}">
        <p14:creationId xmlns:p14="http://schemas.microsoft.com/office/powerpoint/2010/main" val="179730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A0C21A69-CE6F-2440-BAE4-5A4B3040CF2A}" type="datetimeFigureOut">
              <a:rPr lang="en-US" smtClean="0"/>
              <a:t>1/16/2020</a:t>
            </a:fld>
            <a:endParaRPr lang="en-US"/>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EBE3AD81-3AD4-9C46-856E-C08CF1183C60}" type="slidenum">
              <a:rPr lang="en-US" smtClean="0"/>
              <a:t>‹#›</a:t>
            </a:fld>
            <a:endParaRPr lang="en-US"/>
          </a:p>
        </p:txBody>
      </p:sp>
    </p:spTree>
    <p:extLst>
      <p:ext uri="{BB962C8B-B14F-4D97-AF65-F5344CB8AC3E}">
        <p14:creationId xmlns:p14="http://schemas.microsoft.com/office/powerpoint/2010/main" val="1928189300"/>
      </p:ext>
    </p:extLst>
  </p:cSld>
  <p:clrMap bg1="lt1" tx1="dk1" bg2="lt2" tx2="dk2" accent1="accent1" accent2="accent2" accent3="accent3" accent4="accent4" accent5="accent5" accent6="accent6" hlink="hlink" folHlink="folHlink"/>
  <p:sldLayoutIdLst>
    <p:sldLayoutId id="2147484074"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Lst>
  <p:hf hdr="0" ftr="0" dt="0"/>
  <p:txStyles>
    <p:titleStyle>
      <a:lvl1pPr algn="l" defTabSz="1828343" rtl="0" eaLnBrk="1" latinLnBrk="0" hangingPunct="1">
        <a:lnSpc>
          <a:spcPct val="90000"/>
        </a:lnSpc>
        <a:spcBef>
          <a:spcPct val="0"/>
        </a:spcBef>
        <a:buNone/>
        <a:defRPr sz="6000" b="0" i="0" kern="1200">
          <a:solidFill>
            <a:schemeClr val="tx1"/>
          </a:solidFill>
          <a:latin typeface="Lato Regular" charset="0"/>
          <a:ea typeface="Lato Regular" charset="0"/>
          <a:cs typeface="Lato Regular" charset="0"/>
        </a:defRPr>
      </a:lvl1pPr>
    </p:titleStyle>
    <p:bodyStyle>
      <a:lvl1pPr marL="0" indent="0" algn="l" defTabSz="182834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71" indent="0" algn="l" defTabSz="1828343" rtl="0" eaLnBrk="1" latinLnBrk="0" hangingPunct="1">
        <a:lnSpc>
          <a:spcPct val="90000"/>
        </a:lnSpc>
        <a:spcBef>
          <a:spcPts val="1000"/>
        </a:spcBef>
        <a:buFont typeface="Arial" panose="020B0604020202020204" pitchFamily="34" charset="0"/>
        <a:buNone/>
        <a:defRPr sz="3200" b="0" i="0" kern="1200">
          <a:solidFill>
            <a:schemeClr val="tx1"/>
          </a:solidFill>
          <a:latin typeface="Lato Regular" charset="0"/>
          <a:ea typeface="Lato Regular" charset="0"/>
          <a:cs typeface="Lato Regular" charset="0"/>
        </a:defRPr>
      </a:lvl2pPr>
      <a:lvl3pPr marL="1828343" indent="0" algn="l" defTabSz="1828343" rtl="0" eaLnBrk="1" latinLnBrk="0" hangingPunct="1">
        <a:lnSpc>
          <a:spcPct val="90000"/>
        </a:lnSpc>
        <a:spcBef>
          <a:spcPts val="1000"/>
        </a:spcBef>
        <a:buFont typeface="Arial" panose="020B0604020202020204" pitchFamily="34" charset="0"/>
        <a:buNone/>
        <a:defRPr sz="2400" b="0" i="0" kern="1200">
          <a:solidFill>
            <a:schemeClr val="tx1"/>
          </a:solidFill>
          <a:latin typeface="Lato Regular" charset="0"/>
          <a:ea typeface="Lato Regular" charset="0"/>
          <a:cs typeface="Lato Regular" charset="0"/>
        </a:defRPr>
      </a:lvl3pPr>
      <a:lvl4pPr marL="2742514" indent="0" algn="l" defTabSz="182834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685" indent="0" algn="l" defTabSz="182834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audio" Target="../media/media4.mp3"/><Relationship Id="rId13" Type="http://schemas.openxmlformats.org/officeDocument/2006/relationships/image" Target="../media/image11.jpeg"/><Relationship Id="rId18" Type="http://schemas.openxmlformats.org/officeDocument/2006/relationships/image" Target="../media/image16.png"/><Relationship Id="rId3" Type="http://schemas.microsoft.com/office/2007/relationships/media" Target="../media/media2.mp3"/><Relationship Id="rId21" Type="http://schemas.openxmlformats.org/officeDocument/2006/relationships/image" Target="../media/image19.png"/><Relationship Id="rId7" Type="http://schemas.microsoft.com/office/2007/relationships/media" Target="../media/media4.mp3"/><Relationship Id="rId12" Type="http://schemas.openxmlformats.org/officeDocument/2006/relationships/notesSlide" Target="../notesSlides/notesSlide10.xml"/><Relationship Id="rId17" Type="http://schemas.openxmlformats.org/officeDocument/2006/relationships/image" Target="../media/image15.png"/><Relationship Id="rId2" Type="http://schemas.openxmlformats.org/officeDocument/2006/relationships/audio" Target="../media/media1.mp3"/><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slideLayout" Target="../slideLayouts/slideLayout2.xml"/><Relationship Id="rId5" Type="http://schemas.microsoft.com/office/2007/relationships/media" Target="../media/media3.mp3"/><Relationship Id="rId15" Type="http://schemas.openxmlformats.org/officeDocument/2006/relationships/image" Target="../media/image13.png"/><Relationship Id="rId10" Type="http://schemas.openxmlformats.org/officeDocument/2006/relationships/audio" Target="../media/media5.mp3"/><Relationship Id="rId19" Type="http://schemas.openxmlformats.org/officeDocument/2006/relationships/image" Target="../media/image17.png"/><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image" Target="../media/image12.png"/><Relationship Id="rId22"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jp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audio" Target="../media/media9.mp3"/><Relationship Id="rId13" Type="http://schemas.openxmlformats.org/officeDocument/2006/relationships/image" Target="../media/image21.png"/><Relationship Id="rId18" Type="http://schemas.microsoft.com/office/2007/relationships/hdphoto" Target="../media/hdphoto4.wdp"/><Relationship Id="rId3" Type="http://schemas.microsoft.com/office/2007/relationships/media" Target="../media/media7.mp3"/><Relationship Id="rId21" Type="http://schemas.openxmlformats.org/officeDocument/2006/relationships/image" Target="../media/image26.png"/><Relationship Id="rId7" Type="http://schemas.microsoft.com/office/2007/relationships/media" Target="../media/media9.mp3"/><Relationship Id="rId12" Type="http://schemas.openxmlformats.org/officeDocument/2006/relationships/notesSlide" Target="../notesSlides/notesSlide16.xml"/><Relationship Id="rId17" Type="http://schemas.openxmlformats.org/officeDocument/2006/relationships/image" Target="../media/image23.png"/><Relationship Id="rId2" Type="http://schemas.openxmlformats.org/officeDocument/2006/relationships/audio" Target="../media/media6.mp3"/><Relationship Id="rId16" Type="http://schemas.microsoft.com/office/2007/relationships/hdphoto" Target="../media/hdphoto3.wdp"/><Relationship Id="rId20" Type="http://schemas.openxmlformats.org/officeDocument/2006/relationships/image" Target="../media/image25.png"/><Relationship Id="rId1" Type="http://schemas.microsoft.com/office/2007/relationships/media" Target="../media/media6.mp3"/><Relationship Id="rId6" Type="http://schemas.openxmlformats.org/officeDocument/2006/relationships/audio" Target="../media/media8.mp3"/><Relationship Id="rId11" Type="http://schemas.openxmlformats.org/officeDocument/2006/relationships/slideLayout" Target="../slideLayouts/slideLayout2.xml"/><Relationship Id="rId5" Type="http://schemas.microsoft.com/office/2007/relationships/media" Target="../media/media8.mp3"/><Relationship Id="rId15" Type="http://schemas.openxmlformats.org/officeDocument/2006/relationships/image" Target="../media/image22.png"/><Relationship Id="rId10" Type="http://schemas.openxmlformats.org/officeDocument/2006/relationships/audio" Target="../media/media10.mp3"/><Relationship Id="rId19" Type="http://schemas.openxmlformats.org/officeDocument/2006/relationships/image" Target="../media/image24.png"/><Relationship Id="rId4" Type="http://schemas.openxmlformats.org/officeDocument/2006/relationships/audio" Target="../media/media7.mp3"/><Relationship Id="rId9" Type="http://schemas.microsoft.com/office/2007/relationships/media" Target="../media/media10.mp3"/><Relationship Id="rId1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10" Type="http://schemas.openxmlformats.org/officeDocument/2006/relationships/image" Target="../media/image32.jpeg"/><Relationship Id="rId4" Type="http://schemas.openxmlformats.org/officeDocument/2006/relationships/image" Target="../media/image27.jpeg"/><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4.jpeg"/><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0.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jp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jpeg"/><Relationship Id="rId5" Type="http://schemas.microsoft.com/office/2007/relationships/hdphoto" Target="../media/hdphoto7.wdp"/><Relationship Id="rId10" Type="http://schemas.openxmlformats.org/officeDocument/2006/relationships/image" Target="../media/image72.jpeg"/><Relationship Id="rId4" Type="http://schemas.openxmlformats.org/officeDocument/2006/relationships/image" Target="../media/image67.png"/><Relationship Id="rId9" Type="http://schemas.openxmlformats.org/officeDocument/2006/relationships/image" Target="../media/image7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8" name="TextBox 7"/>
          <p:cNvSpPr txBox="1"/>
          <p:nvPr/>
        </p:nvSpPr>
        <p:spPr>
          <a:xfrm>
            <a:off x="0" y="5580728"/>
            <a:ext cx="24377650" cy="2554545"/>
          </a:xfrm>
          <a:prstGeom prst="rect">
            <a:avLst/>
          </a:prstGeom>
          <a:noFill/>
        </p:spPr>
        <p:txBody>
          <a:bodyPr wrap="square" rtlCol="0">
            <a:spAutoFit/>
          </a:bodyPr>
          <a:lstStyle/>
          <a:p>
            <a:pPr algn="ctr"/>
            <a:r>
              <a:rPr lang="en-US" sz="8000" dirty="0" smtClean="0">
                <a:solidFill>
                  <a:schemeClr val="bg1">
                    <a:lumMod val="95000"/>
                  </a:schemeClr>
                </a:solidFill>
                <a:latin typeface="Exo 2 Light" panose="00000400000000000000" pitchFamily="2" charset="0"/>
                <a:ea typeface="Lato Light" charset="0"/>
                <a:cs typeface="Rajdhani" panose="02000000000000000000" pitchFamily="2" charset="0"/>
              </a:rPr>
              <a:t>Creating a Tool for Facilitating and Researching Human Annotation of Musical Patterns</a:t>
            </a:r>
            <a:endParaRPr lang="en-US" sz="8000" dirty="0">
              <a:solidFill>
                <a:schemeClr val="bg1">
                  <a:lumMod val="95000"/>
                </a:schemeClr>
              </a:solidFill>
              <a:latin typeface="Exo 2 Light" panose="00000400000000000000" pitchFamily="2" charset="0"/>
              <a:ea typeface="Lato Light" charset="0"/>
              <a:cs typeface="Rajdhani" panose="02000000000000000000" pitchFamily="2" charset="0"/>
            </a:endParaRPr>
          </a:p>
        </p:txBody>
      </p:sp>
      <p:sp>
        <p:nvSpPr>
          <p:cNvPr id="24" name="Rectangle 23"/>
          <p:cNvSpPr/>
          <p:nvPr/>
        </p:nvSpPr>
        <p:spPr>
          <a:xfrm>
            <a:off x="8247062" y="4470400"/>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47062" y="8865423"/>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10587787"/>
            <a:ext cx="3898232" cy="3128211"/>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srgbClr val="25262C"/>
                </a:solidFill>
                <a:latin typeface="Exo 2" panose="00000500000000000000" pitchFamily="2" charset="0"/>
                <a:ea typeface="Lato Light" panose="020F0502020204030203" pitchFamily="34" charset="0"/>
                <a:cs typeface="Lato Light" panose="020F0502020204030203" pitchFamily="34" charset="0"/>
              </a:rPr>
              <a:t>Stephan Wells</a:t>
            </a:r>
          </a:p>
          <a:p>
            <a:pPr algn="ctr"/>
            <a:r>
              <a:rPr lang="en-GB" sz="2400" dirty="0" smtClean="0">
                <a:solidFill>
                  <a:srgbClr val="25262C"/>
                </a:solidFill>
                <a:latin typeface="Exo 2" panose="00000500000000000000" pitchFamily="2" charset="0"/>
                <a:ea typeface="Lato Light" panose="020F0502020204030203" pitchFamily="34" charset="0"/>
                <a:cs typeface="Lato Light" panose="020F0502020204030203" pitchFamily="34" charset="0"/>
              </a:rPr>
              <a:t>s.b.wells@students.uu.nl</a:t>
            </a:r>
          </a:p>
          <a:p>
            <a:pPr algn="ctr"/>
            <a:r>
              <a:rPr lang="en-GB" sz="2800" dirty="0" smtClean="0">
                <a:solidFill>
                  <a:srgbClr val="25262C"/>
                </a:solidFill>
                <a:latin typeface="Exo 2" panose="00000500000000000000" pitchFamily="2" charset="0"/>
                <a:ea typeface="Lato Light" panose="020F0502020204030203" pitchFamily="34" charset="0"/>
                <a:cs typeface="Lato Light" panose="020F0502020204030203" pitchFamily="34" charset="0"/>
              </a:rPr>
              <a:t>Anja Volk</a:t>
            </a:r>
            <a:endParaRPr lang="en-GB" sz="2800" dirty="0">
              <a:solidFill>
                <a:srgbClr val="25262C"/>
              </a:solidFill>
              <a:latin typeface="Exo 2" panose="00000500000000000000" pitchFamily="2" charset="0"/>
              <a:ea typeface="Lato Light" panose="020F0502020204030203" pitchFamily="34" charset="0"/>
              <a:cs typeface="Lato Light" panose="020F0502020204030203" pitchFamily="34" charset="0"/>
            </a:endParaRPr>
          </a:p>
          <a:p>
            <a:pPr algn="ctr"/>
            <a:r>
              <a:rPr lang="en-GB" sz="2400" dirty="0" smtClean="0">
                <a:solidFill>
                  <a:srgbClr val="25262C"/>
                </a:solidFill>
                <a:latin typeface="Exo 2" panose="00000500000000000000" pitchFamily="2" charset="0"/>
                <a:ea typeface="Lato Light" panose="020F0502020204030203" pitchFamily="34" charset="0"/>
                <a:cs typeface="Lato Light" panose="020F0502020204030203" pitchFamily="34" charset="0"/>
              </a:rPr>
              <a:t>A.Volk@uu.nl</a:t>
            </a:r>
          </a:p>
          <a:p>
            <a:pPr algn="ctr"/>
            <a:r>
              <a:rPr lang="en-GB" sz="2800" dirty="0" smtClean="0">
                <a:solidFill>
                  <a:srgbClr val="25262C"/>
                </a:solidFill>
                <a:latin typeface="Exo 2" panose="00000500000000000000" pitchFamily="2" charset="0"/>
                <a:ea typeface="Lato Light" panose="020F0502020204030203" pitchFamily="34" charset="0"/>
                <a:cs typeface="Lato Light" panose="020F0502020204030203" pitchFamily="34" charset="0"/>
              </a:rPr>
              <a:t>Iris </a:t>
            </a:r>
            <a:r>
              <a:rPr lang="en-GB" sz="2800" dirty="0" err="1" smtClean="0">
                <a:solidFill>
                  <a:srgbClr val="25262C"/>
                </a:solidFill>
                <a:latin typeface="Exo 2" panose="00000500000000000000" pitchFamily="2" charset="0"/>
                <a:ea typeface="Lato Light" panose="020F0502020204030203" pitchFamily="34" charset="0"/>
                <a:cs typeface="Lato Light" panose="020F0502020204030203" pitchFamily="34" charset="0"/>
              </a:rPr>
              <a:t>Yuping</a:t>
            </a:r>
            <a:r>
              <a:rPr lang="en-GB" sz="2800" dirty="0" smtClean="0">
                <a:solidFill>
                  <a:srgbClr val="25262C"/>
                </a:solidFill>
                <a:latin typeface="Exo 2" panose="00000500000000000000" pitchFamily="2" charset="0"/>
                <a:ea typeface="Lato Light" panose="020F0502020204030203" pitchFamily="34" charset="0"/>
                <a:cs typeface="Lato Light" panose="020F0502020204030203" pitchFamily="34" charset="0"/>
              </a:rPr>
              <a:t> Ren</a:t>
            </a:r>
            <a:endParaRPr lang="en-GB" sz="2800" dirty="0">
              <a:solidFill>
                <a:srgbClr val="25262C"/>
              </a:solidFill>
              <a:latin typeface="Exo 2" panose="00000500000000000000" pitchFamily="2" charset="0"/>
              <a:ea typeface="Lato Light" panose="020F0502020204030203" pitchFamily="34" charset="0"/>
              <a:cs typeface="Lato Light" panose="020F0502020204030203" pitchFamily="34" charset="0"/>
            </a:endParaRPr>
          </a:p>
          <a:p>
            <a:pPr algn="ctr"/>
            <a:r>
              <a:rPr lang="en-GB" sz="2400" dirty="0" smtClean="0">
                <a:solidFill>
                  <a:srgbClr val="25262C"/>
                </a:solidFill>
                <a:latin typeface="Exo 2" panose="00000500000000000000" pitchFamily="2" charset="0"/>
                <a:ea typeface="Lato Light" panose="020F0502020204030203" pitchFamily="34" charset="0"/>
                <a:cs typeface="Lato Light" panose="020F0502020204030203" pitchFamily="34" charset="0"/>
              </a:rPr>
              <a:t>y.ren@uu.nl</a:t>
            </a:r>
          </a:p>
        </p:txBody>
      </p:sp>
      <p:sp>
        <p:nvSpPr>
          <p:cNvPr id="9" name="TextBox 8"/>
          <p:cNvSpPr txBox="1"/>
          <p:nvPr/>
        </p:nvSpPr>
        <p:spPr>
          <a:xfrm>
            <a:off x="0" y="9664457"/>
            <a:ext cx="3898232"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Authors</a:t>
            </a:r>
            <a:endParaRPr lang="en-US" sz="5400" dirty="0">
              <a:solidFill>
                <a:schemeClr val="bg1">
                  <a:lumMod val="95000"/>
                </a:schemeClr>
              </a:solidFill>
              <a:latin typeface="Exo 2 Light" panose="00000400000000000000" pitchFamily="2" charset="0"/>
              <a:ea typeface="Lato Light" charset="0"/>
              <a:cs typeface="Lato Light" charset="0"/>
            </a:endParaRPr>
          </a:p>
        </p:txBody>
      </p:sp>
      <p:sp>
        <p:nvSpPr>
          <p:cNvPr id="11" name="Rectangle 10"/>
          <p:cNvSpPr/>
          <p:nvPr/>
        </p:nvSpPr>
        <p:spPr>
          <a:xfrm>
            <a:off x="20479418" y="10587787"/>
            <a:ext cx="3898232" cy="3128211"/>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smtClean="0">
                <a:solidFill>
                  <a:srgbClr val="25262C"/>
                </a:solidFill>
                <a:latin typeface="Exo 2" panose="00000500000000000000" pitchFamily="2" charset="0"/>
                <a:ea typeface="Lato Light" panose="020F0502020204030203" pitchFamily="34" charset="0"/>
                <a:cs typeface="Lato Light" panose="020F0502020204030203" pitchFamily="34" charset="0"/>
              </a:rPr>
              <a:t>Stephan Wells</a:t>
            </a:r>
            <a:endParaRPr lang="en-GB" sz="4400" dirty="0">
              <a:solidFill>
                <a:srgbClr val="25262C"/>
              </a:solidFill>
              <a:latin typeface="Exo 2" panose="00000500000000000000" pitchFamily="2" charset="0"/>
              <a:ea typeface="Lato Light" panose="020F0502020204030203" pitchFamily="34" charset="0"/>
              <a:cs typeface="Lato Light" panose="020F0502020204030203" pitchFamily="34" charset="0"/>
            </a:endParaRPr>
          </a:p>
        </p:txBody>
      </p:sp>
      <p:sp>
        <p:nvSpPr>
          <p:cNvPr id="13" name="TextBox 12"/>
          <p:cNvSpPr txBox="1"/>
          <p:nvPr/>
        </p:nvSpPr>
        <p:spPr>
          <a:xfrm>
            <a:off x="20479418" y="9664457"/>
            <a:ext cx="3898232"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Presenter</a:t>
            </a:r>
            <a:endParaRPr lang="en-US" sz="5400" dirty="0">
              <a:solidFill>
                <a:schemeClr val="bg1">
                  <a:lumMod val="95000"/>
                </a:schemeClr>
              </a:solidFill>
              <a:latin typeface="Exo 2 Light" panose="00000400000000000000" pitchFamily="2" charset="0"/>
              <a:ea typeface="Lato Light" charset="0"/>
              <a:cs typeface="Lato Light" charset="0"/>
            </a:endParaRPr>
          </a:p>
        </p:txBody>
      </p:sp>
      <p:sp>
        <p:nvSpPr>
          <p:cNvPr id="4" name="Rectangle 3"/>
          <p:cNvSpPr/>
          <p:nvPr/>
        </p:nvSpPr>
        <p:spPr>
          <a:xfrm>
            <a:off x="8247062" y="4301067"/>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2189062" y="4301067"/>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247062" y="8657711"/>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2189062" y="8657711"/>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9144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8288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27368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36576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45720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4864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3944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73152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82296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91440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100520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109728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18872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128016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137096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1463312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155538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64682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173826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1829072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192114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201258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210402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2194832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228690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237834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675154" y="-438150"/>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1589554" y="-43815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3424223" y="-438152"/>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4332754" y="-43815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5247154" y="-43021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6175375" y="-43021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7089775" y="-430214"/>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8924444" y="-430215"/>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9832975" y="-430216"/>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10747375" y="-440205"/>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12544425" y="-447208"/>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13458825" y="-447209"/>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15293494" y="-447210"/>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16202025" y="-44721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17116425" y="-43927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18044646" y="-43927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18959046" y="-439272"/>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20793715" y="-43927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21702246" y="-439274"/>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22616646" y="-43021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717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35" presetClass="path" presetSubtype="0" decel="100000" fill="hold" grpId="0" nodeType="withEffect">
                                  <p:stCondLst>
                                    <p:cond delay="0"/>
                                  </p:stCondLst>
                                  <p:childTnLst>
                                    <p:animMotion origin="layout" path="M -4.16667E-7 2.40741E-6 L -0.16068 2.40741E-6 " pathEditMode="relative" rAng="0" ptsTypes="AA">
                                      <p:cBhvr>
                                        <p:cTn id="25" dur="500" fill="hold"/>
                                        <p:tgtEl>
                                          <p:spTgt spid="4"/>
                                        </p:tgtEl>
                                        <p:attrNameLst>
                                          <p:attrName>ppt_x</p:attrName>
                                          <p:attrName>ppt_y</p:attrName>
                                        </p:attrNameLst>
                                      </p:cBhvr>
                                      <p:rCtr x="-8034" y="0"/>
                                    </p:animMotion>
                                  </p:childTnLst>
                                </p:cTn>
                              </p:par>
                              <p:par>
                                <p:cTn id="26" presetID="63" presetClass="path" presetSubtype="0" decel="100000" fill="hold" grpId="0" nodeType="withEffect">
                                  <p:stCondLst>
                                    <p:cond delay="0"/>
                                  </p:stCondLst>
                                  <p:childTnLst>
                                    <p:animMotion origin="layout" path="M -4.0625E-6 2.40741E-6 L 0.15267 2.40741E-6 " pathEditMode="relative" rAng="0" ptsTypes="AA">
                                      <p:cBhvr>
                                        <p:cTn id="27" dur="500" fill="hold"/>
                                        <p:tgtEl>
                                          <p:spTgt spid="15"/>
                                        </p:tgtEl>
                                        <p:attrNameLst>
                                          <p:attrName>ppt_x</p:attrName>
                                          <p:attrName>ppt_y</p:attrName>
                                        </p:attrNameLst>
                                      </p:cBhvr>
                                      <p:rCtr x="7630" y="0"/>
                                    </p:animMotion>
                                  </p:childTnLst>
                                </p:cTn>
                              </p:par>
                              <p:par>
                                <p:cTn id="28" presetID="35" presetClass="path" presetSubtype="0" decel="100000" fill="hold" grpId="0" nodeType="withEffect">
                                  <p:stCondLst>
                                    <p:cond delay="0"/>
                                  </p:stCondLst>
                                  <p:childTnLst>
                                    <p:animMotion origin="layout" path="M -4.16667E-7 2.40741E-6 L -0.16068 2.40741E-6 " pathEditMode="relative" rAng="0" ptsTypes="AA">
                                      <p:cBhvr>
                                        <p:cTn id="29" dur="500" fill="hold"/>
                                        <p:tgtEl>
                                          <p:spTgt spid="16"/>
                                        </p:tgtEl>
                                        <p:attrNameLst>
                                          <p:attrName>ppt_x</p:attrName>
                                          <p:attrName>ppt_y</p:attrName>
                                        </p:attrNameLst>
                                      </p:cBhvr>
                                      <p:rCtr x="-8034" y="0"/>
                                    </p:animMotion>
                                  </p:childTnLst>
                                </p:cTn>
                              </p:par>
                              <p:par>
                                <p:cTn id="30" presetID="63" presetClass="path" presetSubtype="0" decel="100000" fill="hold" grpId="0" nodeType="withEffect">
                                  <p:stCondLst>
                                    <p:cond delay="0"/>
                                  </p:stCondLst>
                                  <p:childTnLst>
                                    <p:animMotion origin="layout" path="M -4.0625E-6 2.40741E-6 L 0.15267 2.40741E-6 " pathEditMode="relative" rAng="0" ptsTypes="AA">
                                      <p:cBhvr>
                                        <p:cTn id="31" dur="500" fill="hold"/>
                                        <p:tgtEl>
                                          <p:spTgt spid="17"/>
                                        </p:tgtEl>
                                        <p:attrNameLst>
                                          <p:attrName>ppt_x</p:attrName>
                                          <p:attrName>ppt_y</p:attrName>
                                        </p:attrNameLst>
                                      </p:cBhvr>
                                      <p:rCtr x="7630" y="0"/>
                                    </p:animMotion>
                                  </p:childTnLst>
                                </p:cTn>
                              </p:par>
                              <p:par>
                                <p:cTn id="32" presetID="2" presetClass="entr" presetSubtype="1" decel="100000" fill="hold" grpId="0" nodeType="withEffect">
                                  <p:stCondLst>
                                    <p:cond delay="1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2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3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4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5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6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7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8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9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fill="hold"/>
                                        <p:tgtEl>
                                          <p:spTgt spid="27"/>
                                        </p:tgtEl>
                                        <p:attrNameLst>
                                          <p:attrName>ppt_x</p:attrName>
                                        </p:attrNameLst>
                                      </p:cBhvr>
                                      <p:tavLst>
                                        <p:tav tm="0">
                                          <p:val>
                                            <p:strVal val="#ppt_x"/>
                                          </p:val>
                                        </p:tav>
                                        <p:tav tm="100000">
                                          <p:val>
                                            <p:strVal val="#ppt_x"/>
                                          </p:val>
                                        </p:tav>
                                      </p:tavLst>
                                    </p:anim>
                                    <p:anim calcmode="lin" valueType="num">
                                      <p:cBhvr additive="base">
                                        <p:cTn id="67" dur="500" fill="hold"/>
                                        <p:tgtEl>
                                          <p:spTgt spid="27"/>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0" nodeType="withEffect">
                                  <p:stCondLst>
                                    <p:cond delay="10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fill="hold"/>
                                        <p:tgtEl>
                                          <p:spTgt spid="28"/>
                                        </p:tgtEl>
                                        <p:attrNameLst>
                                          <p:attrName>ppt_x</p:attrName>
                                        </p:attrNameLst>
                                      </p:cBhvr>
                                      <p:tavLst>
                                        <p:tav tm="0">
                                          <p:val>
                                            <p:strVal val="#ppt_x"/>
                                          </p:val>
                                        </p:tav>
                                        <p:tav tm="100000">
                                          <p:val>
                                            <p:strVal val="#ppt_x"/>
                                          </p:val>
                                        </p:tav>
                                      </p:tavLst>
                                    </p:anim>
                                    <p:anim calcmode="lin" valueType="num">
                                      <p:cBhvr additive="base">
                                        <p:cTn id="71" dur="500" fill="hold"/>
                                        <p:tgtEl>
                                          <p:spTgt spid="28"/>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0" nodeType="withEffect">
                                  <p:stCondLst>
                                    <p:cond delay="11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fill="hold"/>
                                        <p:tgtEl>
                                          <p:spTgt spid="29"/>
                                        </p:tgtEl>
                                        <p:attrNameLst>
                                          <p:attrName>ppt_x</p:attrName>
                                        </p:attrNameLst>
                                      </p:cBhvr>
                                      <p:tavLst>
                                        <p:tav tm="0">
                                          <p:val>
                                            <p:strVal val="#ppt_x"/>
                                          </p:val>
                                        </p:tav>
                                        <p:tav tm="100000">
                                          <p:val>
                                            <p:strVal val="#ppt_x"/>
                                          </p:val>
                                        </p:tav>
                                      </p:tavLst>
                                    </p:anim>
                                    <p:anim calcmode="lin" valueType="num">
                                      <p:cBhvr additive="base">
                                        <p:cTn id="75" dur="500" fill="hold"/>
                                        <p:tgtEl>
                                          <p:spTgt spid="29"/>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0" nodeType="withEffect">
                                  <p:stCondLst>
                                    <p:cond delay="12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ppt_x"/>
                                          </p:val>
                                        </p:tav>
                                        <p:tav tm="100000">
                                          <p:val>
                                            <p:strVal val="#ppt_x"/>
                                          </p:val>
                                        </p:tav>
                                      </p:tavLst>
                                    </p:anim>
                                    <p:anim calcmode="lin" valueType="num">
                                      <p:cBhvr additive="base">
                                        <p:cTn id="79" dur="500" fill="hold"/>
                                        <p:tgtEl>
                                          <p:spTgt spid="30"/>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13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140"/>
                                  </p:stCondLst>
                                  <p:childTnLst>
                                    <p:set>
                                      <p:cBhvr>
                                        <p:cTn id="85" dur="1" fill="hold">
                                          <p:stCondLst>
                                            <p:cond delay="0"/>
                                          </p:stCondLst>
                                        </p:cTn>
                                        <p:tgtEl>
                                          <p:spTgt spid="32"/>
                                        </p:tgtEl>
                                        <p:attrNameLst>
                                          <p:attrName>style.visibility</p:attrName>
                                        </p:attrNameLst>
                                      </p:cBhvr>
                                      <p:to>
                                        <p:strVal val="visible"/>
                                      </p:to>
                                    </p:set>
                                    <p:anim calcmode="lin" valueType="num">
                                      <p:cBhvr additive="base">
                                        <p:cTn id="86" dur="500" fill="hold"/>
                                        <p:tgtEl>
                                          <p:spTgt spid="32"/>
                                        </p:tgtEl>
                                        <p:attrNameLst>
                                          <p:attrName>ppt_x</p:attrName>
                                        </p:attrNameLst>
                                      </p:cBhvr>
                                      <p:tavLst>
                                        <p:tav tm="0">
                                          <p:val>
                                            <p:strVal val="#ppt_x"/>
                                          </p:val>
                                        </p:tav>
                                        <p:tav tm="100000">
                                          <p:val>
                                            <p:strVal val="#ppt_x"/>
                                          </p:val>
                                        </p:tav>
                                      </p:tavLst>
                                    </p:anim>
                                    <p:anim calcmode="lin" valueType="num">
                                      <p:cBhvr additive="base">
                                        <p:cTn id="87" dur="500" fill="hold"/>
                                        <p:tgtEl>
                                          <p:spTgt spid="32"/>
                                        </p:tgtEl>
                                        <p:attrNameLst>
                                          <p:attrName>ppt_y</p:attrName>
                                        </p:attrNameLst>
                                      </p:cBhvr>
                                      <p:tavLst>
                                        <p:tav tm="0">
                                          <p:val>
                                            <p:strVal val="0-#ppt_h/2"/>
                                          </p:val>
                                        </p:tav>
                                        <p:tav tm="100000">
                                          <p:val>
                                            <p:strVal val="#ppt_y"/>
                                          </p:val>
                                        </p:tav>
                                      </p:tavLst>
                                    </p:anim>
                                  </p:childTnLst>
                                </p:cTn>
                              </p:par>
                              <p:par>
                                <p:cTn id="88" presetID="2" presetClass="entr" presetSubtype="1" decel="100000" fill="hold" grpId="0" nodeType="withEffect">
                                  <p:stCondLst>
                                    <p:cond delay="15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16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170"/>
                                  </p:stCondLst>
                                  <p:childTnLst>
                                    <p:set>
                                      <p:cBhvr>
                                        <p:cTn id="97" dur="1" fill="hold">
                                          <p:stCondLst>
                                            <p:cond delay="0"/>
                                          </p:stCondLst>
                                        </p:cTn>
                                        <p:tgtEl>
                                          <p:spTgt spid="35"/>
                                        </p:tgtEl>
                                        <p:attrNameLst>
                                          <p:attrName>style.visibility</p:attrName>
                                        </p:attrNameLst>
                                      </p:cBhvr>
                                      <p:to>
                                        <p:strVal val="visible"/>
                                      </p:to>
                                    </p:set>
                                    <p:anim calcmode="lin" valueType="num">
                                      <p:cBhvr additive="base">
                                        <p:cTn id="98" dur="500" fill="hold"/>
                                        <p:tgtEl>
                                          <p:spTgt spid="35"/>
                                        </p:tgtEl>
                                        <p:attrNameLst>
                                          <p:attrName>ppt_x</p:attrName>
                                        </p:attrNameLst>
                                      </p:cBhvr>
                                      <p:tavLst>
                                        <p:tav tm="0">
                                          <p:val>
                                            <p:strVal val="#ppt_x"/>
                                          </p:val>
                                        </p:tav>
                                        <p:tav tm="100000">
                                          <p:val>
                                            <p:strVal val="#ppt_x"/>
                                          </p:val>
                                        </p:tav>
                                      </p:tavLst>
                                    </p:anim>
                                    <p:anim calcmode="lin" valueType="num">
                                      <p:cBhvr additive="base">
                                        <p:cTn id="99" dur="500" fill="hold"/>
                                        <p:tgtEl>
                                          <p:spTgt spid="35"/>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180"/>
                                  </p:stCondLst>
                                  <p:childTnLst>
                                    <p:set>
                                      <p:cBhvr>
                                        <p:cTn id="101" dur="1" fill="hold">
                                          <p:stCondLst>
                                            <p:cond delay="0"/>
                                          </p:stCondLst>
                                        </p:cTn>
                                        <p:tgtEl>
                                          <p:spTgt spid="36"/>
                                        </p:tgtEl>
                                        <p:attrNameLst>
                                          <p:attrName>style.visibility</p:attrName>
                                        </p:attrNameLst>
                                      </p:cBhvr>
                                      <p:to>
                                        <p:strVal val="visible"/>
                                      </p:to>
                                    </p:set>
                                    <p:anim calcmode="lin" valueType="num">
                                      <p:cBhvr additive="base">
                                        <p:cTn id="102" dur="500" fill="hold"/>
                                        <p:tgtEl>
                                          <p:spTgt spid="36"/>
                                        </p:tgtEl>
                                        <p:attrNameLst>
                                          <p:attrName>ppt_x</p:attrName>
                                        </p:attrNameLst>
                                      </p:cBhvr>
                                      <p:tavLst>
                                        <p:tav tm="0">
                                          <p:val>
                                            <p:strVal val="#ppt_x"/>
                                          </p:val>
                                        </p:tav>
                                        <p:tav tm="100000">
                                          <p:val>
                                            <p:strVal val="#ppt_x"/>
                                          </p:val>
                                        </p:tav>
                                      </p:tavLst>
                                    </p:anim>
                                    <p:anim calcmode="lin" valueType="num">
                                      <p:cBhvr additive="base">
                                        <p:cTn id="103" dur="500" fill="hold"/>
                                        <p:tgtEl>
                                          <p:spTgt spid="36"/>
                                        </p:tgtEl>
                                        <p:attrNameLst>
                                          <p:attrName>ppt_y</p:attrName>
                                        </p:attrNameLst>
                                      </p:cBhvr>
                                      <p:tavLst>
                                        <p:tav tm="0">
                                          <p:val>
                                            <p:strVal val="0-#ppt_h/2"/>
                                          </p:val>
                                        </p:tav>
                                        <p:tav tm="100000">
                                          <p:val>
                                            <p:strVal val="#ppt_y"/>
                                          </p:val>
                                        </p:tav>
                                      </p:tavLst>
                                    </p:anim>
                                  </p:childTnLst>
                                </p:cTn>
                              </p:par>
                              <p:par>
                                <p:cTn id="104" presetID="2" presetClass="entr" presetSubtype="1" decel="100000" fill="hold" grpId="0" nodeType="withEffect">
                                  <p:stCondLst>
                                    <p:cond delay="190"/>
                                  </p:stCondLst>
                                  <p:childTnLst>
                                    <p:set>
                                      <p:cBhvr>
                                        <p:cTn id="105" dur="1" fill="hold">
                                          <p:stCondLst>
                                            <p:cond delay="0"/>
                                          </p:stCondLst>
                                        </p:cTn>
                                        <p:tgtEl>
                                          <p:spTgt spid="37"/>
                                        </p:tgtEl>
                                        <p:attrNameLst>
                                          <p:attrName>style.visibility</p:attrName>
                                        </p:attrNameLst>
                                      </p:cBhvr>
                                      <p:to>
                                        <p:strVal val="visible"/>
                                      </p:to>
                                    </p:set>
                                    <p:anim calcmode="lin" valueType="num">
                                      <p:cBhvr additive="base">
                                        <p:cTn id="106" dur="500" fill="hold"/>
                                        <p:tgtEl>
                                          <p:spTgt spid="37"/>
                                        </p:tgtEl>
                                        <p:attrNameLst>
                                          <p:attrName>ppt_x</p:attrName>
                                        </p:attrNameLst>
                                      </p:cBhvr>
                                      <p:tavLst>
                                        <p:tav tm="0">
                                          <p:val>
                                            <p:strVal val="#ppt_x"/>
                                          </p:val>
                                        </p:tav>
                                        <p:tav tm="100000">
                                          <p:val>
                                            <p:strVal val="#ppt_x"/>
                                          </p:val>
                                        </p:tav>
                                      </p:tavLst>
                                    </p:anim>
                                    <p:anim calcmode="lin" valueType="num">
                                      <p:cBhvr additive="base">
                                        <p:cTn id="107" dur="500" fill="hold"/>
                                        <p:tgtEl>
                                          <p:spTgt spid="37"/>
                                        </p:tgtEl>
                                        <p:attrNameLst>
                                          <p:attrName>ppt_y</p:attrName>
                                        </p:attrNameLst>
                                      </p:cBhvr>
                                      <p:tavLst>
                                        <p:tav tm="0">
                                          <p:val>
                                            <p:strVal val="0-#ppt_h/2"/>
                                          </p:val>
                                        </p:tav>
                                        <p:tav tm="100000">
                                          <p:val>
                                            <p:strVal val="#ppt_y"/>
                                          </p:val>
                                        </p:tav>
                                      </p:tavLst>
                                    </p:anim>
                                  </p:childTnLst>
                                </p:cTn>
                              </p:par>
                              <p:par>
                                <p:cTn id="108" presetID="2" presetClass="entr" presetSubtype="1" decel="100000" fill="hold" grpId="0" nodeType="withEffect">
                                  <p:stCondLst>
                                    <p:cond delay="200"/>
                                  </p:stCondLst>
                                  <p:childTnLst>
                                    <p:set>
                                      <p:cBhvr>
                                        <p:cTn id="109" dur="1" fill="hold">
                                          <p:stCondLst>
                                            <p:cond delay="0"/>
                                          </p:stCondLst>
                                        </p:cTn>
                                        <p:tgtEl>
                                          <p:spTgt spid="38"/>
                                        </p:tgtEl>
                                        <p:attrNameLst>
                                          <p:attrName>style.visibility</p:attrName>
                                        </p:attrNameLst>
                                      </p:cBhvr>
                                      <p:to>
                                        <p:strVal val="visible"/>
                                      </p:to>
                                    </p:set>
                                    <p:anim calcmode="lin" valueType="num">
                                      <p:cBhvr additive="base">
                                        <p:cTn id="110" dur="500" fill="hold"/>
                                        <p:tgtEl>
                                          <p:spTgt spid="38"/>
                                        </p:tgtEl>
                                        <p:attrNameLst>
                                          <p:attrName>ppt_x</p:attrName>
                                        </p:attrNameLst>
                                      </p:cBhvr>
                                      <p:tavLst>
                                        <p:tav tm="0">
                                          <p:val>
                                            <p:strVal val="#ppt_x"/>
                                          </p:val>
                                        </p:tav>
                                        <p:tav tm="100000">
                                          <p:val>
                                            <p:strVal val="#ppt_x"/>
                                          </p:val>
                                        </p:tav>
                                      </p:tavLst>
                                    </p:anim>
                                    <p:anim calcmode="lin" valueType="num">
                                      <p:cBhvr additive="base">
                                        <p:cTn id="111" dur="500" fill="hold"/>
                                        <p:tgtEl>
                                          <p:spTgt spid="38"/>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210"/>
                                  </p:stCondLst>
                                  <p:childTnLst>
                                    <p:set>
                                      <p:cBhvr>
                                        <p:cTn id="113" dur="1" fill="hold">
                                          <p:stCondLst>
                                            <p:cond delay="0"/>
                                          </p:stCondLst>
                                        </p:cTn>
                                        <p:tgtEl>
                                          <p:spTgt spid="39"/>
                                        </p:tgtEl>
                                        <p:attrNameLst>
                                          <p:attrName>style.visibility</p:attrName>
                                        </p:attrNameLst>
                                      </p:cBhvr>
                                      <p:to>
                                        <p:strVal val="visible"/>
                                      </p:to>
                                    </p:set>
                                    <p:anim calcmode="lin" valueType="num">
                                      <p:cBhvr additive="base">
                                        <p:cTn id="114" dur="500" fill="hold"/>
                                        <p:tgtEl>
                                          <p:spTgt spid="39"/>
                                        </p:tgtEl>
                                        <p:attrNameLst>
                                          <p:attrName>ppt_x</p:attrName>
                                        </p:attrNameLst>
                                      </p:cBhvr>
                                      <p:tavLst>
                                        <p:tav tm="0">
                                          <p:val>
                                            <p:strVal val="#ppt_x"/>
                                          </p:val>
                                        </p:tav>
                                        <p:tav tm="100000">
                                          <p:val>
                                            <p:strVal val="#ppt_x"/>
                                          </p:val>
                                        </p:tav>
                                      </p:tavLst>
                                    </p:anim>
                                    <p:anim calcmode="lin" valueType="num">
                                      <p:cBhvr additive="base">
                                        <p:cTn id="115" dur="500" fill="hold"/>
                                        <p:tgtEl>
                                          <p:spTgt spid="39"/>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220"/>
                                  </p:stCondLst>
                                  <p:childTnLst>
                                    <p:set>
                                      <p:cBhvr>
                                        <p:cTn id="117" dur="1" fill="hold">
                                          <p:stCondLst>
                                            <p:cond delay="0"/>
                                          </p:stCondLst>
                                        </p:cTn>
                                        <p:tgtEl>
                                          <p:spTgt spid="40"/>
                                        </p:tgtEl>
                                        <p:attrNameLst>
                                          <p:attrName>style.visibility</p:attrName>
                                        </p:attrNameLst>
                                      </p:cBhvr>
                                      <p:to>
                                        <p:strVal val="visible"/>
                                      </p:to>
                                    </p:set>
                                    <p:anim calcmode="lin" valueType="num">
                                      <p:cBhvr additive="base">
                                        <p:cTn id="118" dur="500" fill="hold"/>
                                        <p:tgtEl>
                                          <p:spTgt spid="40"/>
                                        </p:tgtEl>
                                        <p:attrNameLst>
                                          <p:attrName>ppt_x</p:attrName>
                                        </p:attrNameLst>
                                      </p:cBhvr>
                                      <p:tavLst>
                                        <p:tav tm="0">
                                          <p:val>
                                            <p:strVal val="#ppt_x"/>
                                          </p:val>
                                        </p:tav>
                                        <p:tav tm="100000">
                                          <p:val>
                                            <p:strVal val="#ppt_x"/>
                                          </p:val>
                                        </p:tav>
                                      </p:tavLst>
                                    </p:anim>
                                    <p:anim calcmode="lin" valueType="num">
                                      <p:cBhvr additive="base">
                                        <p:cTn id="119" dur="500" fill="hold"/>
                                        <p:tgtEl>
                                          <p:spTgt spid="40"/>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230"/>
                                  </p:stCondLst>
                                  <p:childTnLst>
                                    <p:set>
                                      <p:cBhvr>
                                        <p:cTn id="121" dur="1" fill="hold">
                                          <p:stCondLst>
                                            <p:cond delay="0"/>
                                          </p:stCondLst>
                                        </p:cTn>
                                        <p:tgtEl>
                                          <p:spTgt spid="41"/>
                                        </p:tgtEl>
                                        <p:attrNameLst>
                                          <p:attrName>style.visibility</p:attrName>
                                        </p:attrNameLst>
                                      </p:cBhvr>
                                      <p:to>
                                        <p:strVal val="visible"/>
                                      </p:to>
                                    </p:set>
                                    <p:anim calcmode="lin" valueType="num">
                                      <p:cBhvr additive="base">
                                        <p:cTn id="122" dur="500" fill="hold"/>
                                        <p:tgtEl>
                                          <p:spTgt spid="41"/>
                                        </p:tgtEl>
                                        <p:attrNameLst>
                                          <p:attrName>ppt_x</p:attrName>
                                        </p:attrNameLst>
                                      </p:cBhvr>
                                      <p:tavLst>
                                        <p:tav tm="0">
                                          <p:val>
                                            <p:strVal val="#ppt_x"/>
                                          </p:val>
                                        </p:tav>
                                        <p:tav tm="100000">
                                          <p:val>
                                            <p:strVal val="#ppt_x"/>
                                          </p:val>
                                        </p:tav>
                                      </p:tavLst>
                                    </p:anim>
                                    <p:anim calcmode="lin" valueType="num">
                                      <p:cBhvr additive="base">
                                        <p:cTn id="123" dur="500" fill="hold"/>
                                        <p:tgtEl>
                                          <p:spTgt spid="41"/>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240"/>
                                  </p:stCondLst>
                                  <p:childTnLst>
                                    <p:set>
                                      <p:cBhvr>
                                        <p:cTn id="125" dur="1" fill="hold">
                                          <p:stCondLst>
                                            <p:cond delay="0"/>
                                          </p:stCondLst>
                                        </p:cTn>
                                        <p:tgtEl>
                                          <p:spTgt spid="42"/>
                                        </p:tgtEl>
                                        <p:attrNameLst>
                                          <p:attrName>style.visibility</p:attrName>
                                        </p:attrNameLst>
                                      </p:cBhvr>
                                      <p:to>
                                        <p:strVal val="visible"/>
                                      </p:to>
                                    </p:set>
                                    <p:anim calcmode="lin" valueType="num">
                                      <p:cBhvr additive="base">
                                        <p:cTn id="126" dur="500" fill="hold"/>
                                        <p:tgtEl>
                                          <p:spTgt spid="42"/>
                                        </p:tgtEl>
                                        <p:attrNameLst>
                                          <p:attrName>ppt_x</p:attrName>
                                        </p:attrNameLst>
                                      </p:cBhvr>
                                      <p:tavLst>
                                        <p:tav tm="0">
                                          <p:val>
                                            <p:strVal val="#ppt_x"/>
                                          </p:val>
                                        </p:tav>
                                        <p:tav tm="100000">
                                          <p:val>
                                            <p:strVal val="#ppt_x"/>
                                          </p:val>
                                        </p:tav>
                                      </p:tavLst>
                                    </p:anim>
                                    <p:anim calcmode="lin" valueType="num">
                                      <p:cBhvr additive="base">
                                        <p:cTn id="127" dur="500" fill="hold"/>
                                        <p:tgtEl>
                                          <p:spTgt spid="42"/>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250"/>
                                  </p:stCondLst>
                                  <p:childTnLst>
                                    <p:set>
                                      <p:cBhvr>
                                        <p:cTn id="129" dur="1" fill="hold">
                                          <p:stCondLst>
                                            <p:cond delay="0"/>
                                          </p:stCondLst>
                                        </p:cTn>
                                        <p:tgtEl>
                                          <p:spTgt spid="43"/>
                                        </p:tgtEl>
                                        <p:attrNameLst>
                                          <p:attrName>style.visibility</p:attrName>
                                        </p:attrNameLst>
                                      </p:cBhvr>
                                      <p:to>
                                        <p:strVal val="visible"/>
                                      </p:to>
                                    </p:set>
                                    <p:anim calcmode="lin" valueType="num">
                                      <p:cBhvr additive="base">
                                        <p:cTn id="130" dur="500" fill="hold"/>
                                        <p:tgtEl>
                                          <p:spTgt spid="43"/>
                                        </p:tgtEl>
                                        <p:attrNameLst>
                                          <p:attrName>ppt_x</p:attrName>
                                        </p:attrNameLst>
                                      </p:cBhvr>
                                      <p:tavLst>
                                        <p:tav tm="0">
                                          <p:val>
                                            <p:strVal val="#ppt_x"/>
                                          </p:val>
                                        </p:tav>
                                        <p:tav tm="100000">
                                          <p:val>
                                            <p:strVal val="#ppt_x"/>
                                          </p:val>
                                        </p:tav>
                                      </p:tavLst>
                                    </p:anim>
                                    <p:anim calcmode="lin" valueType="num">
                                      <p:cBhvr additive="base">
                                        <p:cTn id="131" dur="500" fill="hold"/>
                                        <p:tgtEl>
                                          <p:spTgt spid="43"/>
                                        </p:tgtEl>
                                        <p:attrNameLst>
                                          <p:attrName>ppt_y</p:attrName>
                                        </p:attrNameLst>
                                      </p:cBhvr>
                                      <p:tavLst>
                                        <p:tav tm="0">
                                          <p:val>
                                            <p:strVal val="0-#ppt_h/2"/>
                                          </p:val>
                                        </p:tav>
                                        <p:tav tm="100000">
                                          <p:val>
                                            <p:strVal val="#ppt_y"/>
                                          </p:val>
                                        </p:tav>
                                      </p:tavLst>
                                    </p:anim>
                                  </p:childTnLst>
                                </p:cTn>
                              </p:par>
                              <p:par>
                                <p:cTn id="132" presetID="2" presetClass="entr" presetSubtype="1" decel="100000" fill="hold" grpId="0" nodeType="withEffect">
                                  <p:stCondLst>
                                    <p:cond delay="260"/>
                                  </p:stCondLst>
                                  <p:childTnLst>
                                    <p:set>
                                      <p:cBhvr>
                                        <p:cTn id="133" dur="1" fill="hold">
                                          <p:stCondLst>
                                            <p:cond delay="0"/>
                                          </p:stCondLst>
                                        </p:cTn>
                                        <p:tgtEl>
                                          <p:spTgt spid="44"/>
                                        </p:tgtEl>
                                        <p:attrNameLst>
                                          <p:attrName>style.visibility</p:attrName>
                                        </p:attrNameLst>
                                      </p:cBhvr>
                                      <p:to>
                                        <p:strVal val="visible"/>
                                      </p:to>
                                    </p:set>
                                    <p:anim calcmode="lin" valueType="num">
                                      <p:cBhvr additive="base">
                                        <p:cTn id="134" dur="500" fill="hold"/>
                                        <p:tgtEl>
                                          <p:spTgt spid="44"/>
                                        </p:tgtEl>
                                        <p:attrNameLst>
                                          <p:attrName>ppt_x</p:attrName>
                                        </p:attrNameLst>
                                      </p:cBhvr>
                                      <p:tavLst>
                                        <p:tav tm="0">
                                          <p:val>
                                            <p:strVal val="#ppt_x"/>
                                          </p:val>
                                        </p:tav>
                                        <p:tav tm="100000">
                                          <p:val>
                                            <p:strVal val="#ppt_x"/>
                                          </p:val>
                                        </p:tav>
                                      </p:tavLst>
                                    </p:anim>
                                    <p:anim calcmode="lin" valueType="num">
                                      <p:cBhvr additive="base">
                                        <p:cTn id="135" dur="500" fill="hold"/>
                                        <p:tgtEl>
                                          <p:spTgt spid="44"/>
                                        </p:tgtEl>
                                        <p:attrNameLst>
                                          <p:attrName>ppt_y</p:attrName>
                                        </p:attrNameLst>
                                      </p:cBhvr>
                                      <p:tavLst>
                                        <p:tav tm="0">
                                          <p:val>
                                            <p:strVal val="0-#ppt_h/2"/>
                                          </p:val>
                                        </p:tav>
                                        <p:tav tm="100000">
                                          <p:val>
                                            <p:strVal val="#ppt_y"/>
                                          </p:val>
                                        </p:tav>
                                      </p:tavLst>
                                    </p:anim>
                                  </p:childTnLst>
                                </p:cTn>
                              </p:par>
                              <p:par>
                                <p:cTn id="136" presetID="2" presetClass="entr" presetSubtype="1" decel="100000" fill="hold" grpId="0" nodeType="withEffect">
                                  <p:stCondLst>
                                    <p:cond delay="270"/>
                                  </p:stCondLst>
                                  <p:childTnLst>
                                    <p:set>
                                      <p:cBhvr>
                                        <p:cTn id="137" dur="1" fill="hold">
                                          <p:stCondLst>
                                            <p:cond delay="0"/>
                                          </p:stCondLst>
                                        </p:cTn>
                                        <p:tgtEl>
                                          <p:spTgt spid="47"/>
                                        </p:tgtEl>
                                        <p:attrNameLst>
                                          <p:attrName>style.visibility</p:attrName>
                                        </p:attrNameLst>
                                      </p:cBhvr>
                                      <p:to>
                                        <p:strVal val="visible"/>
                                      </p:to>
                                    </p:set>
                                    <p:anim calcmode="lin" valueType="num">
                                      <p:cBhvr additive="base">
                                        <p:cTn id="138" dur="500" fill="hold"/>
                                        <p:tgtEl>
                                          <p:spTgt spid="47"/>
                                        </p:tgtEl>
                                        <p:attrNameLst>
                                          <p:attrName>ppt_x</p:attrName>
                                        </p:attrNameLst>
                                      </p:cBhvr>
                                      <p:tavLst>
                                        <p:tav tm="0">
                                          <p:val>
                                            <p:strVal val="#ppt_x"/>
                                          </p:val>
                                        </p:tav>
                                        <p:tav tm="100000">
                                          <p:val>
                                            <p:strVal val="#ppt_x"/>
                                          </p:val>
                                        </p:tav>
                                      </p:tavLst>
                                    </p:anim>
                                    <p:anim calcmode="lin" valueType="num">
                                      <p:cBhvr additive="base">
                                        <p:cTn id="139" dur="500" fill="hold"/>
                                        <p:tgtEl>
                                          <p:spTgt spid="47"/>
                                        </p:tgtEl>
                                        <p:attrNameLst>
                                          <p:attrName>ppt_y</p:attrName>
                                        </p:attrNameLst>
                                      </p:cBhvr>
                                      <p:tavLst>
                                        <p:tav tm="0">
                                          <p:val>
                                            <p:strVal val="0-#ppt_h/2"/>
                                          </p:val>
                                        </p:tav>
                                        <p:tav tm="100000">
                                          <p:val>
                                            <p:strVal val="#ppt_y"/>
                                          </p:val>
                                        </p:tav>
                                      </p:tavLst>
                                    </p:anim>
                                  </p:childTnLst>
                                </p:cTn>
                              </p:par>
                              <p:par>
                                <p:cTn id="140" presetID="2" presetClass="entr" presetSubtype="1" decel="100000" fill="hold" grpId="0" nodeType="withEffect">
                                  <p:stCondLst>
                                    <p:cond delay="280"/>
                                  </p:stCondLst>
                                  <p:childTnLst>
                                    <p:set>
                                      <p:cBhvr>
                                        <p:cTn id="141" dur="1" fill="hold">
                                          <p:stCondLst>
                                            <p:cond delay="0"/>
                                          </p:stCondLst>
                                        </p:cTn>
                                        <p:tgtEl>
                                          <p:spTgt spid="48"/>
                                        </p:tgtEl>
                                        <p:attrNameLst>
                                          <p:attrName>style.visibility</p:attrName>
                                        </p:attrNameLst>
                                      </p:cBhvr>
                                      <p:to>
                                        <p:strVal val="visible"/>
                                      </p:to>
                                    </p:set>
                                    <p:anim calcmode="lin" valueType="num">
                                      <p:cBhvr additive="base">
                                        <p:cTn id="142" dur="500" fill="hold"/>
                                        <p:tgtEl>
                                          <p:spTgt spid="48"/>
                                        </p:tgtEl>
                                        <p:attrNameLst>
                                          <p:attrName>ppt_x</p:attrName>
                                        </p:attrNameLst>
                                      </p:cBhvr>
                                      <p:tavLst>
                                        <p:tav tm="0">
                                          <p:val>
                                            <p:strVal val="#ppt_x"/>
                                          </p:val>
                                        </p:tav>
                                        <p:tav tm="100000">
                                          <p:val>
                                            <p:strVal val="#ppt_x"/>
                                          </p:val>
                                        </p:tav>
                                      </p:tavLst>
                                    </p:anim>
                                    <p:anim calcmode="lin" valueType="num">
                                      <p:cBhvr additive="base">
                                        <p:cTn id="143" dur="500" fill="hold"/>
                                        <p:tgtEl>
                                          <p:spTgt spid="48"/>
                                        </p:tgtEl>
                                        <p:attrNameLst>
                                          <p:attrName>ppt_y</p:attrName>
                                        </p:attrNameLst>
                                      </p:cBhvr>
                                      <p:tavLst>
                                        <p:tav tm="0">
                                          <p:val>
                                            <p:strVal val="0-#ppt_h/2"/>
                                          </p:val>
                                        </p:tav>
                                        <p:tav tm="100000">
                                          <p:val>
                                            <p:strVal val="#ppt_y"/>
                                          </p:val>
                                        </p:tav>
                                      </p:tavLst>
                                    </p:anim>
                                  </p:childTnLst>
                                </p:cTn>
                              </p:par>
                              <p:par>
                                <p:cTn id="144" presetID="2" presetClass="entr" presetSubtype="1" decel="100000" fill="hold" grpId="0" nodeType="withEffect">
                                  <p:stCondLst>
                                    <p:cond delay="290"/>
                                  </p:stCondLst>
                                  <p:childTnLst>
                                    <p:set>
                                      <p:cBhvr>
                                        <p:cTn id="145" dur="1" fill="hold">
                                          <p:stCondLst>
                                            <p:cond delay="0"/>
                                          </p:stCondLst>
                                        </p:cTn>
                                        <p:tgtEl>
                                          <p:spTgt spid="49"/>
                                        </p:tgtEl>
                                        <p:attrNameLst>
                                          <p:attrName>style.visibility</p:attrName>
                                        </p:attrNameLst>
                                      </p:cBhvr>
                                      <p:to>
                                        <p:strVal val="visible"/>
                                      </p:to>
                                    </p:set>
                                    <p:anim calcmode="lin" valueType="num">
                                      <p:cBhvr additive="base">
                                        <p:cTn id="146" dur="500" fill="hold"/>
                                        <p:tgtEl>
                                          <p:spTgt spid="49"/>
                                        </p:tgtEl>
                                        <p:attrNameLst>
                                          <p:attrName>ppt_x</p:attrName>
                                        </p:attrNameLst>
                                      </p:cBhvr>
                                      <p:tavLst>
                                        <p:tav tm="0">
                                          <p:val>
                                            <p:strVal val="#ppt_x"/>
                                          </p:val>
                                        </p:tav>
                                        <p:tav tm="100000">
                                          <p:val>
                                            <p:strVal val="#ppt_x"/>
                                          </p:val>
                                        </p:tav>
                                      </p:tavLst>
                                    </p:anim>
                                    <p:anim calcmode="lin" valueType="num">
                                      <p:cBhvr additive="base">
                                        <p:cTn id="147" dur="500" fill="hold"/>
                                        <p:tgtEl>
                                          <p:spTgt spid="49"/>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300"/>
                                  </p:stCondLst>
                                  <p:childTnLst>
                                    <p:set>
                                      <p:cBhvr>
                                        <p:cTn id="149" dur="1" fill="hold">
                                          <p:stCondLst>
                                            <p:cond delay="0"/>
                                          </p:stCondLst>
                                        </p:cTn>
                                        <p:tgtEl>
                                          <p:spTgt spid="50"/>
                                        </p:tgtEl>
                                        <p:attrNameLst>
                                          <p:attrName>style.visibility</p:attrName>
                                        </p:attrNameLst>
                                      </p:cBhvr>
                                      <p:to>
                                        <p:strVal val="visible"/>
                                      </p:to>
                                    </p:set>
                                    <p:anim calcmode="lin" valueType="num">
                                      <p:cBhvr additive="base">
                                        <p:cTn id="150" dur="500" fill="hold"/>
                                        <p:tgtEl>
                                          <p:spTgt spid="50"/>
                                        </p:tgtEl>
                                        <p:attrNameLst>
                                          <p:attrName>ppt_x</p:attrName>
                                        </p:attrNameLst>
                                      </p:cBhvr>
                                      <p:tavLst>
                                        <p:tav tm="0">
                                          <p:val>
                                            <p:strVal val="#ppt_x"/>
                                          </p:val>
                                        </p:tav>
                                        <p:tav tm="100000">
                                          <p:val>
                                            <p:strVal val="#ppt_x"/>
                                          </p:val>
                                        </p:tav>
                                      </p:tavLst>
                                    </p:anim>
                                    <p:anim calcmode="lin" valueType="num">
                                      <p:cBhvr additive="base">
                                        <p:cTn id="151" dur="500" fill="hold"/>
                                        <p:tgtEl>
                                          <p:spTgt spid="50"/>
                                        </p:tgtEl>
                                        <p:attrNameLst>
                                          <p:attrName>ppt_y</p:attrName>
                                        </p:attrNameLst>
                                      </p:cBhvr>
                                      <p:tavLst>
                                        <p:tav tm="0">
                                          <p:val>
                                            <p:strVal val="0-#ppt_h/2"/>
                                          </p:val>
                                        </p:tav>
                                        <p:tav tm="100000">
                                          <p:val>
                                            <p:strVal val="#ppt_y"/>
                                          </p:val>
                                        </p:tav>
                                      </p:tavLst>
                                    </p:anim>
                                  </p:childTnLst>
                                </p:cTn>
                              </p:par>
                              <p:par>
                                <p:cTn id="152" presetID="2" presetClass="entr" presetSubtype="1" decel="100000" fill="hold" grpId="0" nodeType="withEffect">
                                  <p:stCondLst>
                                    <p:cond delay="310"/>
                                  </p:stCondLst>
                                  <p:childTnLst>
                                    <p:set>
                                      <p:cBhvr>
                                        <p:cTn id="153" dur="1" fill="hold">
                                          <p:stCondLst>
                                            <p:cond delay="0"/>
                                          </p:stCondLst>
                                        </p:cTn>
                                        <p:tgtEl>
                                          <p:spTgt spid="51"/>
                                        </p:tgtEl>
                                        <p:attrNameLst>
                                          <p:attrName>style.visibility</p:attrName>
                                        </p:attrNameLst>
                                      </p:cBhvr>
                                      <p:to>
                                        <p:strVal val="visible"/>
                                      </p:to>
                                    </p:set>
                                    <p:anim calcmode="lin" valueType="num">
                                      <p:cBhvr additive="base">
                                        <p:cTn id="154" dur="500" fill="hold"/>
                                        <p:tgtEl>
                                          <p:spTgt spid="51"/>
                                        </p:tgtEl>
                                        <p:attrNameLst>
                                          <p:attrName>ppt_x</p:attrName>
                                        </p:attrNameLst>
                                      </p:cBhvr>
                                      <p:tavLst>
                                        <p:tav tm="0">
                                          <p:val>
                                            <p:strVal val="#ppt_x"/>
                                          </p:val>
                                        </p:tav>
                                        <p:tav tm="100000">
                                          <p:val>
                                            <p:strVal val="#ppt_x"/>
                                          </p:val>
                                        </p:tav>
                                      </p:tavLst>
                                    </p:anim>
                                    <p:anim calcmode="lin" valueType="num">
                                      <p:cBhvr additive="base">
                                        <p:cTn id="155" dur="500" fill="hold"/>
                                        <p:tgtEl>
                                          <p:spTgt spid="51"/>
                                        </p:tgtEl>
                                        <p:attrNameLst>
                                          <p:attrName>ppt_y</p:attrName>
                                        </p:attrNameLst>
                                      </p:cBhvr>
                                      <p:tavLst>
                                        <p:tav tm="0">
                                          <p:val>
                                            <p:strVal val="0-#ppt_h/2"/>
                                          </p:val>
                                        </p:tav>
                                        <p:tav tm="100000">
                                          <p:val>
                                            <p:strVal val="#ppt_y"/>
                                          </p:val>
                                        </p:tav>
                                      </p:tavLst>
                                    </p:anim>
                                  </p:childTnLst>
                                </p:cTn>
                              </p:par>
                              <p:par>
                                <p:cTn id="156" presetID="2" presetClass="entr" presetSubtype="1" decel="100000" fill="hold" grpId="0" nodeType="withEffect">
                                  <p:stCondLst>
                                    <p:cond delay="320"/>
                                  </p:stCondLst>
                                  <p:childTnLst>
                                    <p:set>
                                      <p:cBhvr>
                                        <p:cTn id="157" dur="1" fill="hold">
                                          <p:stCondLst>
                                            <p:cond delay="0"/>
                                          </p:stCondLst>
                                        </p:cTn>
                                        <p:tgtEl>
                                          <p:spTgt spid="52"/>
                                        </p:tgtEl>
                                        <p:attrNameLst>
                                          <p:attrName>style.visibility</p:attrName>
                                        </p:attrNameLst>
                                      </p:cBhvr>
                                      <p:to>
                                        <p:strVal val="visible"/>
                                      </p:to>
                                    </p:set>
                                    <p:anim calcmode="lin" valueType="num">
                                      <p:cBhvr additive="base">
                                        <p:cTn id="158" dur="500" fill="hold"/>
                                        <p:tgtEl>
                                          <p:spTgt spid="52"/>
                                        </p:tgtEl>
                                        <p:attrNameLst>
                                          <p:attrName>ppt_x</p:attrName>
                                        </p:attrNameLst>
                                      </p:cBhvr>
                                      <p:tavLst>
                                        <p:tav tm="0">
                                          <p:val>
                                            <p:strVal val="#ppt_x"/>
                                          </p:val>
                                        </p:tav>
                                        <p:tav tm="100000">
                                          <p:val>
                                            <p:strVal val="#ppt_x"/>
                                          </p:val>
                                        </p:tav>
                                      </p:tavLst>
                                    </p:anim>
                                    <p:anim calcmode="lin" valueType="num">
                                      <p:cBhvr additive="base">
                                        <p:cTn id="159" dur="500" fill="hold"/>
                                        <p:tgtEl>
                                          <p:spTgt spid="52"/>
                                        </p:tgtEl>
                                        <p:attrNameLst>
                                          <p:attrName>ppt_y</p:attrName>
                                        </p:attrNameLst>
                                      </p:cBhvr>
                                      <p:tavLst>
                                        <p:tav tm="0">
                                          <p:val>
                                            <p:strVal val="0-#ppt_h/2"/>
                                          </p:val>
                                        </p:tav>
                                        <p:tav tm="100000">
                                          <p:val>
                                            <p:strVal val="#ppt_y"/>
                                          </p:val>
                                        </p:tav>
                                      </p:tavLst>
                                    </p:anim>
                                  </p:childTnLst>
                                </p:cTn>
                              </p:par>
                              <p:par>
                                <p:cTn id="160" presetID="2" presetClass="entr" presetSubtype="1" decel="100000" fill="hold" grpId="0" nodeType="withEffect">
                                  <p:stCondLst>
                                    <p:cond delay="330"/>
                                  </p:stCondLst>
                                  <p:childTnLst>
                                    <p:set>
                                      <p:cBhvr>
                                        <p:cTn id="161" dur="1" fill="hold">
                                          <p:stCondLst>
                                            <p:cond delay="0"/>
                                          </p:stCondLst>
                                        </p:cTn>
                                        <p:tgtEl>
                                          <p:spTgt spid="53"/>
                                        </p:tgtEl>
                                        <p:attrNameLst>
                                          <p:attrName>style.visibility</p:attrName>
                                        </p:attrNameLst>
                                      </p:cBhvr>
                                      <p:to>
                                        <p:strVal val="visible"/>
                                      </p:to>
                                    </p:set>
                                    <p:anim calcmode="lin" valueType="num">
                                      <p:cBhvr additive="base">
                                        <p:cTn id="162" dur="500" fill="hold"/>
                                        <p:tgtEl>
                                          <p:spTgt spid="53"/>
                                        </p:tgtEl>
                                        <p:attrNameLst>
                                          <p:attrName>ppt_x</p:attrName>
                                        </p:attrNameLst>
                                      </p:cBhvr>
                                      <p:tavLst>
                                        <p:tav tm="0">
                                          <p:val>
                                            <p:strVal val="#ppt_x"/>
                                          </p:val>
                                        </p:tav>
                                        <p:tav tm="100000">
                                          <p:val>
                                            <p:strVal val="#ppt_x"/>
                                          </p:val>
                                        </p:tav>
                                      </p:tavLst>
                                    </p:anim>
                                    <p:anim calcmode="lin" valueType="num">
                                      <p:cBhvr additive="base">
                                        <p:cTn id="163" dur="500" fill="hold"/>
                                        <p:tgtEl>
                                          <p:spTgt spid="53"/>
                                        </p:tgtEl>
                                        <p:attrNameLst>
                                          <p:attrName>ppt_y</p:attrName>
                                        </p:attrNameLst>
                                      </p:cBhvr>
                                      <p:tavLst>
                                        <p:tav tm="0">
                                          <p:val>
                                            <p:strVal val="0-#ppt_h/2"/>
                                          </p:val>
                                        </p:tav>
                                        <p:tav tm="100000">
                                          <p:val>
                                            <p:strVal val="#ppt_y"/>
                                          </p:val>
                                        </p:tav>
                                      </p:tavLst>
                                    </p:anim>
                                  </p:childTnLst>
                                </p:cTn>
                              </p:par>
                              <p:par>
                                <p:cTn id="164" presetID="2" presetClass="entr" presetSubtype="1" decel="100000" fill="hold" grpId="0" nodeType="withEffect">
                                  <p:stCondLst>
                                    <p:cond delay="340"/>
                                  </p:stCondLst>
                                  <p:childTnLst>
                                    <p:set>
                                      <p:cBhvr>
                                        <p:cTn id="165" dur="1" fill="hold">
                                          <p:stCondLst>
                                            <p:cond delay="0"/>
                                          </p:stCondLst>
                                        </p:cTn>
                                        <p:tgtEl>
                                          <p:spTgt spid="54"/>
                                        </p:tgtEl>
                                        <p:attrNameLst>
                                          <p:attrName>style.visibility</p:attrName>
                                        </p:attrNameLst>
                                      </p:cBhvr>
                                      <p:to>
                                        <p:strVal val="visible"/>
                                      </p:to>
                                    </p:set>
                                    <p:anim calcmode="lin" valueType="num">
                                      <p:cBhvr additive="base">
                                        <p:cTn id="166" dur="500" fill="hold"/>
                                        <p:tgtEl>
                                          <p:spTgt spid="54"/>
                                        </p:tgtEl>
                                        <p:attrNameLst>
                                          <p:attrName>ppt_x</p:attrName>
                                        </p:attrNameLst>
                                      </p:cBhvr>
                                      <p:tavLst>
                                        <p:tav tm="0">
                                          <p:val>
                                            <p:strVal val="#ppt_x"/>
                                          </p:val>
                                        </p:tav>
                                        <p:tav tm="100000">
                                          <p:val>
                                            <p:strVal val="#ppt_x"/>
                                          </p:val>
                                        </p:tav>
                                      </p:tavLst>
                                    </p:anim>
                                    <p:anim calcmode="lin" valueType="num">
                                      <p:cBhvr additive="base">
                                        <p:cTn id="167" dur="500" fill="hold"/>
                                        <p:tgtEl>
                                          <p:spTgt spid="54"/>
                                        </p:tgtEl>
                                        <p:attrNameLst>
                                          <p:attrName>ppt_y</p:attrName>
                                        </p:attrNameLst>
                                      </p:cBhvr>
                                      <p:tavLst>
                                        <p:tav tm="0">
                                          <p:val>
                                            <p:strVal val="0-#ppt_h/2"/>
                                          </p:val>
                                        </p:tav>
                                        <p:tav tm="100000">
                                          <p:val>
                                            <p:strVal val="#ppt_y"/>
                                          </p:val>
                                        </p:tav>
                                      </p:tavLst>
                                    </p:anim>
                                  </p:childTnLst>
                                </p:cTn>
                              </p:par>
                              <p:par>
                                <p:cTn id="168" presetID="2" presetClass="entr" presetSubtype="1" decel="100000" fill="hold" grpId="0" nodeType="withEffect">
                                  <p:stCondLst>
                                    <p:cond delay="350"/>
                                  </p:stCondLst>
                                  <p:childTnLst>
                                    <p:set>
                                      <p:cBhvr>
                                        <p:cTn id="169" dur="1" fill="hold">
                                          <p:stCondLst>
                                            <p:cond delay="0"/>
                                          </p:stCondLst>
                                        </p:cTn>
                                        <p:tgtEl>
                                          <p:spTgt spid="55"/>
                                        </p:tgtEl>
                                        <p:attrNameLst>
                                          <p:attrName>style.visibility</p:attrName>
                                        </p:attrNameLst>
                                      </p:cBhvr>
                                      <p:to>
                                        <p:strVal val="visible"/>
                                      </p:to>
                                    </p:set>
                                    <p:anim calcmode="lin" valueType="num">
                                      <p:cBhvr additive="base">
                                        <p:cTn id="170" dur="500" fill="hold"/>
                                        <p:tgtEl>
                                          <p:spTgt spid="55"/>
                                        </p:tgtEl>
                                        <p:attrNameLst>
                                          <p:attrName>ppt_x</p:attrName>
                                        </p:attrNameLst>
                                      </p:cBhvr>
                                      <p:tavLst>
                                        <p:tav tm="0">
                                          <p:val>
                                            <p:strVal val="#ppt_x"/>
                                          </p:val>
                                        </p:tav>
                                        <p:tav tm="100000">
                                          <p:val>
                                            <p:strVal val="#ppt_x"/>
                                          </p:val>
                                        </p:tav>
                                      </p:tavLst>
                                    </p:anim>
                                    <p:anim calcmode="lin" valueType="num">
                                      <p:cBhvr additive="base">
                                        <p:cTn id="171" dur="500" fill="hold"/>
                                        <p:tgtEl>
                                          <p:spTgt spid="55"/>
                                        </p:tgtEl>
                                        <p:attrNameLst>
                                          <p:attrName>ppt_y</p:attrName>
                                        </p:attrNameLst>
                                      </p:cBhvr>
                                      <p:tavLst>
                                        <p:tav tm="0">
                                          <p:val>
                                            <p:strVal val="0-#ppt_h/2"/>
                                          </p:val>
                                        </p:tav>
                                        <p:tav tm="100000">
                                          <p:val>
                                            <p:strVal val="#ppt_y"/>
                                          </p:val>
                                        </p:tav>
                                      </p:tavLst>
                                    </p:anim>
                                  </p:childTnLst>
                                </p:cTn>
                              </p:par>
                              <p:par>
                                <p:cTn id="172" presetID="2" presetClass="entr" presetSubtype="1" decel="100000" fill="hold" grpId="0" nodeType="withEffect">
                                  <p:stCondLst>
                                    <p:cond delay="360"/>
                                  </p:stCondLst>
                                  <p:childTnLst>
                                    <p:set>
                                      <p:cBhvr>
                                        <p:cTn id="173" dur="1" fill="hold">
                                          <p:stCondLst>
                                            <p:cond delay="0"/>
                                          </p:stCondLst>
                                        </p:cTn>
                                        <p:tgtEl>
                                          <p:spTgt spid="56"/>
                                        </p:tgtEl>
                                        <p:attrNameLst>
                                          <p:attrName>style.visibility</p:attrName>
                                        </p:attrNameLst>
                                      </p:cBhvr>
                                      <p:to>
                                        <p:strVal val="visible"/>
                                      </p:to>
                                    </p:set>
                                    <p:anim calcmode="lin" valueType="num">
                                      <p:cBhvr additive="base">
                                        <p:cTn id="174" dur="500" fill="hold"/>
                                        <p:tgtEl>
                                          <p:spTgt spid="56"/>
                                        </p:tgtEl>
                                        <p:attrNameLst>
                                          <p:attrName>ppt_x</p:attrName>
                                        </p:attrNameLst>
                                      </p:cBhvr>
                                      <p:tavLst>
                                        <p:tav tm="0">
                                          <p:val>
                                            <p:strVal val="#ppt_x"/>
                                          </p:val>
                                        </p:tav>
                                        <p:tav tm="100000">
                                          <p:val>
                                            <p:strVal val="#ppt_x"/>
                                          </p:val>
                                        </p:tav>
                                      </p:tavLst>
                                    </p:anim>
                                    <p:anim calcmode="lin" valueType="num">
                                      <p:cBhvr additive="base">
                                        <p:cTn id="175" dur="500" fill="hold"/>
                                        <p:tgtEl>
                                          <p:spTgt spid="56"/>
                                        </p:tgtEl>
                                        <p:attrNameLst>
                                          <p:attrName>ppt_y</p:attrName>
                                        </p:attrNameLst>
                                      </p:cBhvr>
                                      <p:tavLst>
                                        <p:tav tm="0">
                                          <p:val>
                                            <p:strVal val="0-#ppt_h/2"/>
                                          </p:val>
                                        </p:tav>
                                        <p:tav tm="100000">
                                          <p:val>
                                            <p:strVal val="#ppt_y"/>
                                          </p:val>
                                        </p:tav>
                                      </p:tavLst>
                                    </p:anim>
                                  </p:childTnLst>
                                </p:cTn>
                              </p:par>
                              <p:par>
                                <p:cTn id="176" presetID="2" presetClass="entr" presetSubtype="1" decel="100000" fill="hold" grpId="0" nodeType="withEffect">
                                  <p:stCondLst>
                                    <p:cond delay="370"/>
                                  </p:stCondLst>
                                  <p:childTnLst>
                                    <p:set>
                                      <p:cBhvr>
                                        <p:cTn id="177" dur="1" fill="hold">
                                          <p:stCondLst>
                                            <p:cond delay="0"/>
                                          </p:stCondLst>
                                        </p:cTn>
                                        <p:tgtEl>
                                          <p:spTgt spid="57"/>
                                        </p:tgtEl>
                                        <p:attrNameLst>
                                          <p:attrName>style.visibility</p:attrName>
                                        </p:attrNameLst>
                                      </p:cBhvr>
                                      <p:to>
                                        <p:strVal val="visible"/>
                                      </p:to>
                                    </p:set>
                                    <p:anim calcmode="lin" valueType="num">
                                      <p:cBhvr additive="base">
                                        <p:cTn id="178" dur="500" fill="hold"/>
                                        <p:tgtEl>
                                          <p:spTgt spid="57"/>
                                        </p:tgtEl>
                                        <p:attrNameLst>
                                          <p:attrName>ppt_x</p:attrName>
                                        </p:attrNameLst>
                                      </p:cBhvr>
                                      <p:tavLst>
                                        <p:tav tm="0">
                                          <p:val>
                                            <p:strVal val="#ppt_x"/>
                                          </p:val>
                                        </p:tav>
                                        <p:tav tm="100000">
                                          <p:val>
                                            <p:strVal val="#ppt_x"/>
                                          </p:val>
                                        </p:tav>
                                      </p:tavLst>
                                    </p:anim>
                                    <p:anim calcmode="lin" valueType="num">
                                      <p:cBhvr additive="base">
                                        <p:cTn id="179" dur="500" fill="hold"/>
                                        <p:tgtEl>
                                          <p:spTgt spid="57"/>
                                        </p:tgtEl>
                                        <p:attrNameLst>
                                          <p:attrName>ppt_y</p:attrName>
                                        </p:attrNameLst>
                                      </p:cBhvr>
                                      <p:tavLst>
                                        <p:tav tm="0">
                                          <p:val>
                                            <p:strVal val="0-#ppt_h/2"/>
                                          </p:val>
                                        </p:tav>
                                        <p:tav tm="100000">
                                          <p:val>
                                            <p:strVal val="#ppt_y"/>
                                          </p:val>
                                        </p:tav>
                                      </p:tavLst>
                                    </p:anim>
                                  </p:childTnLst>
                                </p:cTn>
                              </p:par>
                              <p:par>
                                <p:cTn id="180" presetID="2" presetClass="entr" presetSubtype="1" decel="100000" fill="hold" grpId="0" nodeType="withEffect">
                                  <p:stCondLst>
                                    <p:cond delay="380"/>
                                  </p:stCondLst>
                                  <p:childTnLst>
                                    <p:set>
                                      <p:cBhvr>
                                        <p:cTn id="181" dur="1" fill="hold">
                                          <p:stCondLst>
                                            <p:cond delay="0"/>
                                          </p:stCondLst>
                                        </p:cTn>
                                        <p:tgtEl>
                                          <p:spTgt spid="58"/>
                                        </p:tgtEl>
                                        <p:attrNameLst>
                                          <p:attrName>style.visibility</p:attrName>
                                        </p:attrNameLst>
                                      </p:cBhvr>
                                      <p:to>
                                        <p:strVal val="visible"/>
                                      </p:to>
                                    </p:set>
                                    <p:anim calcmode="lin" valueType="num">
                                      <p:cBhvr additive="base">
                                        <p:cTn id="182" dur="500" fill="hold"/>
                                        <p:tgtEl>
                                          <p:spTgt spid="58"/>
                                        </p:tgtEl>
                                        <p:attrNameLst>
                                          <p:attrName>ppt_x</p:attrName>
                                        </p:attrNameLst>
                                      </p:cBhvr>
                                      <p:tavLst>
                                        <p:tav tm="0">
                                          <p:val>
                                            <p:strVal val="#ppt_x"/>
                                          </p:val>
                                        </p:tav>
                                        <p:tav tm="100000">
                                          <p:val>
                                            <p:strVal val="#ppt_x"/>
                                          </p:val>
                                        </p:tav>
                                      </p:tavLst>
                                    </p:anim>
                                    <p:anim calcmode="lin" valueType="num">
                                      <p:cBhvr additive="base">
                                        <p:cTn id="183" dur="500" fill="hold"/>
                                        <p:tgtEl>
                                          <p:spTgt spid="58"/>
                                        </p:tgtEl>
                                        <p:attrNameLst>
                                          <p:attrName>ppt_y</p:attrName>
                                        </p:attrNameLst>
                                      </p:cBhvr>
                                      <p:tavLst>
                                        <p:tav tm="0">
                                          <p:val>
                                            <p:strVal val="0-#ppt_h/2"/>
                                          </p:val>
                                        </p:tav>
                                        <p:tav tm="100000">
                                          <p:val>
                                            <p:strVal val="#ppt_y"/>
                                          </p:val>
                                        </p:tav>
                                      </p:tavLst>
                                    </p:anim>
                                  </p:childTnLst>
                                </p:cTn>
                              </p:par>
                              <p:par>
                                <p:cTn id="184" presetID="2" presetClass="entr" presetSubtype="1" decel="100000" fill="hold" grpId="0" nodeType="withEffect">
                                  <p:stCondLst>
                                    <p:cond delay="390"/>
                                  </p:stCondLst>
                                  <p:childTnLst>
                                    <p:set>
                                      <p:cBhvr>
                                        <p:cTn id="185" dur="1" fill="hold">
                                          <p:stCondLst>
                                            <p:cond delay="0"/>
                                          </p:stCondLst>
                                        </p:cTn>
                                        <p:tgtEl>
                                          <p:spTgt spid="59"/>
                                        </p:tgtEl>
                                        <p:attrNameLst>
                                          <p:attrName>style.visibility</p:attrName>
                                        </p:attrNameLst>
                                      </p:cBhvr>
                                      <p:to>
                                        <p:strVal val="visible"/>
                                      </p:to>
                                    </p:set>
                                    <p:anim calcmode="lin" valueType="num">
                                      <p:cBhvr additive="base">
                                        <p:cTn id="186" dur="500" fill="hold"/>
                                        <p:tgtEl>
                                          <p:spTgt spid="59"/>
                                        </p:tgtEl>
                                        <p:attrNameLst>
                                          <p:attrName>ppt_x</p:attrName>
                                        </p:attrNameLst>
                                      </p:cBhvr>
                                      <p:tavLst>
                                        <p:tav tm="0">
                                          <p:val>
                                            <p:strVal val="#ppt_x"/>
                                          </p:val>
                                        </p:tav>
                                        <p:tav tm="100000">
                                          <p:val>
                                            <p:strVal val="#ppt_x"/>
                                          </p:val>
                                        </p:tav>
                                      </p:tavLst>
                                    </p:anim>
                                    <p:anim calcmode="lin" valueType="num">
                                      <p:cBhvr additive="base">
                                        <p:cTn id="187" dur="500" fill="hold"/>
                                        <p:tgtEl>
                                          <p:spTgt spid="59"/>
                                        </p:tgtEl>
                                        <p:attrNameLst>
                                          <p:attrName>ppt_y</p:attrName>
                                        </p:attrNameLst>
                                      </p:cBhvr>
                                      <p:tavLst>
                                        <p:tav tm="0">
                                          <p:val>
                                            <p:strVal val="0-#ppt_h/2"/>
                                          </p:val>
                                        </p:tav>
                                        <p:tav tm="100000">
                                          <p:val>
                                            <p:strVal val="#ppt_y"/>
                                          </p:val>
                                        </p:tav>
                                      </p:tavLst>
                                    </p:anim>
                                  </p:childTnLst>
                                </p:cTn>
                              </p:par>
                              <p:par>
                                <p:cTn id="188" presetID="2" presetClass="entr" presetSubtype="1" decel="100000" fill="hold" grpId="0" nodeType="withEffect">
                                  <p:stCondLst>
                                    <p:cond delay="400"/>
                                  </p:stCondLst>
                                  <p:childTnLst>
                                    <p:set>
                                      <p:cBhvr>
                                        <p:cTn id="189" dur="1" fill="hold">
                                          <p:stCondLst>
                                            <p:cond delay="0"/>
                                          </p:stCondLst>
                                        </p:cTn>
                                        <p:tgtEl>
                                          <p:spTgt spid="60"/>
                                        </p:tgtEl>
                                        <p:attrNameLst>
                                          <p:attrName>style.visibility</p:attrName>
                                        </p:attrNameLst>
                                      </p:cBhvr>
                                      <p:to>
                                        <p:strVal val="visible"/>
                                      </p:to>
                                    </p:set>
                                    <p:anim calcmode="lin" valueType="num">
                                      <p:cBhvr additive="base">
                                        <p:cTn id="190" dur="500" fill="hold"/>
                                        <p:tgtEl>
                                          <p:spTgt spid="60"/>
                                        </p:tgtEl>
                                        <p:attrNameLst>
                                          <p:attrName>ppt_x</p:attrName>
                                        </p:attrNameLst>
                                      </p:cBhvr>
                                      <p:tavLst>
                                        <p:tav tm="0">
                                          <p:val>
                                            <p:strVal val="#ppt_x"/>
                                          </p:val>
                                        </p:tav>
                                        <p:tav tm="100000">
                                          <p:val>
                                            <p:strVal val="#ppt_x"/>
                                          </p:val>
                                        </p:tav>
                                      </p:tavLst>
                                    </p:anim>
                                    <p:anim calcmode="lin" valueType="num">
                                      <p:cBhvr additive="base">
                                        <p:cTn id="191" dur="500" fill="hold"/>
                                        <p:tgtEl>
                                          <p:spTgt spid="60"/>
                                        </p:tgtEl>
                                        <p:attrNameLst>
                                          <p:attrName>ppt_y</p:attrName>
                                        </p:attrNameLst>
                                      </p:cBhvr>
                                      <p:tavLst>
                                        <p:tav tm="0">
                                          <p:val>
                                            <p:strVal val="0-#ppt_h/2"/>
                                          </p:val>
                                        </p:tav>
                                        <p:tav tm="100000">
                                          <p:val>
                                            <p:strVal val="#ppt_y"/>
                                          </p:val>
                                        </p:tav>
                                      </p:tavLst>
                                    </p:anim>
                                  </p:childTnLst>
                                </p:cTn>
                              </p:par>
                              <p:par>
                                <p:cTn id="192" presetID="2" presetClass="entr" presetSubtype="1" decel="100000" fill="hold" grpId="0" nodeType="withEffect">
                                  <p:stCondLst>
                                    <p:cond delay="410"/>
                                  </p:stCondLst>
                                  <p:childTnLst>
                                    <p:set>
                                      <p:cBhvr>
                                        <p:cTn id="193" dur="1" fill="hold">
                                          <p:stCondLst>
                                            <p:cond delay="0"/>
                                          </p:stCondLst>
                                        </p:cTn>
                                        <p:tgtEl>
                                          <p:spTgt spid="61"/>
                                        </p:tgtEl>
                                        <p:attrNameLst>
                                          <p:attrName>style.visibility</p:attrName>
                                        </p:attrNameLst>
                                      </p:cBhvr>
                                      <p:to>
                                        <p:strVal val="visible"/>
                                      </p:to>
                                    </p:set>
                                    <p:anim calcmode="lin" valueType="num">
                                      <p:cBhvr additive="base">
                                        <p:cTn id="194" dur="500" fill="hold"/>
                                        <p:tgtEl>
                                          <p:spTgt spid="61"/>
                                        </p:tgtEl>
                                        <p:attrNameLst>
                                          <p:attrName>ppt_x</p:attrName>
                                        </p:attrNameLst>
                                      </p:cBhvr>
                                      <p:tavLst>
                                        <p:tav tm="0">
                                          <p:val>
                                            <p:strVal val="#ppt_x"/>
                                          </p:val>
                                        </p:tav>
                                        <p:tav tm="100000">
                                          <p:val>
                                            <p:strVal val="#ppt_x"/>
                                          </p:val>
                                        </p:tav>
                                      </p:tavLst>
                                    </p:anim>
                                    <p:anim calcmode="lin" valueType="num">
                                      <p:cBhvr additive="base">
                                        <p:cTn id="195" dur="500" fill="hold"/>
                                        <p:tgtEl>
                                          <p:spTgt spid="61"/>
                                        </p:tgtEl>
                                        <p:attrNameLst>
                                          <p:attrName>ppt_y</p:attrName>
                                        </p:attrNameLst>
                                      </p:cBhvr>
                                      <p:tavLst>
                                        <p:tav tm="0">
                                          <p:val>
                                            <p:strVal val="0-#ppt_h/2"/>
                                          </p:val>
                                        </p:tav>
                                        <p:tav tm="100000">
                                          <p:val>
                                            <p:strVal val="#ppt_y"/>
                                          </p:val>
                                        </p:tav>
                                      </p:tavLst>
                                    </p:anim>
                                  </p:childTnLst>
                                </p:cTn>
                              </p:par>
                              <p:par>
                                <p:cTn id="196" presetID="2" presetClass="entr" presetSubtype="1" decel="100000" fill="hold" grpId="0" nodeType="withEffect">
                                  <p:stCondLst>
                                    <p:cond delay="420"/>
                                  </p:stCondLst>
                                  <p:childTnLst>
                                    <p:set>
                                      <p:cBhvr>
                                        <p:cTn id="197" dur="1" fill="hold">
                                          <p:stCondLst>
                                            <p:cond delay="0"/>
                                          </p:stCondLst>
                                        </p:cTn>
                                        <p:tgtEl>
                                          <p:spTgt spid="62"/>
                                        </p:tgtEl>
                                        <p:attrNameLst>
                                          <p:attrName>style.visibility</p:attrName>
                                        </p:attrNameLst>
                                      </p:cBhvr>
                                      <p:to>
                                        <p:strVal val="visible"/>
                                      </p:to>
                                    </p:set>
                                    <p:anim calcmode="lin" valueType="num">
                                      <p:cBhvr additive="base">
                                        <p:cTn id="198" dur="500" fill="hold"/>
                                        <p:tgtEl>
                                          <p:spTgt spid="62"/>
                                        </p:tgtEl>
                                        <p:attrNameLst>
                                          <p:attrName>ppt_x</p:attrName>
                                        </p:attrNameLst>
                                      </p:cBhvr>
                                      <p:tavLst>
                                        <p:tav tm="0">
                                          <p:val>
                                            <p:strVal val="#ppt_x"/>
                                          </p:val>
                                        </p:tav>
                                        <p:tav tm="100000">
                                          <p:val>
                                            <p:strVal val="#ppt_x"/>
                                          </p:val>
                                        </p:tav>
                                      </p:tavLst>
                                    </p:anim>
                                    <p:anim calcmode="lin" valueType="num">
                                      <p:cBhvr additive="base">
                                        <p:cTn id="199" dur="500" fill="hold"/>
                                        <p:tgtEl>
                                          <p:spTgt spid="62"/>
                                        </p:tgtEl>
                                        <p:attrNameLst>
                                          <p:attrName>ppt_y</p:attrName>
                                        </p:attrNameLst>
                                      </p:cBhvr>
                                      <p:tavLst>
                                        <p:tav tm="0">
                                          <p:val>
                                            <p:strVal val="0-#ppt_h/2"/>
                                          </p:val>
                                        </p:tav>
                                        <p:tav tm="100000">
                                          <p:val>
                                            <p:strVal val="#ppt_y"/>
                                          </p:val>
                                        </p:tav>
                                      </p:tavLst>
                                    </p:anim>
                                  </p:childTnLst>
                                </p:cTn>
                              </p:par>
                              <p:par>
                                <p:cTn id="200" presetID="2" presetClass="entr" presetSubtype="1" decel="100000" fill="hold" grpId="0" nodeType="withEffect">
                                  <p:stCondLst>
                                    <p:cond delay="430"/>
                                  </p:stCondLst>
                                  <p:childTnLst>
                                    <p:set>
                                      <p:cBhvr>
                                        <p:cTn id="201" dur="1" fill="hold">
                                          <p:stCondLst>
                                            <p:cond delay="0"/>
                                          </p:stCondLst>
                                        </p:cTn>
                                        <p:tgtEl>
                                          <p:spTgt spid="63"/>
                                        </p:tgtEl>
                                        <p:attrNameLst>
                                          <p:attrName>style.visibility</p:attrName>
                                        </p:attrNameLst>
                                      </p:cBhvr>
                                      <p:to>
                                        <p:strVal val="visible"/>
                                      </p:to>
                                    </p:set>
                                    <p:anim calcmode="lin" valueType="num">
                                      <p:cBhvr additive="base">
                                        <p:cTn id="202" dur="500" fill="hold"/>
                                        <p:tgtEl>
                                          <p:spTgt spid="63"/>
                                        </p:tgtEl>
                                        <p:attrNameLst>
                                          <p:attrName>ppt_x</p:attrName>
                                        </p:attrNameLst>
                                      </p:cBhvr>
                                      <p:tavLst>
                                        <p:tav tm="0">
                                          <p:val>
                                            <p:strVal val="#ppt_x"/>
                                          </p:val>
                                        </p:tav>
                                        <p:tav tm="100000">
                                          <p:val>
                                            <p:strVal val="#ppt_x"/>
                                          </p:val>
                                        </p:tav>
                                      </p:tavLst>
                                    </p:anim>
                                    <p:anim calcmode="lin" valueType="num">
                                      <p:cBhvr additive="base">
                                        <p:cTn id="203" dur="500" fill="hold"/>
                                        <p:tgtEl>
                                          <p:spTgt spid="63"/>
                                        </p:tgtEl>
                                        <p:attrNameLst>
                                          <p:attrName>ppt_y</p:attrName>
                                        </p:attrNameLst>
                                      </p:cBhvr>
                                      <p:tavLst>
                                        <p:tav tm="0">
                                          <p:val>
                                            <p:strVal val="0-#ppt_h/2"/>
                                          </p:val>
                                        </p:tav>
                                        <p:tav tm="100000">
                                          <p:val>
                                            <p:strVal val="#ppt_y"/>
                                          </p:val>
                                        </p:tav>
                                      </p:tavLst>
                                    </p:anim>
                                  </p:childTnLst>
                                </p:cTn>
                              </p:par>
                              <p:par>
                                <p:cTn id="204" presetID="2" presetClass="entr" presetSubtype="1" decel="100000" fill="hold" grpId="0" nodeType="withEffect">
                                  <p:stCondLst>
                                    <p:cond delay="440"/>
                                  </p:stCondLst>
                                  <p:childTnLst>
                                    <p:set>
                                      <p:cBhvr>
                                        <p:cTn id="205" dur="1" fill="hold">
                                          <p:stCondLst>
                                            <p:cond delay="0"/>
                                          </p:stCondLst>
                                        </p:cTn>
                                        <p:tgtEl>
                                          <p:spTgt spid="64"/>
                                        </p:tgtEl>
                                        <p:attrNameLst>
                                          <p:attrName>style.visibility</p:attrName>
                                        </p:attrNameLst>
                                      </p:cBhvr>
                                      <p:to>
                                        <p:strVal val="visible"/>
                                      </p:to>
                                    </p:set>
                                    <p:anim calcmode="lin" valueType="num">
                                      <p:cBhvr additive="base">
                                        <p:cTn id="206" dur="500" fill="hold"/>
                                        <p:tgtEl>
                                          <p:spTgt spid="64"/>
                                        </p:tgtEl>
                                        <p:attrNameLst>
                                          <p:attrName>ppt_x</p:attrName>
                                        </p:attrNameLst>
                                      </p:cBhvr>
                                      <p:tavLst>
                                        <p:tav tm="0">
                                          <p:val>
                                            <p:strVal val="#ppt_x"/>
                                          </p:val>
                                        </p:tav>
                                        <p:tav tm="100000">
                                          <p:val>
                                            <p:strVal val="#ppt_x"/>
                                          </p:val>
                                        </p:tav>
                                      </p:tavLst>
                                    </p:anim>
                                    <p:anim calcmode="lin" valueType="num">
                                      <p:cBhvr additive="base">
                                        <p:cTn id="207" dur="500" fill="hold"/>
                                        <p:tgtEl>
                                          <p:spTgt spid="64"/>
                                        </p:tgtEl>
                                        <p:attrNameLst>
                                          <p:attrName>ppt_y</p:attrName>
                                        </p:attrNameLst>
                                      </p:cBhvr>
                                      <p:tavLst>
                                        <p:tav tm="0">
                                          <p:val>
                                            <p:strVal val="0-#ppt_h/2"/>
                                          </p:val>
                                        </p:tav>
                                        <p:tav tm="100000">
                                          <p:val>
                                            <p:strVal val="#ppt_y"/>
                                          </p:val>
                                        </p:tav>
                                      </p:tavLst>
                                    </p:anim>
                                  </p:childTnLst>
                                </p:cTn>
                              </p:par>
                              <p:par>
                                <p:cTn id="208" presetID="2" presetClass="entr" presetSubtype="1" decel="100000" fill="hold" grpId="0" nodeType="withEffect">
                                  <p:stCondLst>
                                    <p:cond delay="450"/>
                                  </p:stCondLst>
                                  <p:childTnLst>
                                    <p:set>
                                      <p:cBhvr>
                                        <p:cTn id="209" dur="1" fill="hold">
                                          <p:stCondLst>
                                            <p:cond delay="0"/>
                                          </p:stCondLst>
                                        </p:cTn>
                                        <p:tgtEl>
                                          <p:spTgt spid="65"/>
                                        </p:tgtEl>
                                        <p:attrNameLst>
                                          <p:attrName>style.visibility</p:attrName>
                                        </p:attrNameLst>
                                      </p:cBhvr>
                                      <p:to>
                                        <p:strVal val="visible"/>
                                      </p:to>
                                    </p:set>
                                    <p:anim calcmode="lin" valueType="num">
                                      <p:cBhvr additive="base">
                                        <p:cTn id="210" dur="500" fill="hold"/>
                                        <p:tgtEl>
                                          <p:spTgt spid="65"/>
                                        </p:tgtEl>
                                        <p:attrNameLst>
                                          <p:attrName>ppt_x</p:attrName>
                                        </p:attrNameLst>
                                      </p:cBhvr>
                                      <p:tavLst>
                                        <p:tav tm="0">
                                          <p:val>
                                            <p:strVal val="#ppt_x"/>
                                          </p:val>
                                        </p:tav>
                                        <p:tav tm="100000">
                                          <p:val>
                                            <p:strVal val="#ppt_x"/>
                                          </p:val>
                                        </p:tav>
                                      </p:tavLst>
                                    </p:anim>
                                    <p:anim calcmode="lin" valueType="num">
                                      <p:cBhvr additive="base">
                                        <p:cTn id="211" dur="500" fill="hold"/>
                                        <p:tgtEl>
                                          <p:spTgt spid="65"/>
                                        </p:tgtEl>
                                        <p:attrNameLst>
                                          <p:attrName>ppt_y</p:attrName>
                                        </p:attrNameLst>
                                      </p:cBhvr>
                                      <p:tavLst>
                                        <p:tav tm="0">
                                          <p:val>
                                            <p:strVal val="0-#ppt_h/2"/>
                                          </p:val>
                                        </p:tav>
                                        <p:tav tm="100000">
                                          <p:val>
                                            <p:strVal val="#ppt_y"/>
                                          </p:val>
                                        </p:tav>
                                      </p:tavLst>
                                    </p:anim>
                                  </p:childTnLst>
                                </p:cTn>
                              </p:par>
                              <p:par>
                                <p:cTn id="212" presetID="2" presetClass="entr" presetSubtype="1" decel="100000" fill="hold" grpId="0" nodeType="withEffect">
                                  <p:stCondLst>
                                    <p:cond delay="460"/>
                                  </p:stCondLst>
                                  <p:childTnLst>
                                    <p:set>
                                      <p:cBhvr>
                                        <p:cTn id="213" dur="1" fill="hold">
                                          <p:stCondLst>
                                            <p:cond delay="0"/>
                                          </p:stCondLst>
                                        </p:cTn>
                                        <p:tgtEl>
                                          <p:spTgt spid="66"/>
                                        </p:tgtEl>
                                        <p:attrNameLst>
                                          <p:attrName>style.visibility</p:attrName>
                                        </p:attrNameLst>
                                      </p:cBhvr>
                                      <p:to>
                                        <p:strVal val="visible"/>
                                      </p:to>
                                    </p:set>
                                    <p:anim calcmode="lin" valueType="num">
                                      <p:cBhvr additive="base">
                                        <p:cTn id="214" dur="500" fill="hold"/>
                                        <p:tgtEl>
                                          <p:spTgt spid="66"/>
                                        </p:tgtEl>
                                        <p:attrNameLst>
                                          <p:attrName>ppt_x</p:attrName>
                                        </p:attrNameLst>
                                      </p:cBhvr>
                                      <p:tavLst>
                                        <p:tav tm="0">
                                          <p:val>
                                            <p:strVal val="#ppt_x"/>
                                          </p:val>
                                        </p:tav>
                                        <p:tav tm="100000">
                                          <p:val>
                                            <p:strVal val="#ppt_x"/>
                                          </p:val>
                                        </p:tav>
                                      </p:tavLst>
                                    </p:anim>
                                    <p:anim calcmode="lin" valueType="num">
                                      <p:cBhvr additive="base">
                                        <p:cTn id="215" dur="500" fill="hold"/>
                                        <p:tgtEl>
                                          <p:spTgt spid="66"/>
                                        </p:tgtEl>
                                        <p:attrNameLst>
                                          <p:attrName>ppt_y</p:attrName>
                                        </p:attrNameLst>
                                      </p:cBhvr>
                                      <p:tavLst>
                                        <p:tav tm="0">
                                          <p:val>
                                            <p:strVal val="0-#ppt_h/2"/>
                                          </p:val>
                                        </p:tav>
                                        <p:tav tm="100000">
                                          <p:val>
                                            <p:strVal val="#ppt_y"/>
                                          </p:val>
                                        </p:tav>
                                      </p:tavLst>
                                    </p:anim>
                                  </p:childTnLst>
                                </p:cTn>
                              </p:par>
                              <p:par>
                                <p:cTn id="216" presetID="2" presetClass="entr" presetSubtype="1" decel="100000" fill="hold" grpId="0" nodeType="withEffect">
                                  <p:stCondLst>
                                    <p:cond delay="0"/>
                                  </p:stCondLst>
                                  <p:childTnLst>
                                    <p:set>
                                      <p:cBhvr>
                                        <p:cTn id="217" dur="1" fill="hold">
                                          <p:stCondLst>
                                            <p:cond delay="0"/>
                                          </p:stCondLst>
                                        </p:cTn>
                                        <p:tgtEl>
                                          <p:spTgt spid="3"/>
                                        </p:tgtEl>
                                        <p:attrNameLst>
                                          <p:attrName>style.visibility</p:attrName>
                                        </p:attrNameLst>
                                      </p:cBhvr>
                                      <p:to>
                                        <p:strVal val="visible"/>
                                      </p:to>
                                    </p:set>
                                    <p:anim calcmode="lin" valueType="num">
                                      <p:cBhvr additive="base">
                                        <p:cTn id="218" dur="500" fill="hold"/>
                                        <p:tgtEl>
                                          <p:spTgt spid="3"/>
                                        </p:tgtEl>
                                        <p:attrNameLst>
                                          <p:attrName>ppt_x</p:attrName>
                                        </p:attrNameLst>
                                      </p:cBhvr>
                                      <p:tavLst>
                                        <p:tav tm="0">
                                          <p:val>
                                            <p:strVal val="#ppt_x"/>
                                          </p:val>
                                        </p:tav>
                                        <p:tav tm="100000">
                                          <p:val>
                                            <p:strVal val="#ppt_x"/>
                                          </p:val>
                                        </p:tav>
                                      </p:tavLst>
                                    </p:anim>
                                    <p:anim calcmode="lin" valueType="num">
                                      <p:cBhvr additive="base">
                                        <p:cTn id="21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9" grpId="0"/>
      <p:bldP spid="11" grpId="0" animBg="1"/>
      <p:bldP spid="13" grpId="0" build="p"/>
      <p:bldP spid="4" grpId="0" animBg="1"/>
      <p:bldP spid="15" grpId="0" animBg="1"/>
      <p:bldP spid="16" grpId="0" animBg="1"/>
      <p:bldP spid="17" grpId="0" animBg="1"/>
      <p:bldP spid="3" grpId="0" animBg="1"/>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Patterns in Music</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pic>
        <p:nvPicPr>
          <p:cNvPr id="1026" name="Picture 2" descr="Image result for how to train your dragon 1"/>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7935616" y="3656046"/>
            <a:ext cx="8506418" cy="8506418"/>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26" name="TextBox 425"/>
          <p:cNvSpPr txBox="1"/>
          <p:nvPr/>
        </p:nvSpPr>
        <p:spPr>
          <a:xfrm>
            <a:off x="7156575" y="2708538"/>
            <a:ext cx="10064499" cy="1446550"/>
          </a:xfrm>
          <a:prstGeom prst="rect">
            <a:avLst/>
          </a:prstGeom>
          <a:noFill/>
        </p:spPr>
        <p:txBody>
          <a:bodyPr wrap="square" rtlCol="0">
            <a:spAutoFit/>
          </a:bodyPr>
          <a:lstStyle/>
          <a:p>
            <a:pPr algn="ctr"/>
            <a:r>
              <a:rPr lang="en-US" sz="8800" dirty="0" smtClean="0">
                <a:solidFill>
                  <a:schemeClr val="bg1">
                    <a:lumMod val="95000"/>
                  </a:schemeClr>
                </a:solidFill>
                <a:latin typeface="Exo 2 Light" panose="00000400000000000000" pitchFamily="2" charset="0"/>
                <a:ea typeface="Lato Light" charset="0"/>
                <a:cs typeface="Lato Light" charset="0"/>
              </a:rPr>
              <a:t>Example: </a:t>
            </a:r>
            <a:r>
              <a:rPr lang="en-US" sz="8800" dirty="0" smtClean="0">
                <a:solidFill>
                  <a:srgbClr val="00CCCC"/>
                </a:solidFill>
                <a:latin typeface="Exo 2 Light" panose="00000400000000000000" pitchFamily="2" charset="0"/>
                <a:ea typeface="Lato Light" charset="0"/>
                <a:cs typeface="Lato Light" charset="0"/>
              </a:rPr>
              <a:t>leitmotif</a:t>
            </a:r>
            <a:r>
              <a:rPr lang="en-US" sz="8800" dirty="0" smtClean="0">
                <a:solidFill>
                  <a:schemeClr val="bg1">
                    <a:lumMod val="95000"/>
                  </a:schemeClr>
                </a:solidFill>
                <a:latin typeface="Exo 2 Light" panose="00000400000000000000" pitchFamily="2" charset="0"/>
                <a:ea typeface="Lato Light" charset="0"/>
                <a:cs typeface="Lato Light" charset="0"/>
              </a:rPr>
              <a:t>.</a:t>
            </a:r>
            <a:endParaRPr lang="en-US" sz="8800" dirty="0">
              <a:solidFill>
                <a:schemeClr val="bg1">
                  <a:lumMod val="95000"/>
                </a:schemeClr>
              </a:solidFill>
              <a:latin typeface="Exo 2 Light" panose="00000400000000000000" pitchFamily="2" charset="0"/>
              <a:ea typeface="Lato Light" charset="0"/>
              <a:cs typeface="Lato Light" charset="0"/>
            </a:endParaRPr>
          </a:p>
        </p:txBody>
      </p:sp>
      <p:sp>
        <p:nvSpPr>
          <p:cNvPr id="427" name="Rectangle 426"/>
          <p:cNvSpPr/>
          <p:nvPr/>
        </p:nvSpPr>
        <p:spPr>
          <a:xfrm>
            <a:off x="7543800" y="2466970"/>
            <a:ext cx="9239841"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7543800" y="4268720"/>
            <a:ext cx="923984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12186470" y="4058900"/>
            <a:ext cx="4597171" cy="81634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Rectangle 429"/>
          <p:cNvSpPr/>
          <p:nvPr/>
        </p:nvSpPr>
        <p:spPr>
          <a:xfrm>
            <a:off x="7543800" y="2259125"/>
            <a:ext cx="4643382"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Rectangle 430"/>
          <p:cNvSpPr/>
          <p:nvPr/>
        </p:nvSpPr>
        <p:spPr>
          <a:xfrm>
            <a:off x="12163719" y="2258859"/>
            <a:ext cx="4619921"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Rectangle 431"/>
          <p:cNvSpPr/>
          <p:nvPr/>
        </p:nvSpPr>
        <p:spPr>
          <a:xfrm>
            <a:off x="7467600" y="4071248"/>
            <a:ext cx="4723777" cy="77512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910109" y="3826719"/>
            <a:ext cx="4928406" cy="2097053"/>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6" name="TextBox 435"/>
          <p:cNvSpPr txBox="1"/>
          <p:nvPr/>
        </p:nvSpPr>
        <p:spPr>
          <a:xfrm>
            <a:off x="572703" y="4413581"/>
            <a:ext cx="1337405"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1)</a:t>
            </a:r>
            <a:endParaRPr lang="en-US" sz="5400" dirty="0">
              <a:solidFill>
                <a:schemeClr val="bg1">
                  <a:lumMod val="95000"/>
                </a:schemeClr>
              </a:solidFill>
              <a:latin typeface="Exo 2 Light" panose="00000400000000000000" pitchFamily="2" charset="0"/>
              <a:ea typeface="Lato Light" charset="0"/>
              <a:cs typeface="Lato Light" charset="0"/>
            </a:endParaRPr>
          </a:p>
        </p:txBody>
      </p:sp>
      <p:sp>
        <p:nvSpPr>
          <p:cNvPr id="443" name="Rectangle 442"/>
          <p:cNvSpPr/>
          <p:nvPr/>
        </p:nvSpPr>
        <p:spPr>
          <a:xfrm>
            <a:off x="1926312" y="3188066"/>
            <a:ext cx="489600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p:cNvSpPr/>
          <p:nvPr/>
        </p:nvSpPr>
        <p:spPr>
          <a:xfrm>
            <a:off x="1926312" y="6225752"/>
            <a:ext cx="489600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a:off x="4321470" y="6217016"/>
            <a:ext cx="2500842" cy="398464"/>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Rectangle 445"/>
          <p:cNvSpPr/>
          <p:nvPr/>
        </p:nvSpPr>
        <p:spPr>
          <a:xfrm>
            <a:off x="1926312" y="3188066"/>
            <a:ext cx="2412497" cy="3960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Rectangle 446"/>
          <p:cNvSpPr/>
          <p:nvPr/>
        </p:nvSpPr>
        <p:spPr>
          <a:xfrm>
            <a:off x="4338809" y="3188066"/>
            <a:ext cx="2499706" cy="3960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Rectangle 447"/>
          <p:cNvSpPr/>
          <p:nvPr/>
        </p:nvSpPr>
        <p:spPr>
          <a:xfrm>
            <a:off x="1893912" y="6217680"/>
            <a:ext cx="2443824" cy="3978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TextBox 449"/>
          <p:cNvSpPr txBox="1"/>
          <p:nvPr/>
        </p:nvSpPr>
        <p:spPr>
          <a:xfrm>
            <a:off x="9063384" y="4413580"/>
            <a:ext cx="1337405" cy="923330"/>
          </a:xfrm>
          <a:prstGeom prst="rect">
            <a:avLst/>
          </a:prstGeom>
          <a:noFill/>
        </p:spPr>
        <p:txBody>
          <a:bodyPr wrap="square" rtlCol="0">
            <a:spAutoFit/>
          </a:bodyPr>
          <a:lstStyle/>
          <a:p>
            <a:pPr algn="ctr"/>
            <a:r>
              <a:rPr lang="en-US" sz="5400" dirty="0">
                <a:solidFill>
                  <a:schemeClr val="bg1">
                    <a:lumMod val="95000"/>
                  </a:schemeClr>
                </a:solidFill>
                <a:latin typeface="Exo 2 Light" panose="00000400000000000000" pitchFamily="2" charset="0"/>
                <a:ea typeface="Lato Light" charset="0"/>
                <a:cs typeface="Lato Light" charset="0"/>
              </a:rPr>
              <a:t>2</a:t>
            </a:r>
            <a:r>
              <a:rPr lang="en-US" sz="5400" dirty="0" smtClean="0">
                <a:solidFill>
                  <a:schemeClr val="bg1">
                    <a:lumMod val="95000"/>
                  </a:schemeClr>
                </a:solidFill>
                <a:latin typeface="Exo 2 Light" panose="00000400000000000000" pitchFamily="2" charset="0"/>
                <a:ea typeface="Lato Light" charset="0"/>
                <a:cs typeface="Lato Light" charset="0"/>
              </a:rPr>
              <a:t>)</a:t>
            </a:r>
            <a:endParaRPr lang="en-US" sz="5400" dirty="0">
              <a:solidFill>
                <a:schemeClr val="bg1">
                  <a:lumMod val="95000"/>
                </a:schemeClr>
              </a:solidFill>
              <a:latin typeface="Exo 2 Light" panose="00000400000000000000" pitchFamily="2" charset="0"/>
              <a:ea typeface="Lato Light" charset="0"/>
              <a:cs typeface="Lato Light" charset="0"/>
            </a:endParaRPr>
          </a:p>
        </p:txBody>
      </p:sp>
      <p:pic>
        <p:nvPicPr>
          <p:cNvPr id="2" name="HTTYD Example 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4089618" y="4570446"/>
            <a:ext cx="609600" cy="609600"/>
          </a:xfrm>
          <a:prstGeom prst="rect">
            <a:avLst/>
          </a:prstGeom>
        </p:spPr>
      </p:pic>
      <p:pic>
        <p:nvPicPr>
          <p:cNvPr id="1028" name="Picture 4"/>
          <p:cNvPicPr>
            <a:picLocks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10400789" y="3824972"/>
            <a:ext cx="4928400" cy="20988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HTTYD Example 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12700347" y="4570446"/>
            <a:ext cx="609600" cy="609600"/>
          </a:xfrm>
          <a:prstGeom prst="rect">
            <a:avLst/>
          </a:prstGeom>
        </p:spPr>
      </p:pic>
      <p:sp>
        <p:nvSpPr>
          <p:cNvPr id="451" name="Rectangle 450"/>
          <p:cNvSpPr/>
          <p:nvPr/>
        </p:nvSpPr>
        <p:spPr>
          <a:xfrm>
            <a:off x="10422503" y="3188066"/>
            <a:ext cx="489600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Rectangle 451"/>
          <p:cNvSpPr/>
          <p:nvPr/>
        </p:nvSpPr>
        <p:spPr>
          <a:xfrm>
            <a:off x="10422503" y="6217016"/>
            <a:ext cx="489600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Rectangle 452"/>
          <p:cNvSpPr/>
          <p:nvPr/>
        </p:nvSpPr>
        <p:spPr>
          <a:xfrm>
            <a:off x="12841642" y="6217016"/>
            <a:ext cx="3942000" cy="398464"/>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Rectangle 453"/>
          <p:cNvSpPr/>
          <p:nvPr/>
        </p:nvSpPr>
        <p:spPr>
          <a:xfrm>
            <a:off x="10384657" y="3188066"/>
            <a:ext cx="2413767" cy="3960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Rectangle 454"/>
          <p:cNvSpPr/>
          <p:nvPr/>
        </p:nvSpPr>
        <p:spPr>
          <a:xfrm>
            <a:off x="12798425" y="3188066"/>
            <a:ext cx="2564602" cy="3960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Rectangle 455"/>
          <p:cNvSpPr/>
          <p:nvPr/>
        </p:nvSpPr>
        <p:spPr>
          <a:xfrm>
            <a:off x="8928503" y="6212917"/>
            <a:ext cx="3942000" cy="3978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9" name="Picture 5"/>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1893912" y="7261555"/>
            <a:ext cx="4928400" cy="2090436"/>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7" name="Rectangle 456"/>
          <p:cNvSpPr/>
          <p:nvPr/>
        </p:nvSpPr>
        <p:spPr>
          <a:xfrm>
            <a:off x="1910181" y="6636116"/>
            <a:ext cx="489600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457"/>
          <p:cNvSpPr/>
          <p:nvPr/>
        </p:nvSpPr>
        <p:spPr>
          <a:xfrm>
            <a:off x="1910181" y="9665066"/>
            <a:ext cx="489600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p:cNvSpPr/>
          <p:nvPr/>
        </p:nvSpPr>
        <p:spPr>
          <a:xfrm>
            <a:off x="4365896" y="9646778"/>
            <a:ext cx="2472619" cy="398464"/>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Rectangle 459"/>
          <p:cNvSpPr/>
          <p:nvPr/>
        </p:nvSpPr>
        <p:spPr>
          <a:xfrm>
            <a:off x="1893911" y="6636116"/>
            <a:ext cx="2428767" cy="3960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Rectangle 460"/>
          <p:cNvSpPr/>
          <p:nvPr/>
        </p:nvSpPr>
        <p:spPr>
          <a:xfrm>
            <a:off x="4322679" y="6636116"/>
            <a:ext cx="2499633" cy="3960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Rectangle 461"/>
          <p:cNvSpPr/>
          <p:nvPr/>
        </p:nvSpPr>
        <p:spPr>
          <a:xfrm>
            <a:off x="1867885" y="9647442"/>
            <a:ext cx="2526871" cy="39533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TextBox 462"/>
          <p:cNvSpPr txBox="1"/>
          <p:nvPr/>
        </p:nvSpPr>
        <p:spPr>
          <a:xfrm>
            <a:off x="530481" y="7845108"/>
            <a:ext cx="1337405" cy="923330"/>
          </a:xfrm>
          <a:prstGeom prst="rect">
            <a:avLst/>
          </a:prstGeom>
          <a:noFill/>
        </p:spPr>
        <p:txBody>
          <a:bodyPr wrap="square" rtlCol="0">
            <a:spAutoFit/>
          </a:bodyPr>
          <a:lstStyle/>
          <a:p>
            <a:pPr algn="ctr"/>
            <a:r>
              <a:rPr lang="en-US" sz="5400" dirty="0">
                <a:solidFill>
                  <a:schemeClr val="bg1">
                    <a:lumMod val="95000"/>
                  </a:schemeClr>
                </a:solidFill>
                <a:latin typeface="Exo 2 Light" panose="00000400000000000000" pitchFamily="2" charset="0"/>
                <a:ea typeface="Lato Light" charset="0"/>
                <a:cs typeface="Lato Light" charset="0"/>
              </a:rPr>
              <a:t>3</a:t>
            </a:r>
            <a:r>
              <a:rPr lang="en-US" sz="5400" dirty="0" smtClean="0">
                <a:solidFill>
                  <a:schemeClr val="bg1">
                    <a:lumMod val="95000"/>
                  </a:schemeClr>
                </a:solidFill>
                <a:latin typeface="Exo 2 Light" panose="00000400000000000000" pitchFamily="2" charset="0"/>
                <a:ea typeface="Lato Light" charset="0"/>
                <a:cs typeface="Lato Light" charset="0"/>
              </a:rPr>
              <a:t>)</a:t>
            </a:r>
            <a:endParaRPr lang="en-US" sz="5400" dirty="0">
              <a:solidFill>
                <a:schemeClr val="bg1">
                  <a:lumMod val="95000"/>
                </a:schemeClr>
              </a:solidFill>
              <a:latin typeface="Exo 2 Light" panose="00000400000000000000" pitchFamily="2" charset="0"/>
              <a:ea typeface="Lato Light" charset="0"/>
              <a:cs typeface="Lato Light" charset="0"/>
            </a:endParaRPr>
          </a:p>
        </p:txBody>
      </p:sp>
      <p:pic>
        <p:nvPicPr>
          <p:cNvPr id="5" name="HTTYD Example 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4053312" y="8001973"/>
            <a:ext cx="609600" cy="609600"/>
          </a:xfrm>
          <a:prstGeom prst="rect">
            <a:avLst/>
          </a:prstGeom>
        </p:spPr>
      </p:pic>
      <p:pic>
        <p:nvPicPr>
          <p:cNvPr id="1030" name="Picture 6"/>
          <p:cNvPicPr>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10400789" y="7261555"/>
            <a:ext cx="4928400" cy="20988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4" name="TextBox 463"/>
          <p:cNvSpPr txBox="1"/>
          <p:nvPr/>
        </p:nvSpPr>
        <p:spPr>
          <a:xfrm>
            <a:off x="9047253" y="7849290"/>
            <a:ext cx="1337405"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4)</a:t>
            </a:r>
            <a:endParaRPr lang="en-US" sz="5400" dirty="0">
              <a:solidFill>
                <a:schemeClr val="bg1">
                  <a:lumMod val="95000"/>
                </a:schemeClr>
              </a:solidFill>
              <a:latin typeface="Exo 2 Light" panose="00000400000000000000" pitchFamily="2" charset="0"/>
              <a:ea typeface="Lato Light" charset="0"/>
              <a:cs typeface="Lato Light" charset="0"/>
            </a:endParaRPr>
          </a:p>
        </p:txBody>
      </p:sp>
      <p:sp>
        <p:nvSpPr>
          <p:cNvPr id="465" name="Rectangle 464"/>
          <p:cNvSpPr/>
          <p:nvPr/>
        </p:nvSpPr>
        <p:spPr>
          <a:xfrm>
            <a:off x="10409877" y="6636116"/>
            <a:ext cx="489600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p:cNvSpPr/>
          <p:nvPr/>
        </p:nvSpPr>
        <p:spPr>
          <a:xfrm>
            <a:off x="10409877" y="9665066"/>
            <a:ext cx="489600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p:cNvSpPr/>
          <p:nvPr/>
        </p:nvSpPr>
        <p:spPr>
          <a:xfrm>
            <a:off x="12829016" y="9646778"/>
            <a:ext cx="2476861" cy="3960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Rectangle 467"/>
          <p:cNvSpPr/>
          <p:nvPr/>
        </p:nvSpPr>
        <p:spPr>
          <a:xfrm>
            <a:off x="10343639" y="6636116"/>
            <a:ext cx="2442160" cy="3960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Rectangle 468"/>
          <p:cNvSpPr/>
          <p:nvPr/>
        </p:nvSpPr>
        <p:spPr>
          <a:xfrm>
            <a:off x="12785799" y="6636116"/>
            <a:ext cx="2520078" cy="3960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Rectangle 469"/>
          <p:cNvSpPr/>
          <p:nvPr/>
        </p:nvSpPr>
        <p:spPr>
          <a:xfrm>
            <a:off x="10365353" y="9647442"/>
            <a:ext cx="2492524" cy="3978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HTTYD Example 4.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1"/>
          <a:stretch>
            <a:fillRect/>
          </a:stretch>
        </p:blipFill>
        <p:spPr>
          <a:xfrm>
            <a:off x="12646025" y="8006155"/>
            <a:ext cx="609600" cy="609600"/>
          </a:xfrm>
          <a:prstGeom prst="rect">
            <a:avLst/>
          </a:prstGeom>
        </p:spPr>
      </p:pic>
      <p:pic>
        <p:nvPicPr>
          <p:cNvPr id="1031" name="Picture 7"/>
          <p:cNvPicPr>
            <a:picLocks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6110853" y="10711625"/>
            <a:ext cx="4928400" cy="20988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 name="TextBox 470"/>
          <p:cNvSpPr txBox="1"/>
          <p:nvPr/>
        </p:nvSpPr>
        <p:spPr>
          <a:xfrm>
            <a:off x="4773448" y="11299360"/>
            <a:ext cx="1337405" cy="923330"/>
          </a:xfrm>
          <a:prstGeom prst="rect">
            <a:avLst/>
          </a:prstGeom>
          <a:noFill/>
        </p:spPr>
        <p:txBody>
          <a:bodyPr wrap="square" rtlCol="0">
            <a:spAutoFit/>
          </a:bodyPr>
          <a:lstStyle/>
          <a:p>
            <a:pPr algn="ctr"/>
            <a:r>
              <a:rPr lang="en-US" sz="5400" dirty="0">
                <a:solidFill>
                  <a:schemeClr val="bg1">
                    <a:lumMod val="95000"/>
                  </a:schemeClr>
                </a:solidFill>
                <a:latin typeface="Exo 2 Light" panose="00000400000000000000" pitchFamily="2" charset="0"/>
                <a:ea typeface="Lato Light" charset="0"/>
                <a:cs typeface="Lato Light" charset="0"/>
              </a:rPr>
              <a:t>5</a:t>
            </a:r>
            <a:r>
              <a:rPr lang="en-US" sz="5400" dirty="0" smtClean="0">
                <a:solidFill>
                  <a:schemeClr val="bg1">
                    <a:lumMod val="95000"/>
                  </a:schemeClr>
                </a:solidFill>
                <a:latin typeface="Exo 2 Light" panose="00000400000000000000" pitchFamily="2" charset="0"/>
                <a:ea typeface="Lato Light" charset="0"/>
                <a:cs typeface="Lato Light" charset="0"/>
              </a:rPr>
              <a:t>)</a:t>
            </a:r>
            <a:endParaRPr lang="en-US" sz="5400" dirty="0">
              <a:solidFill>
                <a:schemeClr val="bg1">
                  <a:lumMod val="95000"/>
                </a:schemeClr>
              </a:solidFill>
              <a:latin typeface="Exo 2 Light" panose="00000400000000000000" pitchFamily="2" charset="0"/>
              <a:ea typeface="Lato Light" charset="0"/>
              <a:cs typeface="Lato Light" charset="0"/>
            </a:endParaRPr>
          </a:p>
        </p:txBody>
      </p:sp>
      <p:sp>
        <p:nvSpPr>
          <p:cNvPr id="472" name="Rectangle 471"/>
          <p:cNvSpPr/>
          <p:nvPr/>
        </p:nvSpPr>
        <p:spPr>
          <a:xfrm>
            <a:off x="6148041" y="10060366"/>
            <a:ext cx="489600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p:cNvSpPr/>
          <p:nvPr/>
        </p:nvSpPr>
        <p:spPr>
          <a:xfrm>
            <a:off x="6148041" y="13089316"/>
            <a:ext cx="489600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p:cNvSpPr/>
          <p:nvPr/>
        </p:nvSpPr>
        <p:spPr>
          <a:xfrm>
            <a:off x="8603756" y="13071028"/>
            <a:ext cx="2472619" cy="398464"/>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5" name="Rectangle 474"/>
          <p:cNvSpPr/>
          <p:nvPr/>
        </p:nvSpPr>
        <p:spPr>
          <a:xfrm>
            <a:off x="6131771" y="10060366"/>
            <a:ext cx="2428767" cy="3960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6" name="Rectangle 475"/>
          <p:cNvSpPr/>
          <p:nvPr/>
        </p:nvSpPr>
        <p:spPr>
          <a:xfrm>
            <a:off x="8560539" y="10060366"/>
            <a:ext cx="2499633" cy="3960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7" name="Rectangle 476"/>
          <p:cNvSpPr/>
          <p:nvPr/>
        </p:nvSpPr>
        <p:spPr>
          <a:xfrm>
            <a:off x="6105745" y="13089980"/>
            <a:ext cx="2526871" cy="39533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HTTYD Example 5.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1"/>
          <a:stretch>
            <a:fillRect/>
          </a:stretch>
        </p:blipFill>
        <p:spPr>
          <a:xfrm>
            <a:off x="8270252" y="11456225"/>
            <a:ext cx="609600" cy="609600"/>
          </a:xfrm>
          <a:prstGeom prst="rect">
            <a:avLst/>
          </a:prstGeom>
        </p:spPr>
      </p:pic>
      <p:cxnSp>
        <p:nvCxnSpPr>
          <p:cNvPr id="61" name="Straight Connector 60"/>
          <p:cNvCxnSpPr/>
          <p:nvPr/>
        </p:nvCxnSpPr>
        <p:spPr>
          <a:xfrm>
            <a:off x="2552" y="311875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553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par>
                                <p:cTn id="8" presetID="1" presetClass="entr" presetSubtype="0" fill="hold" grpId="1" nodeType="withEffect">
                                  <p:stCondLst>
                                    <p:cond delay="0"/>
                                  </p:stCondLst>
                                  <p:childTnLst>
                                    <p:set>
                                      <p:cBhvr>
                                        <p:cTn id="9" dur="1" fill="hold">
                                          <p:stCondLst>
                                            <p:cond delay="0"/>
                                          </p:stCondLst>
                                        </p:cTn>
                                        <p:tgtEl>
                                          <p:spTgt spid="429"/>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430"/>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431"/>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432"/>
                                        </p:tgtEl>
                                        <p:attrNameLst>
                                          <p:attrName>style.visibility</p:attrName>
                                        </p:attrNameLst>
                                      </p:cBhvr>
                                      <p:to>
                                        <p:strVal val="visible"/>
                                      </p:to>
                                    </p:set>
                                  </p:childTnLst>
                                </p:cTn>
                              </p:par>
                              <p:par>
                                <p:cTn id="16" presetID="63" presetClass="path" presetSubtype="0" decel="100000" fill="hold" grpId="0" nodeType="withEffect">
                                  <p:stCondLst>
                                    <p:cond delay="0"/>
                                  </p:stCondLst>
                                  <p:childTnLst>
                                    <p:animMotion origin="layout" path="M 1.04167E-6 -4.25926E-6 L 0.18971 -4.25926E-6 " pathEditMode="relative" rAng="0" ptsTypes="AA">
                                      <p:cBhvr>
                                        <p:cTn id="17" dur="500" fill="hold"/>
                                        <p:tgtEl>
                                          <p:spTgt spid="429"/>
                                        </p:tgtEl>
                                        <p:attrNameLst>
                                          <p:attrName>ppt_x</p:attrName>
                                          <p:attrName>ppt_y</p:attrName>
                                        </p:attrNameLst>
                                      </p:cBhvr>
                                      <p:rCtr x="9486" y="0"/>
                                    </p:animMotion>
                                  </p:childTnLst>
                                </p:cTn>
                              </p:par>
                              <p:par>
                                <p:cTn id="18" presetID="35" presetClass="path" presetSubtype="0" decel="100000" fill="hold" grpId="0" nodeType="withEffect">
                                  <p:stCondLst>
                                    <p:cond delay="0"/>
                                  </p:stCondLst>
                                  <p:childTnLst>
                                    <p:animMotion origin="layout" path="M 4.6875E-6 -4.25926E-6 L -0.19043 -4.25926E-6 " pathEditMode="relative" rAng="0" ptsTypes="AA">
                                      <p:cBhvr>
                                        <p:cTn id="19" dur="500" fill="hold"/>
                                        <p:tgtEl>
                                          <p:spTgt spid="430"/>
                                        </p:tgtEl>
                                        <p:attrNameLst>
                                          <p:attrName>ppt_x</p:attrName>
                                          <p:attrName>ppt_y</p:attrName>
                                        </p:attrNameLst>
                                      </p:cBhvr>
                                      <p:rCtr x="-9525" y="0"/>
                                    </p:animMotion>
                                  </p:childTnLst>
                                </p:cTn>
                              </p:par>
                              <p:par>
                                <p:cTn id="20" presetID="63" presetClass="path" presetSubtype="0" decel="100000" fill="hold" grpId="0" nodeType="withEffect">
                                  <p:stCondLst>
                                    <p:cond delay="0"/>
                                  </p:stCondLst>
                                  <p:childTnLst>
                                    <p:animMotion origin="layout" path="M 1.04167E-6 -4.25926E-6 L 0.18971 -4.25926E-6 " pathEditMode="relative" rAng="0" ptsTypes="AA">
                                      <p:cBhvr>
                                        <p:cTn id="21" dur="500" fill="hold"/>
                                        <p:tgtEl>
                                          <p:spTgt spid="431"/>
                                        </p:tgtEl>
                                        <p:attrNameLst>
                                          <p:attrName>ppt_x</p:attrName>
                                          <p:attrName>ppt_y</p:attrName>
                                        </p:attrNameLst>
                                      </p:cBhvr>
                                      <p:rCtr x="9486" y="0"/>
                                    </p:animMotion>
                                  </p:childTnLst>
                                </p:cTn>
                              </p:par>
                              <p:par>
                                <p:cTn id="22" presetID="35" presetClass="path" presetSubtype="0" decel="100000" fill="hold" grpId="0" nodeType="withEffect">
                                  <p:stCondLst>
                                    <p:cond delay="0"/>
                                  </p:stCondLst>
                                  <p:childTnLst>
                                    <p:animMotion origin="layout" path="M 4.6875E-6 1.11111E-6 L -0.18978 1.11111E-6 " pathEditMode="relative" rAng="0" ptsTypes="AA">
                                      <p:cBhvr>
                                        <p:cTn id="23" dur="500" fill="hold"/>
                                        <p:tgtEl>
                                          <p:spTgt spid="432"/>
                                        </p:tgtEl>
                                        <p:attrNameLst>
                                          <p:attrName>ppt_x</p:attrName>
                                          <p:attrName>ppt_y</p:attrName>
                                        </p:attrNameLst>
                                      </p:cBhvr>
                                      <p:rCtr x="-9492" y="0"/>
                                    </p:animMotion>
                                  </p:childTnLst>
                                </p:cTn>
                              </p:par>
                              <p:par>
                                <p:cTn id="24" presetID="1" presetClass="entr" presetSubtype="0" fill="hold" grpId="0" nodeType="withEffect">
                                  <p:stCondLst>
                                    <p:cond delay="0"/>
                                  </p:stCondLst>
                                  <p:childTnLst>
                                    <p:set>
                                      <p:cBhvr>
                                        <p:cTn id="25" dur="1" fill="hold">
                                          <p:stCondLst>
                                            <p:cond delay="0"/>
                                          </p:stCondLst>
                                        </p:cTn>
                                        <p:tgtEl>
                                          <p:spTgt spid="4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429"/>
                                        </p:tgtEl>
                                        <p:attrNameLst>
                                          <p:attrName>style.visibility</p:attrName>
                                        </p:attrNameLst>
                                      </p:cBhvr>
                                      <p:to>
                                        <p:strVal val="hidden"/>
                                      </p:to>
                                    </p:set>
                                  </p:childTnLst>
                                </p:cTn>
                              </p:par>
                              <p:par>
                                <p:cTn id="32" presetID="1" presetClass="exit" presetSubtype="0" fill="hold" grpId="2" nodeType="withEffect">
                                  <p:stCondLst>
                                    <p:cond delay="0"/>
                                  </p:stCondLst>
                                  <p:childTnLst>
                                    <p:set>
                                      <p:cBhvr>
                                        <p:cTn id="33" dur="1" fill="hold">
                                          <p:stCondLst>
                                            <p:cond delay="0"/>
                                          </p:stCondLst>
                                        </p:cTn>
                                        <p:tgtEl>
                                          <p:spTgt spid="430"/>
                                        </p:tgtEl>
                                        <p:attrNameLst>
                                          <p:attrName>style.visibility</p:attrName>
                                        </p:attrNameLst>
                                      </p:cBhvr>
                                      <p:to>
                                        <p:strVal val="hidden"/>
                                      </p:to>
                                    </p:set>
                                  </p:childTnLst>
                                </p:cTn>
                              </p:par>
                              <p:par>
                                <p:cTn id="34" presetID="1" presetClass="exit" presetSubtype="0" fill="hold" grpId="2" nodeType="withEffect">
                                  <p:stCondLst>
                                    <p:cond delay="0"/>
                                  </p:stCondLst>
                                  <p:childTnLst>
                                    <p:set>
                                      <p:cBhvr>
                                        <p:cTn id="35" dur="1" fill="hold">
                                          <p:stCondLst>
                                            <p:cond delay="0"/>
                                          </p:stCondLst>
                                        </p:cTn>
                                        <p:tgtEl>
                                          <p:spTgt spid="431"/>
                                        </p:tgtEl>
                                        <p:attrNameLst>
                                          <p:attrName>style.visibility</p:attrName>
                                        </p:attrNameLst>
                                      </p:cBhvr>
                                      <p:to>
                                        <p:strVal val="hidden"/>
                                      </p:to>
                                    </p:set>
                                  </p:childTnLst>
                                </p:cTn>
                              </p:par>
                              <p:par>
                                <p:cTn id="36" presetID="1" presetClass="exit" presetSubtype="0" fill="hold" grpId="2" nodeType="withEffect">
                                  <p:stCondLst>
                                    <p:cond delay="0"/>
                                  </p:stCondLst>
                                  <p:childTnLst>
                                    <p:set>
                                      <p:cBhvr>
                                        <p:cTn id="37" dur="1" fill="hold">
                                          <p:stCondLst>
                                            <p:cond delay="0"/>
                                          </p:stCondLst>
                                        </p:cTn>
                                        <p:tgtEl>
                                          <p:spTgt spid="432"/>
                                        </p:tgtEl>
                                        <p:attrNameLst>
                                          <p:attrName>style.visibility</p:attrName>
                                        </p:attrNameLst>
                                      </p:cBhvr>
                                      <p:to>
                                        <p:strVal val="hidden"/>
                                      </p:to>
                                    </p:set>
                                  </p:childTnLst>
                                </p:cTn>
                              </p:par>
                              <p:par>
                                <p:cTn id="38" presetID="2" presetClass="exit" presetSubtype="8" accel="100000" fill="hold" grpId="1" nodeType="withEffect">
                                  <p:stCondLst>
                                    <p:cond delay="0"/>
                                  </p:stCondLst>
                                  <p:childTnLst>
                                    <p:anim calcmode="lin" valueType="num">
                                      <p:cBhvr additive="base">
                                        <p:cTn id="39" dur="250"/>
                                        <p:tgtEl>
                                          <p:spTgt spid="427"/>
                                        </p:tgtEl>
                                        <p:attrNameLst>
                                          <p:attrName>ppt_x</p:attrName>
                                        </p:attrNameLst>
                                      </p:cBhvr>
                                      <p:tavLst>
                                        <p:tav tm="0">
                                          <p:val>
                                            <p:strVal val="ppt_x"/>
                                          </p:val>
                                        </p:tav>
                                        <p:tav tm="100000">
                                          <p:val>
                                            <p:strVal val="0-ppt_w/2"/>
                                          </p:val>
                                        </p:tav>
                                      </p:tavLst>
                                    </p:anim>
                                    <p:anim calcmode="lin" valueType="num">
                                      <p:cBhvr additive="base">
                                        <p:cTn id="40" dur="250"/>
                                        <p:tgtEl>
                                          <p:spTgt spid="427"/>
                                        </p:tgtEl>
                                        <p:attrNameLst>
                                          <p:attrName>ppt_y</p:attrName>
                                        </p:attrNameLst>
                                      </p:cBhvr>
                                      <p:tavLst>
                                        <p:tav tm="0">
                                          <p:val>
                                            <p:strVal val="ppt_y"/>
                                          </p:val>
                                        </p:tav>
                                        <p:tav tm="100000">
                                          <p:val>
                                            <p:strVal val="ppt_y"/>
                                          </p:val>
                                        </p:tav>
                                      </p:tavLst>
                                    </p:anim>
                                    <p:set>
                                      <p:cBhvr>
                                        <p:cTn id="41" dur="1" fill="hold">
                                          <p:stCondLst>
                                            <p:cond delay="249"/>
                                          </p:stCondLst>
                                        </p:cTn>
                                        <p:tgtEl>
                                          <p:spTgt spid="427"/>
                                        </p:tgtEl>
                                        <p:attrNameLst>
                                          <p:attrName>style.visibility</p:attrName>
                                        </p:attrNameLst>
                                      </p:cBhvr>
                                      <p:to>
                                        <p:strVal val="hidden"/>
                                      </p:to>
                                    </p:set>
                                  </p:childTnLst>
                                </p:cTn>
                              </p:par>
                              <p:par>
                                <p:cTn id="42" presetID="2" presetClass="exit" presetSubtype="8" accel="100000" fill="hold" grpId="1" nodeType="withEffect">
                                  <p:stCondLst>
                                    <p:cond delay="0"/>
                                  </p:stCondLst>
                                  <p:childTnLst>
                                    <p:anim calcmode="lin" valueType="num">
                                      <p:cBhvr additive="base">
                                        <p:cTn id="43" dur="250"/>
                                        <p:tgtEl>
                                          <p:spTgt spid="428"/>
                                        </p:tgtEl>
                                        <p:attrNameLst>
                                          <p:attrName>ppt_x</p:attrName>
                                        </p:attrNameLst>
                                      </p:cBhvr>
                                      <p:tavLst>
                                        <p:tav tm="0">
                                          <p:val>
                                            <p:strVal val="ppt_x"/>
                                          </p:val>
                                        </p:tav>
                                        <p:tav tm="100000">
                                          <p:val>
                                            <p:strVal val="0-ppt_w/2"/>
                                          </p:val>
                                        </p:tav>
                                      </p:tavLst>
                                    </p:anim>
                                    <p:anim calcmode="lin" valueType="num">
                                      <p:cBhvr additive="base">
                                        <p:cTn id="44" dur="250"/>
                                        <p:tgtEl>
                                          <p:spTgt spid="428"/>
                                        </p:tgtEl>
                                        <p:attrNameLst>
                                          <p:attrName>ppt_y</p:attrName>
                                        </p:attrNameLst>
                                      </p:cBhvr>
                                      <p:tavLst>
                                        <p:tav tm="0">
                                          <p:val>
                                            <p:strVal val="ppt_y"/>
                                          </p:val>
                                        </p:tav>
                                        <p:tav tm="100000">
                                          <p:val>
                                            <p:strVal val="ppt_y"/>
                                          </p:val>
                                        </p:tav>
                                      </p:tavLst>
                                    </p:anim>
                                    <p:set>
                                      <p:cBhvr>
                                        <p:cTn id="45" dur="1" fill="hold">
                                          <p:stCondLst>
                                            <p:cond delay="249"/>
                                          </p:stCondLst>
                                        </p:cTn>
                                        <p:tgtEl>
                                          <p:spTgt spid="428"/>
                                        </p:tgtEl>
                                        <p:attrNameLst>
                                          <p:attrName>style.visibility</p:attrName>
                                        </p:attrNameLst>
                                      </p:cBhvr>
                                      <p:to>
                                        <p:strVal val="hidden"/>
                                      </p:to>
                                    </p:set>
                                  </p:childTnLst>
                                </p:cTn>
                              </p:par>
                              <p:par>
                                <p:cTn id="46" presetID="64" presetClass="path" presetSubtype="0" accel="50000" decel="50000" fill="hold" grpId="1" nodeType="withEffect">
                                  <p:stCondLst>
                                    <p:cond delay="250"/>
                                  </p:stCondLst>
                                  <p:childTnLst>
                                    <p:animMotion origin="layout" path="M 2.08333E-7 4.25926E-6 L 2.08333E-7 -0.07373 " pathEditMode="relative" rAng="0" ptsTypes="AA">
                                      <p:cBhvr>
                                        <p:cTn id="47" dur="250" fill="hold"/>
                                        <p:tgtEl>
                                          <p:spTgt spid="426"/>
                                        </p:tgtEl>
                                        <p:attrNameLst>
                                          <p:attrName>ppt_x</p:attrName>
                                          <p:attrName>ppt_y</p:attrName>
                                        </p:attrNameLst>
                                      </p:cBhvr>
                                      <p:rCtr x="0" y="-3692"/>
                                    </p:animMotion>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250"/>
                                        <p:tgtEl>
                                          <p:spTgt spid="1026"/>
                                        </p:tgtEl>
                                      </p:cBhvr>
                                    </p:animEffect>
                                  </p:childTnLst>
                                </p:cTn>
                              </p:par>
                              <p:par>
                                <p:cTn id="52" presetID="16" presetClass="entr" presetSubtype="37" fill="hold" nodeType="with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barn(outVertical)">
                                      <p:cBhvr>
                                        <p:cTn id="54" dur="500"/>
                                        <p:tgtEl>
                                          <p:spTgt spid="6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path" presetSubtype="0" decel="100000" fill="hold" nodeType="clickEffect">
                                  <p:stCondLst>
                                    <p:cond delay="0"/>
                                  </p:stCondLst>
                                  <p:childTnLst>
                                    <p:animMotion origin="layout" path="M 2.08333E-7 -3.7037E-7 L 0.38841 -0.29745 " pathEditMode="relative" rAng="0" ptsTypes="AA">
                                      <p:cBhvr>
                                        <p:cTn id="58" dur="500" fill="hold"/>
                                        <p:tgtEl>
                                          <p:spTgt spid="1026"/>
                                        </p:tgtEl>
                                        <p:attrNameLst>
                                          <p:attrName>ppt_x</p:attrName>
                                          <p:attrName>ppt_y</p:attrName>
                                        </p:attrNameLst>
                                      </p:cBhvr>
                                      <p:rCtr x="19421" y="-14873"/>
                                    </p:animMotion>
                                  </p:childTnLst>
                                </p:cTn>
                              </p:par>
                              <p:par>
                                <p:cTn id="59" presetID="6" presetClass="emph" presetSubtype="0" decel="100000" fill="hold" nodeType="withEffect">
                                  <p:stCondLst>
                                    <p:cond delay="0"/>
                                  </p:stCondLst>
                                  <p:childTnLst>
                                    <p:animScale>
                                      <p:cBhvr>
                                        <p:cTn id="60" dur="500" fill="hold"/>
                                        <p:tgtEl>
                                          <p:spTgt spid="1026"/>
                                        </p:tgtEl>
                                      </p:cBhvr>
                                      <p:by x="50000" y="50000"/>
                                    </p:animScale>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6"/>
                                        </p:tgtEl>
                                        <p:attrNameLst>
                                          <p:attrName>style.visibility</p:attrName>
                                        </p:attrNameLst>
                                      </p:cBhvr>
                                      <p:to>
                                        <p:strVal val="visible"/>
                                      </p:to>
                                    </p:set>
                                    <p:animEffect transition="in" filter="fade">
                                      <p:cBhvr>
                                        <p:cTn id="65" dur="250"/>
                                        <p:tgtEl>
                                          <p:spTgt spid="436"/>
                                        </p:tgtEl>
                                      </p:cBhvr>
                                    </p:animEffect>
                                  </p:childTnLst>
                                </p:cTn>
                              </p:par>
                              <p:par>
                                <p:cTn id="66" presetID="10" presetClass="entr" presetSubtype="0" fill="hold" nodeType="withEffect">
                                  <p:stCondLst>
                                    <p:cond delay="0"/>
                                  </p:stCondLst>
                                  <p:childTnLst>
                                    <p:set>
                                      <p:cBhvr>
                                        <p:cTn id="67" dur="1" fill="hold">
                                          <p:stCondLst>
                                            <p:cond delay="0"/>
                                          </p:stCondLst>
                                        </p:cTn>
                                        <p:tgtEl>
                                          <p:spTgt spid="1027"/>
                                        </p:tgtEl>
                                        <p:attrNameLst>
                                          <p:attrName>style.visibility</p:attrName>
                                        </p:attrNameLst>
                                      </p:cBhvr>
                                      <p:to>
                                        <p:strVal val="visible"/>
                                      </p:to>
                                    </p:set>
                                    <p:animEffect transition="in" filter="fade">
                                      <p:cBhvr>
                                        <p:cTn id="68" dur="250"/>
                                        <p:tgtEl>
                                          <p:spTgt spid="1027"/>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4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4"/>
                                        </p:tgtEl>
                                        <p:attrNameLst>
                                          <p:attrName>style.visibility</p:attrName>
                                        </p:attrNameLst>
                                      </p:cBhvr>
                                      <p:to>
                                        <p:strVal val="visible"/>
                                      </p:to>
                                    </p:set>
                                  </p:childTnLst>
                                </p:cTn>
                              </p:par>
                              <p:par>
                                <p:cTn id="73" presetID="1" presetClass="entr" presetSubtype="0" fill="hold" grpId="2" nodeType="withEffect">
                                  <p:stCondLst>
                                    <p:cond delay="0"/>
                                  </p:stCondLst>
                                  <p:childTnLst>
                                    <p:set>
                                      <p:cBhvr>
                                        <p:cTn id="74" dur="1" fill="hold">
                                          <p:stCondLst>
                                            <p:cond delay="0"/>
                                          </p:stCondLst>
                                        </p:cTn>
                                        <p:tgtEl>
                                          <p:spTgt spid="445"/>
                                        </p:tgtEl>
                                        <p:attrNameLst>
                                          <p:attrName>style.visibility</p:attrName>
                                        </p:attrNameLst>
                                      </p:cBhvr>
                                      <p:to>
                                        <p:strVal val="visible"/>
                                      </p:to>
                                    </p:set>
                                  </p:childTnLst>
                                </p:cTn>
                              </p:par>
                              <p:par>
                                <p:cTn id="75" presetID="1" presetClass="entr" presetSubtype="0" fill="hold" grpId="2" nodeType="withEffect">
                                  <p:stCondLst>
                                    <p:cond delay="0"/>
                                  </p:stCondLst>
                                  <p:childTnLst>
                                    <p:set>
                                      <p:cBhvr>
                                        <p:cTn id="76" dur="1" fill="hold">
                                          <p:stCondLst>
                                            <p:cond delay="0"/>
                                          </p:stCondLst>
                                        </p:cTn>
                                        <p:tgtEl>
                                          <p:spTgt spid="446"/>
                                        </p:tgtEl>
                                        <p:attrNameLst>
                                          <p:attrName>style.visibility</p:attrName>
                                        </p:attrNameLst>
                                      </p:cBhvr>
                                      <p:to>
                                        <p:strVal val="visible"/>
                                      </p:to>
                                    </p:set>
                                  </p:childTnLst>
                                </p:cTn>
                              </p:par>
                              <p:par>
                                <p:cTn id="77" presetID="1" presetClass="entr" presetSubtype="0" fill="hold" grpId="2" nodeType="withEffect">
                                  <p:stCondLst>
                                    <p:cond delay="0"/>
                                  </p:stCondLst>
                                  <p:childTnLst>
                                    <p:set>
                                      <p:cBhvr>
                                        <p:cTn id="78" dur="1" fill="hold">
                                          <p:stCondLst>
                                            <p:cond delay="0"/>
                                          </p:stCondLst>
                                        </p:cTn>
                                        <p:tgtEl>
                                          <p:spTgt spid="447"/>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44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50"/>
                                        </p:tgtEl>
                                        <p:attrNameLst>
                                          <p:attrName>style.visibility</p:attrName>
                                        </p:attrNameLst>
                                      </p:cBhvr>
                                      <p:to>
                                        <p:strVal val="visible"/>
                                      </p:to>
                                    </p:set>
                                    <p:animEffect transition="in" filter="fade">
                                      <p:cBhvr>
                                        <p:cTn id="85" dur="250"/>
                                        <p:tgtEl>
                                          <p:spTgt spid="450"/>
                                        </p:tgtEl>
                                      </p:cBhvr>
                                    </p:animEffect>
                                  </p:childTnLst>
                                </p:cTn>
                              </p:par>
                              <p:par>
                                <p:cTn id="86" presetID="10" presetClass="entr" presetSubtype="0" fill="hold" nodeType="withEffect">
                                  <p:stCondLst>
                                    <p:cond delay="0"/>
                                  </p:stCondLst>
                                  <p:childTnLst>
                                    <p:set>
                                      <p:cBhvr>
                                        <p:cTn id="87" dur="1" fill="hold">
                                          <p:stCondLst>
                                            <p:cond delay="0"/>
                                          </p:stCondLst>
                                        </p:cTn>
                                        <p:tgtEl>
                                          <p:spTgt spid="1028"/>
                                        </p:tgtEl>
                                        <p:attrNameLst>
                                          <p:attrName>style.visibility</p:attrName>
                                        </p:attrNameLst>
                                      </p:cBhvr>
                                      <p:to>
                                        <p:strVal val="visible"/>
                                      </p:to>
                                    </p:set>
                                    <p:animEffect transition="in" filter="fade">
                                      <p:cBhvr>
                                        <p:cTn id="88" dur="250"/>
                                        <p:tgtEl>
                                          <p:spTgt spid="1028"/>
                                        </p:tgtEl>
                                      </p:cBhvr>
                                    </p:animEffect>
                                  </p:childTnLst>
                                </p:cTn>
                              </p:par>
                              <p:par>
                                <p:cTn id="89" presetID="1" presetClass="entr" presetSubtype="0" fill="hold" grpId="0" nodeType="withEffect">
                                  <p:stCondLst>
                                    <p:cond delay="0"/>
                                  </p:stCondLst>
                                  <p:childTnLst>
                                    <p:set>
                                      <p:cBhvr>
                                        <p:cTn id="90" dur="1" fill="hold">
                                          <p:stCondLst>
                                            <p:cond delay="0"/>
                                          </p:stCondLst>
                                        </p:cTn>
                                        <p:tgtEl>
                                          <p:spTgt spid="45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52"/>
                                        </p:tgtEl>
                                        <p:attrNameLst>
                                          <p:attrName>style.visibility</p:attrName>
                                        </p:attrNameLst>
                                      </p:cBhvr>
                                      <p:to>
                                        <p:strVal val="visible"/>
                                      </p:to>
                                    </p:set>
                                  </p:childTnLst>
                                </p:cTn>
                              </p:par>
                              <p:par>
                                <p:cTn id="93" presetID="1" presetClass="entr" presetSubtype="0" fill="hold" grpId="2" nodeType="withEffect">
                                  <p:stCondLst>
                                    <p:cond delay="0"/>
                                  </p:stCondLst>
                                  <p:childTnLst>
                                    <p:set>
                                      <p:cBhvr>
                                        <p:cTn id="94" dur="1" fill="hold">
                                          <p:stCondLst>
                                            <p:cond delay="0"/>
                                          </p:stCondLst>
                                        </p:cTn>
                                        <p:tgtEl>
                                          <p:spTgt spid="453"/>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456"/>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454"/>
                                        </p:tgtEl>
                                        <p:attrNameLst>
                                          <p:attrName>style.visibility</p:attrName>
                                        </p:attrNameLst>
                                      </p:cBhvr>
                                      <p:to>
                                        <p:strVal val="visible"/>
                                      </p:to>
                                    </p:set>
                                  </p:childTnLst>
                                </p:cTn>
                              </p:par>
                              <p:par>
                                <p:cTn id="99" presetID="1" presetClass="entr" presetSubtype="0" fill="hold" grpId="2" nodeType="withEffect">
                                  <p:stCondLst>
                                    <p:cond delay="0"/>
                                  </p:stCondLst>
                                  <p:childTnLst>
                                    <p:set>
                                      <p:cBhvr>
                                        <p:cTn id="100" dur="1" fill="hold">
                                          <p:stCondLst>
                                            <p:cond delay="0"/>
                                          </p:stCondLst>
                                        </p:cTn>
                                        <p:tgtEl>
                                          <p:spTgt spid="45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63"/>
                                        </p:tgtEl>
                                        <p:attrNameLst>
                                          <p:attrName>style.visibility</p:attrName>
                                        </p:attrNameLst>
                                      </p:cBhvr>
                                      <p:to>
                                        <p:strVal val="visible"/>
                                      </p:to>
                                    </p:set>
                                    <p:animEffect transition="in" filter="fade">
                                      <p:cBhvr>
                                        <p:cTn id="105" dur="250"/>
                                        <p:tgtEl>
                                          <p:spTgt spid="463"/>
                                        </p:tgtEl>
                                      </p:cBhvr>
                                    </p:animEffect>
                                  </p:childTnLst>
                                </p:cTn>
                              </p:par>
                              <p:par>
                                <p:cTn id="106" presetID="10" presetClass="entr" presetSubtype="0" fill="hold" nodeType="withEffect">
                                  <p:stCondLst>
                                    <p:cond delay="0"/>
                                  </p:stCondLst>
                                  <p:childTnLst>
                                    <p:set>
                                      <p:cBhvr>
                                        <p:cTn id="107" dur="1" fill="hold">
                                          <p:stCondLst>
                                            <p:cond delay="0"/>
                                          </p:stCondLst>
                                        </p:cTn>
                                        <p:tgtEl>
                                          <p:spTgt spid="1029"/>
                                        </p:tgtEl>
                                        <p:attrNameLst>
                                          <p:attrName>style.visibility</p:attrName>
                                        </p:attrNameLst>
                                      </p:cBhvr>
                                      <p:to>
                                        <p:strVal val="visible"/>
                                      </p:to>
                                    </p:set>
                                    <p:animEffect transition="in" filter="fade">
                                      <p:cBhvr>
                                        <p:cTn id="108" dur="250"/>
                                        <p:tgtEl>
                                          <p:spTgt spid="1029"/>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45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58"/>
                                        </p:tgtEl>
                                        <p:attrNameLst>
                                          <p:attrName>style.visibility</p:attrName>
                                        </p:attrNameLst>
                                      </p:cBhvr>
                                      <p:to>
                                        <p:strVal val="visible"/>
                                      </p:to>
                                    </p:set>
                                  </p:childTnLst>
                                </p:cTn>
                              </p:par>
                              <p:par>
                                <p:cTn id="113" presetID="1" presetClass="entr" presetSubtype="0" fill="hold" grpId="2" nodeType="withEffect">
                                  <p:stCondLst>
                                    <p:cond delay="0"/>
                                  </p:stCondLst>
                                  <p:childTnLst>
                                    <p:set>
                                      <p:cBhvr>
                                        <p:cTn id="114" dur="1" fill="hold">
                                          <p:stCondLst>
                                            <p:cond delay="0"/>
                                          </p:stCondLst>
                                        </p:cTn>
                                        <p:tgtEl>
                                          <p:spTgt spid="459"/>
                                        </p:tgtEl>
                                        <p:attrNameLst>
                                          <p:attrName>style.visibility</p:attrName>
                                        </p:attrNameLst>
                                      </p:cBhvr>
                                      <p:to>
                                        <p:strVal val="visible"/>
                                      </p:to>
                                    </p:set>
                                  </p:childTnLst>
                                </p:cTn>
                              </p:par>
                              <p:par>
                                <p:cTn id="115" presetID="1" presetClass="entr" presetSubtype="0" fill="hold" grpId="2" nodeType="withEffect">
                                  <p:stCondLst>
                                    <p:cond delay="0"/>
                                  </p:stCondLst>
                                  <p:childTnLst>
                                    <p:set>
                                      <p:cBhvr>
                                        <p:cTn id="116" dur="1" fill="hold">
                                          <p:stCondLst>
                                            <p:cond delay="0"/>
                                          </p:stCondLst>
                                        </p:cTn>
                                        <p:tgtEl>
                                          <p:spTgt spid="462"/>
                                        </p:tgtEl>
                                        <p:attrNameLst>
                                          <p:attrName>style.visibility</p:attrName>
                                        </p:attrNameLst>
                                      </p:cBhvr>
                                      <p:to>
                                        <p:strVal val="visible"/>
                                      </p:to>
                                    </p:set>
                                  </p:childTnLst>
                                </p:cTn>
                              </p:par>
                              <p:par>
                                <p:cTn id="117" presetID="1" presetClass="entr" presetSubtype="0" fill="hold" grpId="2" nodeType="withEffect">
                                  <p:stCondLst>
                                    <p:cond delay="0"/>
                                  </p:stCondLst>
                                  <p:childTnLst>
                                    <p:set>
                                      <p:cBhvr>
                                        <p:cTn id="118" dur="1" fill="hold">
                                          <p:stCondLst>
                                            <p:cond delay="0"/>
                                          </p:stCondLst>
                                        </p:cTn>
                                        <p:tgtEl>
                                          <p:spTgt spid="460"/>
                                        </p:tgtEl>
                                        <p:attrNameLst>
                                          <p:attrName>style.visibility</p:attrName>
                                        </p:attrNameLst>
                                      </p:cBhvr>
                                      <p:to>
                                        <p:strVal val="visible"/>
                                      </p:to>
                                    </p:set>
                                  </p:childTnLst>
                                </p:cTn>
                              </p:par>
                              <p:par>
                                <p:cTn id="119" presetID="1" presetClass="entr" presetSubtype="0" fill="hold" grpId="2" nodeType="withEffect">
                                  <p:stCondLst>
                                    <p:cond delay="0"/>
                                  </p:stCondLst>
                                  <p:childTnLst>
                                    <p:set>
                                      <p:cBhvr>
                                        <p:cTn id="120" dur="1" fill="hold">
                                          <p:stCondLst>
                                            <p:cond delay="0"/>
                                          </p:stCondLst>
                                        </p:cTn>
                                        <p:tgtEl>
                                          <p:spTgt spid="46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64"/>
                                        </p:tgtEl>
                                        <p:attrNameLst>
                                          <p:attrName>style.visibility</p:attrName>
                                        </p:attrNameLst>
                                      </p:cBhvr>
                                      <p:to>
                                        <p:strVal val="visible"/>
                                      </p:to>
                                    </p:set>
                                    <p:animEffect transition="in" filter="fade">
                                      <p:cBhvr>
                                        <p:cTn id="125" dur="250"/>
                                        <p:tgtEl>
                                          <p:spTgt spid="464"/>
                                        </p:tgtEl>
                                      </p:cBhvr>
                                    </p:animEffect>
                                  </p:childTnLst>
                                </p:cTn>
                              </p:par>
                              <p:par>
                                <p:cTn id="126" presetID="10" presetClass="entr" presetSubtype="0" fill="hold" nodeType="withEffect">
                                  <p:stCondLst>
                                    <p:cond delay="0"/>
                                  </p:stCondLst>
                                  <p:childTnLst>
                                    <p:set>
                                      <p:cBhvr>
                                        <p:cTn id="127" dur="1" fill="hold">
                                          <p:stCondLst>
                                            <p:cond delay="0"/>
                                          </p:stCondLst>
                                        </p:cTn>
                                        <p:tgtEl>
                                          <p:spTgt spid="1030"/>
                                        </p:tgtEl>
                                        <p:attrNameLst>
                                          <p:attrName>style.visibility</p:attrName>
                                        </p:attrNameLst>
                                      </p:cBhvr>
                                      <p:to>
                                        <p:strVal val="visible"/>
                                      </p:to>
                                    </p:set>
                                    <p:animEffect transition="in" filter="fade">
                                      <p:cBhvr>
                                        <p:cTn id="128" dur="250"/>
                                        <p:tgtEl>
                                          <p:spTgt spid="1030"/>
                                        </p:tgtEl>
                                      </p:cBhvr>
                                    </p:animEffect>
                                  </p:childTnLst>
                                </p:cTn>
                              </p:par>
                              <p:par>
                                <p:cTn id="129" presetID="1" presetClass="entr" presetSubtype="0" fill="hold" grpId="0" nodeType="withEffect">
                                  <p:stCondLst>
                                    <p:cond delay="0"/>
                                  </p:stCondLst>
                                  <p:childTnLst>
                                    <p:set>
                                      <p:cBhvr>
                                        <p:cTn id="130" dur="1" fill="hold">
                                          <p:stCondLst>
                                            <p:cond delay="0"/>
                                          </p:stCondLst>
                                        </p:cTn>
                                        <p:tgtEl>
                                          <p:spTgt spid="46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66"/>
                                        </p:tgtEl>
                                        <p:attrNameLst>
                                          <p:attrName>style.visibility</p:attrName>
                                        </p:attrNameLst>
                                      </p:cBhvr>
                                      <p:to>
                                        <p:strVal val="visible"/>
                                      </p:to>
                                    </p:set>
                                  </p:childTnLst>
                                </p:cTn>
                              </p:par>
                              <p:par>
                                <p:cTn id="133" presetID="1" presetClass="entr" presetSubtype="0" fill="hold" grpId="2" nodeType="withEffect">
                                  <p:stCondLst>
                                    <p:cond delay="0"/>
                                  </p:stCondLst>
                                  <p:childTnLst>
                                    <p:set>
                                      <p:cBhvr>
                                        <p:cTn id="134" dur="1" fill="hold">
                                          <p:stCondLst>
                                            <p:cond delay="0"/>
                                          </p:stCondLst>
                                        </p:cTn>
                                        <p:tgtEl>
                                          <p:spTgt spid="467"/>
                                        </p:tgtEl>
                                        <p:attrNameLst>
                                          <p:attrName>style.visibility</p:attrName>
                                        </p:attrNameLst>
                                      </p:cBhvr>
                                      <p:to>
                                        <p:strVal val="visible"/>
                                      </p:to>
                                    </p:set>
                                  </p:childTnLst>
                                </p:cTn>
                              </p:par>
                              <p:par>
                                <p:cTn id="135" presetID="1" presetClass="entr" presetSubtype="0" fill="hold" grpId="2" nodeType="withEffect">
                                  <p:stCondLst>
                                    <p:cond delay="0"/>
                                  </p:stCondLst>
                                  <p:childTnLst>
                                    <p:set>
                                      <p:cBhvr>
                                        <p:cTn id="136" dur="1" fill="hold">
                                          <p:stCondLst>
                                            <p:cond delay="0"/>
                                          </p:stCondLst>
                                        </p:cTn>
                                        <p:tgtEl>
                                          <p:spTgt spid="470"/>
                                        </p:tgtEl>
                                        <p:attrNameLst>
                                          <p:attrName>style.visibility</p:attrName>
                                        </p:attrNameLst>
                                      </p:cBhvr>
                                      <p:to>
                                        <p:strVal val="visible"/>
                                      </p:to>
                                    </p:set>
                                  </p:childTnLst>
                                </p:cTn>
                              </p:par>
                              <p:par>
                                <p:cTn id="137" presetID="1" presetClass="entr" presetSubtype="0" fill="hold" grpId="2" nodeType="withEffect">
                                  <p:stCondLst>
                                    <p:cond delay="0"/>
                                  </p:stCondLst>
                                  <p:childTnLst>
                                    <p:set>
                                      <p:cBhvr>
                                        <p:cTn id="138" dur="1" fill="hold">
                                          <p:stCondLst>
                                            <p:cond delay="0"/>
                                          </p:stCondLst>
                                        </p:cTn>
                                        <p:tgtEl>
                                          <p:spTgt spid="468"/>
                                        </p:tgtEl>
                                        <p:attrNameLst>
                                          <p:attrName>style.visibility</p:attrName>
                                        </p:attrNameLst>
                                      </p:cBhvr>
                                      <p:to>
                                        <p:strVal val="visible"/>
                                      </p:to>
                                    </p:set>
                                  </p:childTnLst>
                                </p:cTn>
                              </p:par>
                              <p:par>
                                <p:cTn id="139" presetID="1" presetClass="entr" presetSubtype="0" fill="hold" grpId="2" nodeType="withEffect">
                                  <p:stCondLst>
                                    <p:cond delay="0"/>
                                  </p:stCondLst>
                                  <p:childTnLst>
                                    <p:set>
                                      <p:cBhvr>
                                        <p:cTn id="140" dur="1" fill="hold">
                                          <p:stCondLst>
                                            <p:cond delay="0"/>
                                          </p:stCondLst>
                                        </p:cTn>
                                        <p:tgtEl>
                                          <p:spTgt spid="46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471"/>
                                        </p:tgtEl>
                                        <p:attrNameLst>
                                          <p:attrName>style.visibility</p:attrName>
                                        </p:attrNameLst>
                                      </p:cBhvr>
                                      <p:to>
                                        <p:strVal val="visible"/>
                                      </p:to>
                                    </p:set>
                                    <p:animEffect transition="in" filter="fade">
                                      <p:cBhvr>
                                        <p:cTn id="145" dur="250"/>
                                        <p:tgtEl>
                                          <p:spTgt spid="471"/>
                                        </p:tgtEl>
                                      </p:cBhvr>
                                    </p:animEffect>
                                  </p:childTnLst>
                                </p:cTn>
                              </p:par>
                              <p:par>
                                <p:cTn id="146" presetID="10" presetClass="entr" presetSubtype="0" fill="hold" nodeType="withEffect">
                                  <p:stCondLst>
                                    <p:cond delay="0"/>
                                  </p:stCondLst>
                                  <p:childTnLst>
                                    <p:set>
                                      <p:cBhvr>
                                        <p:cTn id="147" dur="1" fill="hold">
                                          <p:stCondLst>
                                            <p:cond delay="0"/>
                                          </p:stCondLst>
                                        </p:cTn>
                                        <p:tgtEl>
                                          <p:spTgt spid="1031"/>
                                        </p:tgtEl>
                                        <p:attrNameLst>
                                          <p:attrName>style.visibility</p:attrName>
                                        </p:attrNameLst>
                                      </p:cBhvr>
                                      <p:to>
                                        <p:strVal val="visible"/>
                                      </p:to>
                                    </p:set>
                                    <p:animEffect transition="in" filter="fade">
                                      <p:cBhvr>
                                        <p:cTn id="148" dur="250"/>
                                        <p:tgtEl>
                                          <p:spTgt spid="1031"/>
                                        </p:tgtEl>
                                      </p:cBhvr>
                                    </p:animEffect>
                                  </p:childTnLst>
                                </p:cTn>
                              </p:par>
                              <p:par>
                                <p:cTn id="149" presetID="1" presetClass="entr" presetSubtype="0" fill="hold" grpId="0" nodeType="withEffect">
                                  <p:stCondLst>
                                    <p:cond delay="0"/>
                                  </p:stCondLst>
                                  <p:childTnLst>
                                    <p:set>
                                      <p:cBhvr>
                                        <p:cTn id="150" dur="1" fill="hold">
                                          <p:stCondLst>
                                            <p:cond delay="0"/>
                                          </p:stCondLst>
                                        </p:cTn>
                                        <p:tgtEl>
                                          <p:spTgt spid="47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473"/>
                                        </p:tgtEl>
                                        <p:attrNameLst>
                                          <p:attrName>style.visibility</p:attrName>
                                        </p:attrNameLst>
                                      </p:cBhvr>
                                      <p:to>
                                        <p:strVal val="visible"/>
                                      </p:to>
                                    </p:set>
                                  </p:childTnLst>
                                </p:cTn>
                              </p:par>
                              <p:par>
                                <p:cTn id="153" presetID="1" presetClass="entr" presetSubtype="0" fill="hold" grpId="2" nodeType="withEffect">
                                  <p:stCondLst>
                                    <p:cond delay="0"/>
                                  </p:stCondLst>
                                  <p:childTnLst>
                                    <p:set>
                                      <p:cBhvr>
                                        <p:cTn id="154" dur="1" fill="hold">
                                          <p:stCondLst>
                                            <p:cond delay="0"/>
                                          </p:stCondLst>
                                        </p:cTn>
                                        <p:tgtEl>
                                          <p:spTgt spid="474"/>
                                        </p:tgtEl>
                                        <p:attrNameLst>
                                          <p:attrName>style.visibility</p:attrName>
                                        </p:attrNameLst>
                                      </p:cBhvr>
                                      <p:to>
                                        <p:strVal val="visible"/>
                                      </p:to>
                                    </p:set>
                                  </p:childTnLst>
                                </p:cTn>
                              </p:par>
                              <p:par>
                                <p:cTn id="155" presetID="1" presetClass="entr" presetSubtype="0" fill="hold" grpId="2" nodeType="withEffect">
                                  <p:stCondLst>
                                    <p:cond delay="0"/>
                                  </p:stCondLst>
                                  <p:childTnLst>
                                    <p:set>
                                      <p:cBhvr>
                                        <p:cTn id="156" dur="1" fill="hold">
                                          <p:stCondLst>
                                            <p:cond delay="0"/>
                                          </p:stCondLst>
                                        </p:cTn>
                                        <p:tgtEl>
                                          <p:spTgt spid="475"/>
                                        </p:tgtEl>
                                        <p:attrNameLst>
                                          <p:attrName>style.visibility</p:attrName>
                                        </p:attrNameLst>
                                      </p:cBhvr>
                                      <p:to>
                                        <p:strVal val="visible"/>
                                      </p:to>
                                    </p:set>
                                  </p:childTnLst>
                                </p:cTn>
                              </p:par>
                              <p:par>
                                <p:cTn id="157" presetID="1" presetClass="entr" presetSubtype="0" fill="hold" grpId="2" nodeType="withEffect">
                                  <p:stCondLst>
                                    <p:cond delay="0"/>
                                  </p:stCondLst>
                                  <p:childTnLst>
                                    <p:set>
                                      <p:cBhvr>
                                        <p:cTn id="158" dur="1" fill="hold">
                                          <p:stCondLst>
                                            <p:cond delay="0"/>
                                          </p:stCondLst>
                                        </p:cTn>
                                        <p:tgtEl>
                                          <p:spTgt spid="476"/>
                                        </p:tgtEl>
                                        <p:attrNameLst>
                                          <p:attrName>style.visibility</p:attrName>
                                        </p:attrNameLst>
                                      </p:cBhvr>
                                      <p:to>
                                        <p:strVal val="visible"/>
                                      </p:to>
                                    </p:set>
                                  </p:childTnLst>
                                </p:cTn>
                              </p:par>
                              <p:par>
                                <p:cTn id="159" presetID="1" presetClass="entr" presetSubtype="0" fill="hold" grpId="2" nodeType="withEffect">
                                  <p:stCondLst>
                                    <p:cond delay="0"/>
                                  </p:stCondLst>
                                  <p:childTnLst>
                                    <p:set>
                                      <p:cBhvr>
                                        <p:cTn id="160"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1" restart="whenNotActive" fill="hold" evtFilter="cancelBubble" nodeType="interactiveSeq">
                <p:stCondLst>
                  <p:cond evt="onClick" delay="0">
                    <p:tgtEl>
                      <p:spTgt spid="1027"/>
                    </p:tgtEl>
                  </p:cond>
                </p:stCondLst>
                <p:endSync evt="end" delay="0">
                  <p:rtn val="all"/>
                </p:endSync>
                <p:childTnLst>
                  <p:par>
                    <p:cTn id="162" fill="hold">
                      <p:stCondLst>
                        <p:cond delay="0"/>
                      </p:stCondLst>
                      <p:childTnLst>
                        <p:par>
                          <p:cTn id="163" fill="hold">
                            <p:stCondLst>
                              <p:cond delay="0"/>
                            </p:stCondLst>
                            <p:childTnLst>
                              <p:par>
                                <p:cTn id="164" presetID="1" presetClass="entr" presetSubtype="0" fill="hold" grpId="3" nodeType="withEffect">
                                  <p:stCondLst>
                                    <p:cond delay="0"/>
                                  </p:stCondLst>
                                  <p:childTnLst>
                                    <p:set>
                                      <p:cBhvr>
                                        <p:cTn id="165" dur="1" fill="hold">
                                          <p:stCondLst>
                                            <p:cond delay="0"/>
                                          </p:stCondLst>
                                        </p:cTn>
                                        <p:tgtEl>
                                          <p:spTgt spid="443"/>
                                        </p:tgtEl>
                                        <p:attrNameLst>
                                          <p:attrName>style.visibility</p:attrName>
                                        </p:attrNameLst>
                                      </p:cBhvr>
                                      <p:to>
                                        <p:strVal val="visible"/>
                                      </p:to>
                                    </p:set>
                                  </p:childTnLst>
                                </p:cTn>
                              </p:par>
                              <p:par>
                                <p:cTn id="166" presetID="1" presetClass="entr" presetSubtype="0" fill="hold" grpId="3" nodeType="withEffect">
                                  <p:stCondLst>
                                    <p:cond delay="0"/>
                                  </p:stCondLst>
                                  <p:childTnLst>
                                    <p:set>
                                      <p:cBhvr>
                                        <p:cTn id="167" dur="1" fill="hold">
                                          <p:stCondLst>
                                            <p:cond delay="0"/>
                                          </p:stCondLst>
                                        </p:cTn>
                                        <p:tgtEl>
                                          <p:spTgt spid="444"/>
                                        </p:tgtEl>
                                        <p:attrNameLst>
                                          <p:attrName>style.visibility</p:attrName>
                                        </p:attrNameLst>
                                      </p:cBhvr>
                                      <p:to>
                                        <p:strVal val="visible"/>
                                      </p:to>
                                    </p:set>
                                  </p:childTnLst>
                                </p:cTn>
                              </p:par>
                              <p:par>
                                <p:cTn id="168" presetID="1" presetClass="mediacall" presetSubtype="0" fill="hold" nodeType="withEffect">
                                  <p:stCondLst>
                                    <p:cond delay="0"/>
                                  </p:stCondLst>
                                  <p:childTnLst>
                                    <p:cmd type="call" cmd="playFrom(0.0)">
                                      <p:cBhvr>
                                        <p:cTn id="169" dur="14178" fill="hold"/>
                                        <p:tgtEl>
                                          <p:spTgt spid="2"/>
                                        </p:tgtEl>
                                      </p:cBhvr>
                                    </p:cmd>
                                  </p:childTnLst>
                                </p:cTn>
                              </p:par>
                              <p:par>
                                <p:cTn id="170" presetID="3" presetClass="mediacall" presetSubtype="0" fill="hold" nodeType="withEffect">
                                  <p:stCondLst>
                                    <p:cond delay="0"/>
                                  </p:stCondLst>
                                  <p:childTnLst>
                                    <p:cmd type="call" cmd="stop">
                                      <p:cBhvr>
                                        <p:cTn id="171" dur="1" fill="hold"/>
                                        <p:tgtEl>
                                          <p:spTgt spid="3"/>
                                        </p:tgtEl>
                                      </p:cBhvr>
                                    </p:cmd>
                                  </p:childTnLst>
                                </p:cTn>
                              </p:par>
                              <p:par>
                                <p:cTn id="172" presetID="3" presetClass="mediacall" presetSubtype="0" fill="hold" nodeType="withEffect">
                                  <p:stCondLst>
                                    <p:cond delay="0"/>
                                  </p:stCondLst>
                                  <p:childTnLst>
                                    <p:cmd type="call" cmd="stop">
                                      <p:cBhvr>
                                        <p:cTn id="173" dur="1" fill="hold"/>
                                        <p:tgtEl>
                                          <p:spTgt spid="5"/>
                                        </p:tgtEl>
                                      </p:cBhvr>
                                    </p:cmd>
                                  </p:childTnLst>
                                </p:cTn>
                              </p:par>
                              <p:par>
                                <p:cTn id="174" presetID="3" presetClass="mediacall" presetSubtype="0" fill="hold" nodeType="withEffect">
                                  <p:stCondLst>
                                    <p:cond delay="0"/>
                                  </p:stCondLst>
                                  <p:childTnLst>
                                    <p:cmd type="call" cmd="stop">
                                      <p:cBhvr>
                                        <p:cTn id="175" dur="1" fill="hold"/>
                                        <p:tgtEl>
                                          <p:spTgt spid="8"/>
                                        </p:tgtEl>
                                      </p:cBhvr>
                                    </p:cmd>
                                  </p:childTnLst>
                                </p:cTn>
                              </p:par>
                              <p:par>
                                <p:cTn id="176" presetID="3" presetClass="mediacall" presetSubtype="0" fill="hold" nodeType="withEffect">
                                  <p:stCondLst>
                                    <p:cond delay="0"/>
                                  </p:stCondLst>
                                  <p:childTnLst>
                                    <p:cmd type="call" cmd="stop">
                                      <p:cBhvr>
                                        <p:cTn id="177" dur="1" fill="hold"/>
                                        <p:tgtEl>
                                          <p:spTgt spid="12"/>
                                        </p:tgtEl>
                                      </p:cBhvr>
                                    </p:cmd>
                                  </p:childTnLst>
                                </p:cTn>
                              </p:par>
                              <p:par>
                                <p:cTn id="178" presetID="63" presetClass="path" presetSubtype="0" decel="100000" fill="hold" grpId="0" nodeType="withEffect">
                                  <p:stCondLst>
                                    <p:cond delay="0"/>
                                  </p:stCondLst>
                                  <p:childTnLst>
                                    <p:animMotion origin="layout" path="M 1.31284E-6 3.7037E-7 L 0.10589 3.7037E-7 " pathEditMode="relative" rAng="0" ptsTypes="AA">
                                      <p:cBhvr>
                                        <p:cTn id="179" dur="500" fill="hold"/>
                                        <p:tgtEl>
                                          <p:spTgt spid="445"/>
                                        </p:tgtEl>
                                        <p:attrNameLst>
                                          <p:attrName>ppt_x</p:attrName>
                                          <p:attrName>ppt_y</p:attrName>
                                        </p:attrNameLst>
                                      </p:cBhvr>
                                      <p:rCtr x="5294" y="0"/>
                                    </p:animMotion>
                                  </p:childTnLst>
                                </p:cTn>
                              </p:par>
                              <p:par>
                                <p:cTn id="180" presetID="35" presetClass="path" presetSubtype="0" decel="100000" fill="hold" grpId="0" nodeType="withEffect">
                                  <p:stCondLst>
                                    <p:cond delay="0"/>
                                  </p:stCondLst>
                                  <p:childTnLst>
                                    <p:animMotion origin="layout" path="M -2.91667E-6 2.59259E-6 L -0.09557 2.59259E-6 " pathEditMode="relative" rAng="0" ptsTypes="AA">
                                      <p:cBhvr>
                                        <p:cTn id="181" dur="500" fill="hold"/>
                                        <p:tgtEl>
                                          <p:spTgt spid="446"/>
                                        </p:tgtEl>
                                        <p:attrNameLst>
                                          <p:attrName>ppt_x</p:attrName>
                                          <p:attrName>ppt_y</p:attrName>
                                        </p:attrNameLst>
                                      </p:cBhvr>
                                      <p:rCtr x="-4779" y="0"/>
                                    </p:animMotion>
                                  </p:childTnLst>
                                </p:cTn>
                              </p:par>
                              <p:par>
                                <p:cTn id="182" presetID="63" presetClass="path" presetSubtype="0" decel="100000" fill="hold" grpId="0" nodeType="withEffect">
                                  <p:stCondLst>
                                    <p:cond delay="0"/>
                                  </p:stCondLst>
                                  <p:childTnLst>
                                    <p:animMotion origin="layout" path="M 3.4375E-6 2.59259E-6 L 0.10761 2.59259E-6 " pathEditMode="relative" rAng="0" ptsTypes="AA">
                                      <p:cBhvr>
                                        <p:cTn id="183" dur="500" fill="hold"/>
                                        <p:tgtEl>
                                          <p:spTgt spid="447"/>
                                        </p:tgtEl>
                                        <p:attrNameLst>
                                          <p:attrName>ppt_x</p:attrName>
                                          <p:attrName>ppt_y</p:attrName>
                                        </p:attrNameLst>
                                      </p:cBhvr>
                                      <p:rCtr x="5378" y="0"/>
                                    </p:animMotion>
                                  </p:childTnLst>
                                </p:cTn>
                              </p:par>
                              <p:par>
                                <p:cTn id="184" presetID="35" presetClass="path" presetSubtype="0" decel="100000" fill="hold" grpId="0" nodeType="withEffect">
                                  <p:stCondLst>
                                    <p:cond delay="0"/>
                                  </p:stCondLst>
                                  <p:childTnLst>
                                    <p:animMotion origin="layout" path="M -2.60417E-6 3.7037E-6 L -0.0985 3.7037E-6 " pathEditMode="relative" rAng="0" ptsTypes="AA">
                                      <p:cBhvr>
                                        <p:cTn id="185" dur="500" fill="hold"/>
                                        <p:tgtEl>
                                          <p:spTgt spid="448"/>
                                        </p:tgtEl>
                                        <p:attrNameLst>
                                          <p:attrName>ppt_x</p:attrName>
                                          <p:attrName>ppt_y</p:attrName>
                                        </p:attrNameLst>
                                      </p:cBhvr>
                                      <p:rCtr x="-4928" y="0"/>
                                    </p:animMotion>
                                  </p:childTnLst>
                                </p:cTn>
                              </p:par>
                              <p:par>
                                <p:cTn id="186" presetID="42" presetClass="path" presetSubtype="0" decel="100000" fill="hold" grpId="1" nodeType="withEffect">
                                  <p:stCondLst>
                                    <p:cond delay="0"/>
                                  </p:stCondLst>
                                  <p:childTnLst>
                                    <p:animMotion origin="layout" path="M -4.375E-6 -7.40741E-7 L 0.10586 -7.40741E-7 " pathEditMode="relative" rAng="0" ptsTypes="AA">
                                      <p:cBhvr>
                                        <p:cTn id="187" dur="500" spd="-100000" fill="hold"/>
                                        <p:tgtEl>
                                          <p:spTgt spid="453"/>
                                        </p:tgtEl>
                                        <p:attrNameLst>
                                          <p:attrName>ppt_x</p:attrName>
                                          <p:attrName>ppt_y</p:attrName>
                                        </p:attrNameLst>
                                      </p:cBhvr>
                                      <p:rCtr x="5293" y="0"/>
                                    </p:animMotion>
                                  </p:childTnLst>
                                </p:cTn>
                              </p:par>
                              <p:par>
                                <p:cTn id="188" presetID="42" presetClass="path" presetSubtype="0" decel="100000" fill="hold" grpId="1" nodeType="withEffect">
                                  <p:stCondLst>
                                    <p:cond delay="0"/>
                                  </p:stCondLst>
                                  <p:childTnLst>
                                    <p:animMotion origin="layout" path="M -2.91667E-6 3.7037E-6 L -0.09557 3.7037E-6 " pathEditMode="relative" rAng="0" ptsTypes="AA">
                                      <p:cBhvr>
                                        <p:cTn id="189" dur="500" spd="-100000" fill="hold"/>
                                        <p:tgtEl>
                                          <p:spTgt spid="454"/>
                                        </p:tgtEl>
                                        <p:attrNameLst>
                                          <p:attrName>ppt_x</p:attrName>
                                          <p:attrName>ppt_y</p:attrName>
                                        </p:attrNameLst>
                                      </p:cBhvr>
                                      <p:rCtr x="-4779" y="0"/>
                                    </p:animMotion>
                                  </p:childTnLst>
                                </p:cTn>
                              </p:par>
                              <p:par>
                                <p:cTn id="190" presetID="42" presetClass="path" presetSubtype="0" decel="100000" fill="hold" grpId="1" nodeType="withEffect">
                                  <p:stCondLst>
                                    <p:cond delay="0"/>
                                  </p:stCondLst>
                                  <p:childTnLst>
                                    <p:animMotion origin="layout" path="M 3.4375E-6 3.7037E-6 L 0.10761 3.7037E-6 " pathEditMode="relative" rAng="0" ptsTypes="AA">
                                      <p:cBhvr>
                                        <p:cTn id="191" dur="500" spd="-100000" fill="hold"/>
                                        <p:tgtEl>
                                          <p:spTgt spid="455"/>
                                        </p:tgtEl>
                                        <p:attrNameLst>
                                          <p:attrName>ppt_x</p:attrName>
                                          <p:attrName>ppt_y</p:attrName>
                                        </p:attrNameLst>
                                      </p:cBhvr>
                                      <p:rCtr x="5378" y="0"/>
                                    </p:animMotion>
                                  </p:childTnLst>
                                </p:cTn>
                              </p:par>
                              <p:par>
                                <p:cTn id="192" presetID="42" presetClass="path" presetSubtype="0" decel="100000" fill="hold" grpId="1" nodeType="withEffect">
                                  <p:stCondLst>
                                    <p:cond delay="0"/>
                                  </p:stCondLst>
                                  <p:childTnLst>
                                    <p:animMotion origin="layout" path="M 2.89835E-6 1.66667E-6 L -0.09852 1.66667E-6 " pathEditMode="relative" rAng="0" ptsTypes="AA">
                                      <p:cBhvr>
                                        <p:cTn id="193" dur="500" spd="-100000" fill="hold"/>
                                        <p:tgtEl>
                                          <p:spTgt spid="456"/>
                                        </p:tgtEl>
                                        <p:attrNameLst>
                                          <p:attrName>ppt_x</p:attrName>
                                          <p:attrName>ppt_y</p:attrName>
                                        </p:attrNameLst>
                                      </p:cBhvr>
                                      <p:rCtr x="-4929" y="0"/>
                                    </p:animMotion>
                                  </p:childTnLst>
                                </p:cTn>
                              </p:par>
                              <p:par>
                                <p:cTn id="194" presetID="1" presetClass="exit" presetSubtype="0" fill="hold" grpId="1" nodeType="withEffect">
                                  <p:stCondLst>
                                    <p:cond delay="500"/>
                                  </p:stCondLst>
                                  <p:childTnLst>
                                    <p:set>
                                      <p:cBhvr>
                                        <p:cTn id="195" dur="1" fill="hold">
                                          <p:stCondLst>
                                            <p:cond delay="0"/>
                                          </p:stCondLst>
                                        </p:cTn>
                                        <p:tgtEl>
                                          <p:spTgt spid="451"/>
                                        </p:tgtEl>
                                        <p:attrNameLst>
                                          <p:attrName>style.visibility</p:attrName>
                                        </p:attrNameLst>
                                      </p:cBhvr>
                                      <p:to>
                                        <p:strVal val="hidden"/>
                                      </p:to>
                                    </p:set>
                                  </p:childTnLst>
                                </p:cTn>
                              </p:par>
                              <p:par>
                                <p:cTn id="196" presetID="1" presetClass="exit" presetSubtype="0" fill="hold" grpId="1" nodeType="withEffect">
                                  <p:stCondLst>
                                    <p:cond delay="500"/>
                                  </p:stCondLst>
                                  <p:childTnLst>
                                    <p:set>
                                      <p:cBhvr>
                                        <p:cTn id="197" dur="1" fill="hold">
                                          <p:stCondLst>
                                            <p:cond delay="0"/>
                                          </p:stCondLst>
                                        </p:cTn>
                                        <p:tgtEl>
                                          <p:spTgt spid="452"/>
                                        </p:tgtEl>
                                        <p:attrNameLst>
                                          <p:attrName>style.visibility</p:attrName>
                                        </p:attrNameLst>
                                      </p:cBhvr>
                                      <p:to>
                                        <p:strVal val="hidden"/>
                                      </p:to>
                                    </p:set>
                                  </p:childTnLst>
                                </p:cTn>
                              </p:par>
                              <p:par>
                                <p:cTn id="198" presetID="42" presetClass="path" presetSubtype="0" decel="100000" fill="hold" grpId="3" nodeType="withEffect">
                                  <p:stCondLst>
                                    <p:cond delay="0"/>
                                  </p:stCondLst>
                                  <p:childTnLst>
                                    <p:animMotion origin="layout" path="M -3.33333E-6 -7.40741E-7 L 0.10651 -7.40741E-7 " pathEditMode="relative" rAng="0" ptsTypes="AA">
                                      <p:cBhvr>
                                        <p:cTn id="199" dur="500" spd="-100000" fill="hold"/>
                                        <p:tgtEl>
                                          <p:spTgt spid="459"/>
                                        </p:tgtEl>
                                        <p:attrNameLst>
                                          <p:attrName>ppt_x</p:attrName>
                                          <p:attrName>ppt_y</p:attrName>
                                        </p:attrNameLst>
                                      </p:cBhvr>
                                      <p:rCtr x="5326" y="0"/>
                                    </p:animMotion>
                                  </p:childTnLst>
                                </p:cTn>
                              </p:par>
                              <p:par>
                                <p:cTn id="200" presetID="42" presetClass="path" presetSubtype="0" decel="100000" fill="hold" grpId="3" nodeType="withEffect">
                                  <p:stCondLst>
                                    <p:cond delay="0"/>
                                  </p:stCondLst>
                                  <p:childTnLst>
                                    <p:animMotion origin="layout" path="M 2.83668E-6 -3.88889E-6 L -0.09762 -3.88889E-6 " pathEditMode="relative" rAng="0" ptsTypes="AA">
                                      <p:cBhvr>
                                        <p:cTn id="201" dur="500" spd="-100000" fill="hold"/>
                                        <p:tgtEl>
                                          <p:spTgt spid="460"/>
                                        </p:tgtEl>
                                        <p:attrNameLst>
                                          <p:attrName>ppt_x</p:attrName>
                                          <p:attrName>ppt_y</p:attrName>
                                        </p:attrNameLst>
                                      </p:cBhvr>
                                      <p:rCtr x="-4884" y="0"/>
                                    </p:animMotion>
                                  </p:childTnLst>
                                </p:cTn>
                              </p:par>
                              <p:par>
                                <p:cTn id="202" presetID="42" presetClass="path" presetSubtype="0" decel="100000" fill="hold" grpId="3" nodeType="withEffect">
                                  <p:stCondLst>
                                    <p:cond delay="0"/>
                                  </p:stCondLst>
                                  <p:childTnLst>
                                    <p:animMotion origin="layout" path="M 4.47917E-6 2.59259E-6 L 0.10761 2.59259E-6 " pathEditMode="relative" rAng="0" ptsTypes="AA">
                                      <p:cBhvr>
                                        <p:cTn id="203" dur="500" spd="-100000" fill="hold"/>
                                        <p:tgtEl>
                                          <p:spTgt spid="461"/>
                                        </p:tgtEl>
                                        <p:attrNameLst>
                                          <p:attrName>ppt_x</p:attrName>
                                          <p:attrName>ppt_y</p:attrName>
                                        </p:attrNameLst>
                                      </p:cBhvr>
                                      <p:rCtr x="5378" y="0"/>
                                    </p:animMotion>
                                  </p:childTnLst>
                                </p:cTn>
                              </p:par>
                              <p:par>
                                <p:cTn id="204" presetID="42" presetClass="path" presetSubtype="0" decel="100000" fill="hold" grpId="3" nodeType="withEffect">
                                  <p:stCondLst>
                                    <p:cond delay="0"/>
                                  </p:stCondLst>
                                  <p:childTnLst>
                                    <p:animMotion origin="layout" path="M -1.5625E-6 3.7037E-6 L -0.09785 3.7037E-6 " pathEditMode="relative" rAng="0" ptsTypes="AA">
                                      <p:cBhvr>
                                        <p:cTn id="205" dur="500" spd="-100000" fill="hold"/>
                                        <p:tgtEl>
                                          <p:spTgt spid="462"/>
                                        </p:tgtEl>
                                        <p:attrNameLst>
                                          <p:attrName>ppt_x</p:attrName>
                                          <p:attrName>ppt_y</p:attrName>
                                        </p:attrNameLst>
                                      </p:cBhvr>
                                      <p:rCtr x="-4896" y="0"/>
                                    </p:animMotion>
                                  </p:childTnLst>
                                </p:cTn>
                              </p:par>
                              <p:par>
                                <p:cTn id="206" presetID="1" presetClass="exit" presetSubtype="0" fill="hold" grpId="1" nodeType="withEffect">
                                  <p:stCondLst>
                                    <p:cond delay="500"/>
                                  </p:stCondLst>
                                  <p:childTnLst>
                                    <p:set>
                                      <p:cBhvr>
                                        <p:cTn id="207" dur="1" fill="hold">
                                          <p:stCondLst>
                                            <p:cond delay="0"/>
                                          </p:stCondLst>
                                        </p:cTn>
                                        <p:tgtEl>
                                          <p:spTgt spid="457"/>
                                        </p:tgtEl>
                                        <p:attrNameLst>
                                          <p:attrName>style.visibility</p:attrName>
                                        </p:attrNameLst>
                                      </p:cBhvr>
                                      <p:to>
                                        <p:strVal val="hidden"/>
                                      </p:to>
                                    </p:set>
                                  </p:childTnLst>
                                </p:cTn>
                              </p:par>
                              <p:par>
                                <p:cTn id="208" presetID="1" presetClass="exit" presetSubtype="0" fill="hold" grpId="1" nodeType="withEffect">
                                  <p:stCondLst>
                                    <p:cond delay="500"/>
                                  </p:stCondLst>
                                  <p:childTnLst>
                                    <p:set>
                                      <p:cBhvr>
                                        <p:cTn id="209" dur="1" fill="hold">
                                          <p:stCondLst>
                                            <p:cond delay="0"/>
                                          </p:stCondLst>
                                        </p:cTn>
                                        <p:tgtEl>
                                          <p:spTgt spid="458"/>
                                        </p:tgtEl>
                                        <p:attrNameLst>
                                          <p:attrName>style.visibility</p:attrName>
                                        </p:attrNameLst>
                                      </p:cBhvr>
                                      <p:to>
                                        <p:strVal val="hidden"/>
                                      </p:to>
                                    </p:set>
                                  </p:childTnLst>
                                </p:cTn>
                              </p:par>
                              <p:par>
                                <p:cTn id="210" presetID="42" presetClass="path" presetSubtype="0" decel="100000" fill="hold" grpId="1" nodeType="withEffect">
                                  <p:stCondLst>
                                    <p:cond delay="0"/>
                                  </p:stCondLst>
                                  <p:childTnLst>
                                    <p:animMotion origin="layout" path="M -4.375E-6 -7.40741E-7 L 0.10586 -7.40741E-7 " pathEditMode="relative" rAng="0" ptsTypes="AA">
                                      <p:cBhvr>
                                        <p:cTn id="211" dur="500" spd="-100000" fill="hold"/>
                                        <p:tgtEl>
                                          <p:spTgt spid="467"/>
                                        </p:tgtEl>
                                        <p:attrNameLst>
                                          <p:attrName>ppt_x</p:attrName>
                                          <p:attrName>ppt_y</p:attrName>
                                        </p:attrNameLst>
                                      </p:cBhvr>
                                      <p:rCtr x="5293" y="0"/>
                                    </p:animMotion>
                                  </p:childTnLst>
                                </p:cTn>
                              </p:par>
                              <p:par>
                                <p:cTn id="212" presetID="42" presetClass="path" presetSubtype="0" decel="100000" fill="hold" grpId="1" nodeType="withEffect">
                                  <p:stCondLst>
                                    <p:cond delay="0"/>
                                  </p:stCondLst>
                                  <p:childTnLst>
                                    <p:animMotion origin="layout" path="M -2.91667E-6 3.7037E-6 L -0.09557 3.7037E-6 " pathEditMode="relative" rAng="0" ptsTypes="AA">
                                      <p:cBhvr>
                                        <p:cTn id="213" dur="500" spd="-100000" fill="hold"/>
                                        <p:tgtEl>
                                          <p:spTgt spid="468"/>
                                        </p:tgtEl>
                                        <p:attrNameLst>
                                          <p:attrName>ppt_x</p:attrName>
                                          <p:attrName>ppt_y</p:attrName>
                                        </p:attrNameLst>
                                      </p:cBhvr>
                                      <p:rCtr x="-4779" y="0"/>
                                    </p:animMotion>
                                  </p:childTnLst>
                                </p:cTn>
                              </p:par>
                              <p:par>
                                <p:cTn id="214" presetID="42" presetClass="path" presetSubtype="0" decel="100000" fill="hold" grpId="1" nodeType="withEffect">
                                  <p:stCondLst>
                                    <p:cond delay="0"/>
                                  </p:stCondLst>
                                  <p:childTnLst>
                                    <p:animMotion origin="layout" path="M 3.4375E-6 3.7037E-6 L 0.10761 3.7037E-6 " pathEditMode="relative" rAng="0" ptsTypes="AA">
                                      <p:cBhvr>
                                        <p:cTn id="215" dur="500" spd="-100000" fill="hold"/>
                                        <p:tgtEl>
                                          <p:spTgt spid="469"/>
                                        </p:tgtEl>
                                        <p:attrNameLst>
                                          <p:attrName>ppt_x</p:attrName>
                                          <p:attrName>ppt_y</p:attrName>
                                        </p:attrNameLst>
                                      </p:cBhvr>
                                      <p:rCtr x="5378" y="0"/>
                                    </p:animMotion>
                                  </p:childTnLst>
                                </p:cTn>
                              </p:par>
                              <p:par>
                                <p:cTn id="216" presetID="42" presetClass="path" presetSubtype="0" decel="100000" fill="hold" grpId="1" nodeType="withEffect">
                                  <p:stCondLst>
                                    <p:cond delay="0"/>
                                  </p:stCondLst>
                                  <p:childTnLst>
                                    <p:animMotion origin="layout" path="M -2.60417E-6 4.81481E-6 L -0.0985 0.00069 " pathEditMode="relative" rAng="0" ptsTypes="AA">
                                      <p:cBhvr>
                                        <p:cTn id="217" dur="500" spd="-100000" fill="hold"/>
                                        <p:tgtEl>
                                          <p:spTgt spid="470"/>
                                        </p:tgtEl>
                                        <p:attrNameLst>
                                          <p:attrName>ppt_x</p:attrName>
                                          <p:attrName>ppt_y</p:attrName>
                                        </p:attrNameLst>
                                      </p:cBhvr>
                                      <p:rCtr x="-4928" y="35"/>
                                    </p:animMotion>
                                  </p:childTnLst>
                                </p:cTn>
                              </p:par>
                              <p:par>
                                <p:cTn id="218" presetID="1" presetClass="exit" presetSubtype="0" fill="hold" grpId="1" nodeType="withEffect">
                                  <p:stCondLst>
                                    <p:cond delay="500"/>
                                  </p:stCondLst>
                                  <p:childTnLst>
                                    <p:set>
                                      <p:cBhvr>
                                        <p:cTn id="219" dur="1" fill="hold">
                                          <p:stCondLst>
                                            <p:cond delay="0"/>
                                          </p:stCondLst>
                                        </p:cTn>
                                        <p:tgtEl>
                                          <p:spTgt spid="465"/>
                                        </p:tgtEl>
                                        <p:attrNameLst>
                                          <p:attrName>style.visibility</p:attrName>
                                        </p:attrNameLst>
                                      </p:cBhvr>
                                      <p:to>
                                        <p:strVal val="hidden"/>
                                      </p:to>
                                    </p:set>
                                  </p:childTnLst>
                                </p:cTn>
                              </p:par>
                              <p:par>
                                <p:cTn id="220" presetID="1" presetClass="exit" presetSubtype="0" fill="hold" grpId="1" nodeType="withEffect">
                                  <p:stCondLst>
                                    <p:cond delay="500"/>
                                  </p:stCondLst>
                                  <p:childTnLst>
                                    <p:set>
                                      <p:cBhvr>
                                        <p:cTn id="221" dur="1" fill="hold">
                                          <p:stCondLst>
                                            <p:cond delay="0"/>
                                          </p:stCondLst>
                                        </p:cTn>
                                        <p:tgtEl>
                                          <p:spTgt spid="466"/>
                                        </p:tgtEl>
                                        <p:attrNameLst>
                                          <p:attrName>style.visibility</p:attrName>
                                        </p:attrNameLst>
                                      </p:cBhvr>
                                      <p:to>
                                        <p:strVal val="hidden"/>
                                      </p:to>
                                    </p:set>
                                  </p:childTnLst>
                                </p:cTn>
                              </p:par>
                              <p:par>
                                <p:cTn id="222" presetID="42" presetClass="path" presetSubtype="0" decel="100000" fill="hold" grpId="3" nodeType="withEffect">
                                  <p:stCondLst>
                                    <p:cond delay="0"/>
                                  </p:stCondLst>
                                  <p:childTnLst>
                                    <p:animMotion origin="layout" path="M -3.33333E-6 -7.40741E-7 L 0.10651 -7.40741E-7 " pathEditMode="relative" rAng="0" ptsTypes="AA">
                                      <p:cBhvr>
                                        <p:cTn id="223" dur="500" spd="-100000" fill="hold"/>
                                        <p:tgtEl>
                                          <p:spTgt spid="474"/>
                                        </p:tgtEl>
                                        <p:attrNameLst>
                                          <p:attrName>ppt_x</p:attrName>
                                          <p:attrName>ppt_y</p:attrName>
                                        </p:attrNameLst>
                                      </p:cBhvr>
                                      <p:rCtr x="5326" y="0"/>
                                    </p:animMotion>
                                  </p:childTnLst>
                                </p:cTn>
                              </p:par>
                              <p:par>
                                <p:cTn id="224" presetID="42" presetClass="path" presetSubtype="0" decel="100000" fill="hold" grpId="3" nodeType="withEffect">
                                  <p:stCondLst>
                                    <p:cond delay="0"/>
                                  </p:stCondLst>
                                  <p:childTnLst>
                                    <p:animMotion origin="layout" path="M 2.83668E-6 -3.88889E-6 L -0.09762 -3.88889E-6 " pathEditMode="relative" rAng="0" ptsTypes="AA">
                                      <p:cBhvr>
                                        <p:cTn id="225" dur="500" spd="-100000" fill="hold"/>
                                        <p:tgtEl>
                                          <p:spTgt spid="475"/>
                                        </p:tgtEl>
                                        <p:attrNameLst>
                                          <p:attrName>ppt_x</p:attrName>
                                          <p:attrName>ppt_y</p:attrName>
                                        </p:attrNameLst>
                                      </p:cBhvr>
                                      <p:rCtr x="-4884" y="0"/>
                                    </p:animMotion>
                                  </p:childTnLst>
                                </p:cTn>
                              </p:par>
                              <p:par>
                                <p:cTn id="226" presetID="42" presetClass="path" presetSubtype="0" decel="100000" fill="hold" grpId="3" nodeType="withEffect">
                                  <p:stCondLst>
                                    <p:cond delay="0"/>
                                  </p:stCondLst>
                                  <p:childTnLst>
                                    <p:animMotion origin="layout" path="M 4.47917E-6 2.59259E-6 L 0.10761 2.59259E-6 " pathEditMode="relative" rAng="0" ptsTypes="AA">
                                      <p:cBhvr>
                                        <p:cTn id="227" dur="500" spd="-100000" fill="hold"/>
                                        <p:tgtEl>
                                          <p:spTgt spid="476"/>
                                        </p:tgtEl>
                                        <p:attrNameLst>
                                          <p:attrName>ppt_x</p:attrName>
                                          <p:attrName>ppt_y</p:attrName>
                                        </p:attrNameLst>
                                      </p:cBhvr>
                                      <p:rCtr x="5378" y="0"/>
                                    </p:animMotion>
                                  </p:childTnLst>
                                </p:cTn>
                              </p:par>
                              <p:par>
                                <p:cTn id="228" presetID="42" presetClass="path" presetSubtype="0" decel="100000" fill="hold" grpId="3" nodeType="withEffect">
                                  <p:stCondLst>
                                    <p:cond delay="0"/>
                                  </p:stCondLst>
                                  <p:childTnLst>
                                    <p:animMotion origin="layout" path="M 5.20833E-7 1.11022E-16 L -0.09981 1.11022E-16 " pathEditMode="relative" rAng="0" ptsTypes="AA">
                                      <p:cBhvr>
                                        <p:cTn id="229" dur="500" spd="-100000" fill="hold"/>
                                        <p:tgtEl>
                                          <p:spTgt spid="477"/>
                                        </p:tgtEl>
                                        <p:attrNameLst>
                                          <p:attrName>ppt_x</p:attrName>
                                          <p:attrName>ppt_y</p:attrName>
                                        </p:attrNameLst>
                                      </p:cBhvr>
                                      <p:rCtr x="-4993" y="0"/>
                                    </p:animMotion>
                                  </p:childTnLst>
                                </p:cTn>
                              </p:par>
                              <p:par>
                                <p:cTn id="230" presetID="1" presetClass="exit" presetSubtype="0" fill="hold" grpId="1" nodeType="withEffect">
                                  <p:stCondLst>
                                    <p:cond delay="500"/>
                                  </p:stCondLst>
                                  <p:childTnLst>
                                    <p:set>
                                      <p:cBhvr>
                                        <p:cTn id="231" dur="1" fill="hold">
                                          <p:stCondLst>
                                            <p:cond delay="0"/>
                                          </p:stCondLst>
                                        </p:cTn>
                                        <p:tgtEl>
                                          <p:spTgt spid="472"/>
                                        </p:tgtEl>
                                        <p:attrNameLst>
                                          <p:attrName>style.visibility</p:attrName>
                                        </p:attrNameLst>
                                      </p:cBhvr>
                                      <p:to>
                                        <p:strVal val="hidden"/>
                                      </p:to>
                                    </p:set>
                                  </p:childTnLst>
                                </p:cTn>
                              </p:par>
                              <p:par>
                                <p:cTn id="232" presetID="1" presetClass="exit" presetSubtype="0" fill="hold" grpId="1" nodeType="withEffect">
                                  <p:stCondLst>
                                    <p:cond delay="500"/>
                                  </p:stCondLst>
                                  <p:childTnLst>
                                    <p:set>
                                      <p:cBhvr>
                                        <p:cTn id="233" dur="1" fill="hold">
                                          <p:stCondLst>
                                            <p:cond delay="0"/>
                                          </p:stCondLst>
                                        </p:cTn>
                                        <p:tgtEl>
                                          <p:spTgt spid="473"/>
                                        </p:tgtEl>
                                        <p:attrNameLst>
                                          <p:attrName>style.visibility</p:attrName>
                                        </p:attrNameLst>
                                      </p:cBhvr>
                                      <p:to>
                                        <p:strVal val="hidden"/>
                                      </p:to>
                                    </p:set>
                                  </p:childTnLst>
                                </p:cTn>
                              </p:par>
                            </p:childTnLst>
                          </p:cTn>
                        </p:par>
                      </p:childTnLst>
                    </p:cTn>
                  </p:par>
                </p:childTnLst>
              </p:cTn>
              <p:nextCondLst>
                <p:cond evt="onClick" delay="0">
                  <p:tgtEl>
                    <p:spTgt spid="1027"/>
                  </p:tgtEl>
                </p:cond>
              </p:nextCondLst>
            </p:seq>
            <p:audio>
              <p:cMediaNode vol="80000" showWhenStopped="0">
                <p:cTn id="234" fill="remove" display="0">
                  <p:stCondLst>
                    <p:cond delay="indefinite"/>
                  </p:stCondLst>
                  <p:endCondLst>
                    <p:cond evt="onStopAudio" delay="0">
                      <p:tgtEl>
                        <p:sldTgt/>
                      </p:tgtEl>
                    </p:cond>
                  </p:endCondLst>
                </p:cTn>
                <p:tgtEl>
                  <p:spTgt spid="2"/>
                </p:tgtEl>
              </p:cMediaNode>
            </p:audio>
            <p:audio>
              <p:cMediaNode vol="80000" showWhenStopped="0">
                <p:cTn id="235" fill="remove" display="0">
                  <p:stCondLst>
                    <p:cond delay="indefinite"/>
                  </p:stCondLst>
                  <p:endCondLst>
                    <p:cond evt="onStopAudio" delay="0">
                      <p:tgtEl>
                        <p:sldTgt/>
                      </p:tgtEl>
                    </p:cond>
                  </p:endCondLst>
                </p:cTn>
                <p:tgtEl>
                  <p:spTgt spid="3"/>
                </p:tgtEl>
              </p:cMediaNode>
            </p:audio>
            <p:seq concurrent="1" nextAc="seek">
              <p:cTn id="236" restart="whenNotActive" fill="hold" evtFilter="cancelBubble" nodeType="interactiveSeq">
                <p:stCondLst>
                  <p:cond evt="onClick" delay="0">
                    <p:tgtEl>
                      <p:spTgt spid="1028"/>
                    </p:tgtEl>
                  </p:cond>
                </p:stCondLst>
                <p:endSync evt="end" delay="0">
                  <p:rtn val="all"/>
                </p:endSync>
                <p:childTnLst>
                  <p:par>
                    <p:cTn id="237" fill="hold">
                      <p:stCondLst>
                        <p:cond delay="0"/>
                      </p:stCondLst>
                      <p:childTnLst>
                        <p:par>
                          <p:cTn id="238" fill="hold">
                            <p:stCondLst>
                              <p:cond delay="0"/>
                            </p:stCondLst>
                            <p:childTnLst>
                              <p:par>
                                <p:cTn id="239" presetID="1" presetClass="entr" presetSubtype="0" fill="hold" grpId="3" nodeType="withEffect">
                                  <p:stCondLst>
                                    <p:cond delay="0"/>
                                  </p:stCondLst>
                                  <p:childTnLst>
                                    <p:set>
                                      <p:cBhvr>
                                        <p:cTn id="240" dur="1" fill="hold">
                                          <p:stCondLst>
                                            <p:cond delay="0"/>
                                          </p:stCondLst>
                                        </p:cTn>
                                        <p:tgtEl>
                                          <p:spTgt spid="451"/>
                                        </p:tgtEl>
                                        <p:attrNameLst>
                                          <p:attrName>style.visibility</p:attrName>
                                        </p:attrNameLst>
                                      </p:cBhvr>
                                      <p:to>
                                        <p:strVal val="visible"/>
                                      </p:to>
                                    </p:set>
                                  </p:childTnLst>
                                </p:cTn>
                              </p:par>
                              <p:par>
                                <p:cTn id="241" presetID="1" presetClass="entr" presetSubtype="0" fill="hold" grpId="3" nodeType="withEffect">
                                  <p:stCondLst>
                                    <p:cond delay="0"/>
                                  </p:stCondLst>
                                  <p:childTnLst>
                                    <p:set>
                                      <p:cBhvr>
                                        <p:cTn id="242" dur="1" fill="hold">
                                          <p:stCondLst>
                                            <p:cond delay="0"/>
                                          </p:stCondLst>
                                        </p:cTn>
                                        <p:tgtEl>
                                          <p:spTgt spid="452"/>
                                        </p:tgtEl>
                                        <p:attrNameLst>
                                          <p:attrName>style.visibility</p:attrName>
                                        </p:attrNameLst>
                                      </p:cBhvr>
                                      <p:to>
                                        <p:strVal val="visible"/>
                                      </p:to>
                                    </p:set>
                                  </p:childTnLst>
                                </p:cTn>
                              </p:par>
                              <p:par>
                                <p:cTn id="243" presetID="1" presetClass="mediacall" presetSubtype="0" fill="hold" nodeType="withEffect">
                                  <p:stCondLst>
                                    <p:cond delay="0"/>
                                  </p:stCondLst>
                                  <p:childTnLst>
                                    <p:cmd type="call" cmd="playFrom(0.0)">
                                      <p:cBhvr>
                                        <p:cTn id="244" dur="14046" fill="hold"/>
                                        <p:tgtEl>
                                          <p:spTgt spid="3"/>
                                        </p:tgtEl>
                                      </p:cBhvr>
                                    </p:cmd>
                                  </p:childTnLst>
                                </p:cTn>
                              </p:par>
                              <p:par>
                                <p:cTn id="245" presetID="3" presetClass="mediacall" presetSubtype="0" fill="hold" nodeType="withEffect">
                                  <p:stCondLst>
                                    <p:cond delay="0"/>
                                  </p:stCondLst>
                                  <p:childTnLst>
                                    <p:cmd type="call" cmd="stop">
                                      <p:cBhvr>
                                        <p:cTn id="246" dur="1" fill="hold"/>
                                        <p:tgtEl>
                                          <p:spTgt spid="2"/>
                                        </p:tgtEl>
                                      </p:cBhvr>
                                    </p:cmd>
                                  </p:childTnLst>
                                </p:cTn>
                              </p:par>
                              <p:par>
                                <p:cTn id="247" presetID="3" presetClass="mediacall" presetSubtype="0" fill="hold" nodeType="withEffect">
                                  <p:stCondLst>
                                    <p:cond delay="0"/>
                                  </p:stCondLst>
                                  <p:childTnLst>
                                    <p:cmd type="call" cmd="stop">
                                      <p:cBhvr>
                                        <p:cTn id="248" dur="1" fill="hold"/>
                                        <p:tgtEl>
                                          <p:spTgt spid="5"/>
                                        </p:tgtEl>
                                      </p:cBhvr>
                                    </p:cmd>
                                  </p:childTnLst>
                                </p:cTn>
                              </p:par>
                              <p:par>
                                <p:cTn id="249" presetID="3" presetClass="mediacall" presetSubtype="0" fill="hold" nodeType="withEffect">
                                  <p:stCondLst>
                                    <p:cond delay="0"/>
                                  </p:stCondLst>
                                  <p:childTnLst>
                                    <p:cmd type="call" cmd="stop">
                                      <p:cBhvr>
                                        <p:cTn id="250" dur="1" fill="hold"/>
                                        <p:tgtEl>
                                          <p:spTgt spid="8"/>
                                        </p:tgtEl>
                                      </p:cBhvr>
                                    </p:cmd>
                                  </p:childTnLst>
                                </p:cTn>
                              </p:par>
                              <p:par>
                                <p:cTn id="251" presetID="3" presetClass="mediacall" presetSubtype="0" fill="hold" nodeType="withEffect">
                                  <p:stCondLst>
                                    <p:cond delay="0"/>
                                  </p:stCondLst>
                                  <p:childTnLst>
                                    <p:cmd type="call" cmd="stop">
                                      <p:cBhvr>
                                        <p:cTn id="252" dur="1" fill="hold"/>
                                        <p:tgtEl>
                                          <p:spTgt spid="12"/>
                                        </p:tgtEl>
                                      </p:cBhvr>
                                    </p:cmd>
                                  </p:childTnLst>
                                </p:cTn>
                              </p:par>
                              <p:par>
                                <p:cTn id="253" presetID="63" presetClass="path" presetSubtype="0" decel="100000" fill="hold" grpId="0" nodeType="withEffect">
                                  <p:stCondLst>
                                    <p:cond delay="0"/>
                                  </p:stCondLst>
                                  <p:childTnLst>
                                    <p:animMotion origin="layout" path="M -4.375E-6 -7.40741E-7 L 0.10586 -7.40741E-7 " pathEditMode="relative" rAng="0" ptsTypes="AA">
                                      <p:cBhvr>
                                        <p:cTn id="254" dur="500" fill="hold"/>
                                        <p:tgtEl>
                                          <p:spTgt spid="453"/>
                                        </p:tgtEl>
                                        <p:attrNameLst>
                                          <p:attrName>ppt_x</p:attrName>
                                          <p:attrName>ppt_y</p:attrName>
                                        </p:attrNameLst>
                                      </p:cBhvr>
                                      <p:rCtr x="5293" y="0"/>
                                    </p:animMotion>
                                  </p:childTnLst>
                                </p:cTn>
                              </p:par>
                              <p:par>
                                <p:cTn id="255" presetID="35" presetClass="path" presetSubtype="0" decel="100000" fill="hold" grpId="0" nodeType="withEffect">
                                  <p:stCondLst>
                                    <p:cond delay="0"/>
                                  </p:stCondLst>
                                  <p:childTnLst>
                                    <p:animMotion origin="layout" path="M -2.91667E-6 2.59259E-6 L -0.09557 2.59259E-6 " pathEditMode="relative" rAng="0" ptsTypes="AA">
                                      <p:cBhvr>
                                        <p:cTn id="256" dur="500" fill="hold"/>
                                        <p:tgtEl>
                                          <p:spTgt spid="454"/>
                                        </p:tgtEl>
                                        <p:attrNameLst>
                                          <p:attrName>ppt_x</p:attrName>
                                          <p:attrName>ppt_y</p:attrName>
                                        </p:attrNameLst>
                                      </p:cBhvr>
                                      <p:rCtr x="-4779" y="0"/>
                                    </p:animMotion>
                                  </p:childTnLst>
                                </p:cTn>
                              </p:par>
                              <p:par>
                                <p:cTn id="257" presetID="63" presetClass="path" presetSubtype="0" decel="100000" fill="hold" grpId="0" nodeType="withEffect">
                                  <p:stCondLst>
                                    <p:cond delay="0"/>
                                  </p:stCondLst>
                                  <p:childTnLst>
                                    <p:animMotion origin="layout" path="M 3.4375E-6 2.59259E-6 L 0.10761 2.59259E-6 " pathEditMode="relative" rAng="0" ptsTypes="AA">
                                      <p:cBhvr>
                                        <p:cTn id="258" dur="500" fill="hold"/>
                                        <p:tgtEl>
                                          <p:spTgt spid="455"/>
                                        </p:tgtEl>
                                        <p:attrNameLst>
                                          <p:attrName>ppt_x</p:attrName>
                                          <p:attrName>ppt_y</p:attrName>
                                        </p:attrNameLst>
                                      </p:cBhvr>
                                      <p:rCtr x="5378" y="0"/>
                                    </p:animMotion>
                                  </p:childTnLst>
                                </p:cTn>
                              </p:par>
                              <p:par>
                                <p:cTn id="259" presetID="35" presetClass="path" presetSubtype="0" decel="100000" fill="hold" grpId="0" nodeType="withEffect">
                                  <p:stCondLst>
                                    <p:cond delay="0"/>
                                  </p:stCondLst>
                                  <p:childTnLst>
                                    <p:animMotion origin="layout" path="M -2.60417E-6 3.7037E-6 L -0.0985 3.7037E-6 " pathEditMode="relative" rAng="0" ptsTypes="AA">
                                      <p:cBhvr>
                                        <p:cTn id="260" dur="500" fill="hold"/>
                                        <p:tgtEl>
                                          <p:spTgt spid="456"/>
                                        </p:tgtEl>
                                        <p:attrNameLst>
                                          <p:attrName>ppt_x</p:attrName>
                                          <p:attrName>ppt_y</p:attrName>
                                        </p:attrNameLst>
                                      </p:cBhvr>
                                      <p:rCtr x="-4928" y="0"/>
                                    </p:animMotion>
                                  </p:childTnLst>
                                </p:cTn>
                              </p:par>
                              <p:par>
                                <p:cTn id="261" presetID="42" presetClass="path" presetSubtype="0" decel="100000" fill="hold" grpId="1" nodeType="withEffect">
                                  <p:stCondLst>
                                    <p:cond delay="0"/>
                                  </p:stCondLst>
                                  <p:childTnLst>
                                    <p:animMotion origin="layout" path="M 1.31284E-6 3.7037E-7 L 0.10589 3.7037E-7 " pathEditMode="relative" rAng="0" ptsTypes="AA">
                                      <p:cBhvr>
                                        <p:cTn id="262" dur="500" spd="-100000" fill="hold"/>
                                        <p:tgtEl>
                                          <p:spTgt spid="445"/>
                                        </p:tgtEl>
                                        <p:attrNameLst>
                                          <p:attrName>ppt_x</p:attrName>
                                          <p:attrName>ppt_y</p:attrName>
                                        </p:attrNameLst>
                                      </p:cBhvr>
                                      <p:rCtr x="5294" y="0"/>
                                    </p:animMotion>
                                  </p:childTnLst>
                                </p:cTn>
                              </p:par>
                              <p:par>
                                <p:cTn id="263" presetID="42" presetClass="path" presetSubtype="0" decel="100000" fill="hold" grpId="1" nodeType="withEffect">
                                  <p:stCondLst>
                                    <p:cond delay="0"/>
                                  </p:stCondLst>
                                  <p:childTnLst>
                                    <p:animMotion origin="layout" path="M -2.91667E-6 3.7037E-6 L -0.09557 3.7037E-6 " pathEditMode="relative" rAng="0" ptsTypes="AA">
                                      <p:cBhvr>
                                        <p:cTn id="264" dur="500" spd="-100000" fill="hold"/>
                                        <p:tgtEl>
                                          <p:spTgt spid="446"/>
                                        </p:tgtEl>
                                        <p:attrNameLst>
                                          <p:attrName>ppt_x</p:attrName>
                                          <p:attrName>ppt_y</p:attrName>
                                        </p:attrNameLst>
                                      </p:cBhvr>
                                      <p:rCtr x="-4779" y="0"/>
                                    </p:animMotion>
                                  </p:childTnLst>
                                </p:cTn>
                              </p:par>
                              <p:par>
                                <p:cTn id="265" presetID="42" presetClass="path" presetSubtype="0" decel="100000" fill="hold" grpId="1" nodeType="withEffect">
                                  <p:stCondLst>
                                    <p:cond delay="0"/>
                                  </p:stCondLst>
                                  <p:childTnLst>
                                    <p:animMotion origin="layout" path="M 6.31881E-5 5E-6 L 0.10764 5E-6 " pathEditMode="relative" rAng="0" ptsTypes="AA">
                                      <p:cBhvr>
                                        <p:cTn id="266" dur="500" spd="-100000" fill="hold"/>
                                        <p:tgtEl>
                                          <p:spTgt spid="447"/>
                                        </p:tgtEl>
                                        <p:attrNameLst>
                                          <p:attrName>ppt_x</p:attrName>
                                          <p:attrName>ppt_y</p:attrName>
                                        </p:attrNameLst>
                                      </p:cBhvr>
                                      <p:rCtr x="5379" y="0"/>
                                    </p:animMotion>
                                  </p:childTnLst>
                                </p:cTn>
                              </p:par>
                              <p:par>
                                <p:cTn id="267" presetID="42" presetClass="path" presetSubtype="0" decel="100000" fill="hold" grpId="1" nodeType="withEffect">
                                  <p:stCondLst>
                                    <p:cond delay="0"/>
                                  </p:stCondLst>
                                  <p:childTnLst>
                                    <p:animMotion origin="layout" path="M 1.73743E-6 4.81481E-6 L -0.09918 4.81481E-6 " pathEditMode="relative" rAng="0" ptsTypes="AA">
                                      <p:cBhvr>
                                        <p:cTn id="268" dur="500" spd="-100000" fill="hold"/>
                                        <p:tgtEl>
                                          <p:spTgt spid="448"/>
                                        </p:tgtEl>
                                        <p:attrNameLst>
                                          <p:attrName>ppt_x</p:attrName>
                                          <p:attrName>ppt_y</p:attrName>
                                        </p:attrNameLst>
                                      </p:cBhvr>
                                      <p:rCtr x="-4962" y="0"/>
                                    </p:animMotion>
                                  </p:childTnLst>
                                </p:cTn>
                              </p:par>
                              <p:par>
                                <p:cTn id="269" presetID="1" presetClass="exit" presetSubtype="0" fill="hold" grpId="1" nodeType="withEffect">
                                  <p:stCondLst>
                                    <p:cond delay="500"/>
                                  </p:stCondLst>
                                  <p:childTnLst>
                                    <p:set>
                                      <p:cBhvr>
                                        <p:cTn id="270" dur="1" fill="hold">
                                          <p:stCondLst>
                                            <p:cond delay="0"/>
                                          </p:stCondLst>
                                        </p:cTn>
                                        <p:tgtEl>
                                          <p:spTgt spid="443"/>
                                        </p:tgtEl>
                                        <p:attrNameLst>
                                          <p:attrName>style.visibility</p:attrName>
                                        </p:attrNameLst>
                                      </p:cBhvr>
                                      <p:to>
                                        <p:strVal val="hidden"/>
                                      </p:to>
                                    </p:set>
                                  </p:childTnLst>
                                </p:cTn>
                              </p:par>
                              <p:par>
                                <p:cTn id="271" presetID="1" presetClass="exit" presetSubtype="0" fill="hold" grpId="1" nodeType="withEffect">
                                  <p:stCondLst>
                                    <p:cond delay="500"/>
                                  </p:stCondLst>
                                  <p:childTnLst>
                                    <p:set>
                                      <p:cBhvr>
                                        <p:cTn id="272" dur="1" fill="hold">
                                          <p:stCondLst>
                                            <p:cond delay="0"/>
                                          </p:stCondLst>
                                        </p:cTn>
                                        <p:tgtEl>
                                          <p:spTgt spid="444"/>
                                        </p:tgtEl>
                                        <p:attrNameLst>
                                          <p:attrName>style.visibility</p:attrName>
                                        </p:attrNameLst>
                                      </p:cBhvr>
                                      <p:to>
                                        <p:strVal val="hidden"/>
                                      </p:to>
                                    </p:set>
                                  </p:childTnLst>
                                </p:cTn>
                              </p:par>
                              <p:par>
                                <p:cTn id="273" presetID="42" presetClass="path" presetSubtype="0" decel="100000" fill="hold" grpId="1" nodeType="withEffect">
                                  <p:stCondLst>
                                    <p:cond delay="0"/>
                                  </p:stCondLst>
                                  <p:childTnLst>
                                    <p:animMotion origin="layout" path="M -4.375E-6 -7.40741E-7 L 0.10586 -7.40741E-7 " pathEditMode="relative" rAng="0" ptsTypes="AA">
                                      <p:cBhvr>
                                        <p:cTn id="274" dur="500" spd="-100000" fill="hold"/>
                                        <p:tgtEl>
                                          <p:spTgt spid="459"/>
                                        </p:tgtEl>
                                        <p:attrNameLst>
                                          <p:attrName>ppt_x</p:attrName>
                                          <p:attrName>ppt_y</p:attrName>
                                        </p:attrNameLst>
                                      </p:cBhvr>
                                      <p:rCtr x="5293" y="0"/>
                                    </p:animMotion>
                                  </p:childTnLst>
                                </p:cTn>
                              </p:par>
                              <p:par>
                                <p:cTn id="275" presetID="42" presetClass="path" presetSubtype="0" decel="100000" fill="hold" grpId="1" nodeType="withEffect">
                                  <p:stCondLst>
                                    <p:cond delay="0"/>
                                  </p:stCondLst>
                                  <p:childTnLst>
                                    <p:animMotion origin="layout" path="M 2.83668E-6 -3.88889E-6 L -0.09892 -3.88889E-6 " pathEditMode="relative" rAng="0" ptsTypes="AA">
                                      <p:cBhvr>
                                        <p:cTn id="276" dur="500" spd="-100000" fill="hold"/>
                                        <p:tgtEl>
                                          <p:spTgt spid="460"/>
                                        </p:tgtEl>
                                        <p:attrNameLst>
                                          <p:attrName>ppt_x</p:attrName>
                                          <p:attrName>ppt_y</p:attrName>
                                        </p:attrNameLst>
                                      </p:cBhvr>
                                      <p:rCtr x="-4949" y="0"/>
                                    </p:animMotion>
                                  </p:childTnLst>
                                </p:cTn>
                              </p:par>
                              <p:par>
                                <p:cTn id="277" presetID="42" presetClass="path" presetSubtype="0" decel="100000" fill="hold" grpId="1" nodeType="withEffect">
                                  <p:stCondLst>
                                    <p:cond delay="0"/>
                                  </p:stCondLst>
                                  <p:childTnLst>
                                    <p:animMotion origin="layout" path="M 3.4375E-6 3.7037E-6 L 0.10761 3.7037E-6 " pathEditMode="relative" rAng="0" ptsTypes="AA">
                                      <p:cBhvr>
                                        <p:cTn id="278" dur="500" spd="-100000" fill="hold"/>
                                        <p:tgtEl>
                                          <p:spTgt spid="461"/>
                                        </p:tgtEl>
                                        <p:attrNameLst>
                                          <p:attrName>ppt_x</p:attrName>
                                          <p:attrName>ppt_y</p:attrName>
                                        </p:attrNameLst>
                                      </p:cBhvr>
                                      <p:rCtr x="5378" y="0"/>
                                    </p:animMotion>
                                  </p:childTnLst>
                                </p:cTn>
                              </p:par>
                              <p:par>
                                <p:cTn id="279" presetID="42" presetClass="path" presetSubtype="0" decel="100000" fill="hold" grpId="1" nodeType="withEffect">
                                  <p:stCondLst>
                                    <p:cond delay="0"/>
                                  </p:stCondLst>
                                  <p:childTnLst>
                                    <p:animMotion origin="layout" path="M 4.58333E-6 -3.7037E-7 L -0.09786 -3.7037E-7 " pathEditMode="relative" rAng="0" ptsTypes="AA">
                                      <p:cBhvr>
                                        <p:cTn id="280" dur="500" spd="-100000" fill="hold"/>
                                        <p:tgtEl>
                                          <p:spTgt spid="462"/>
                                        </p:tgtEl>
                                        <p:attrNameLst>
                                          <p:attrName>ppt_x</p:attrName>
                                          <p:attrName>ppt_y</p:attrName>
                                        </p:attrNameLst>
                                      </p:cBhvr>
                                      <p:rCtr x="-4896" y="0"/>
                                    </p:animMotion>
                                  </p:childTnLst>
                                </p:cTn>
                              </p:par>
                              <p:par>
                                <p:cTn id="281" presetID="1" presetClass="exit" presetSubtype="0" fill="hold" grpId="2" nodeType="withEffect">
                                  <p:stCondLst>
                                    <p:cond delay="500"/>
                                  </p:stCondLst>
                                  <p:childTnLst>
                                    <p:set>
                                      <p:cBhvr>
                                        <p:cTn id="282" dur="1" fill="hold">
                                          <p:stCondLst>
                                            <p:cond delay="0"/>
                                          </p:stCondLst>
                                        </p:cTn>
                                        <p:tgtEl>
                                          <p:spTgt spid="457"/>
                                        </p:tgtEl>
                                        <p:attrNameLst>
                                          <p:attrName>style.visibility</p:attrName>
                                        </p:attrNameLst>
                                      </p:cBhvr>
                                      <p:to>
                                        <p:strVal val="hidden"/>
                                      </p:to>
                                    </p:set>
                                  </p:childTnLst>
                                </p:cTn>
                              </p:par>
                              <p:par>
                                <p:cTn id="283" presetID="1" presetClass="exit" presetSubtype="0" fill="hold" grpId="2" nodeType="withEffect">
                                  <p:stCondLst>
                                    <p:cond delay="500"/>
                                  </p:stCondLst>
                                  <p:childTnLst>
                                    <p:set>
                                      <p:cBhvr>
                                        <p:cTn id="284" dur="1" fill="hold">
                                          <p:stCondLst>
                                            <p:cond delay="0"/>
                                          </p:stCondLst>
                                        </p:cTn>
                                        <p:tgtEl>
                                          <p:spTgt spid="458"/>
                                        </p:tgtEl>
                                        <p:attrNameLst>
                                          <p:attrName>style.visibility</p:attrName>
                                        </p:attrNameLst>
                                      </p:cBhvr>
                                      <p:to>
                                        <p:strVal val="hidden"/>
                                      </p:to>
                                    </p:set>
                                  </p:childTnLst>
                                </p:cTn>
                              </p:par>
                              <p:par>
                                <p:cTn id="285" presetID="42" presetClass="path" presetSubtype="0" decel="100000" fill="hold" grpId="3" nodeType="withEffect">
                                  <p:stCondLst>
                                    <p:cond delay="0"/>
                                  </p:stCondLst>
                                  <p:childTnLst>
                                    <p:animMotion origin="layout" path="M 1.875E-6 3.7037E-7 L 0.10586 3.7037E-7 " pathEditMode="relative" rAng="0" ptsTypes="AA">
                                      <p:cBhvr>
                                        <p:cTn id="286" dur="500" spd="-100000" fill="hold"/>
                                        <p:tgtEl>
                                          <p:spTgt spid="467"/>
                                        </p:tgtEl>
                                        <p:attrNameLst>
                                          <p:attrName>ppt_x</p:attrName>
                                          <p:attrName>ppt_y</p:attrName>
                                        </p:attrNameLst>
                                      </p:cBhvr>
                                      <p:rCtr x="5293" y="0"/>
                                    </p:animMotion>
                                  </p:childTnLst>
                                </p:cTn>
                              </p:par>
                              <p:par>
                                <p:cTn id="287" presetID="42" presetClass="path" presetSubtype="0" decel="100000" fill="hold" grpId="3" nodeType="withEffect">
                                  <p:stCondLst>
                                    <p:cond delay="0"/>
                                  </p:stCondLst>
                                  <p:childTnLst>
                                    <p:animMotion origin="layout" path="M 3.64583E-6 -1.48148E-6 L -0.09851 -1.48148E-6 " pathEditMode="relative" rAng="0" ptsTypes="AA">
                                      <p:cBhvr>
                                        <p:cTn id="288" dur="500" spd="-100000" fill="hold"/>
                                        <p:tgtEl>
                                          <p:spTgt spid="470"/>
                                        </p:tgtEl>
                                        <p:attrNameLst>
                                          <p:attrName>ppt_x</p:attrName>
                                          <p:attrName>ppt_y</p:attrName>
                                        </p:attrNameLst>
                                      </p:cBhvr>
                                      <p:rCtr x="-4928" y="0"/>
                                    </p:animMotion>
                                  </p:childTnLst>
                                </p:cTn>
                              </p:par>
                              <p:par>
                                <p:cTn id="289" presetID="42" presetClass="path" presetSubtype="0" decel="100000" fill="hold" grpId="3" nodeType="withEffect">
                                  <p:stCondLst>
                                    <p:cond delay="0"/>
                                  </p:stCondLst>
                                  <p:childTnLst>
                                    <p:animMotion origin="layout" path="M 3.33333E-6 3.7037E-6 L -0.09558 3.7037E-6 " pathEditMode="relative" rAng="0" ptsTypes="AA">
                                      <p:cBhvr>
                                        <p:cTn id="290" dur="500" spd="-100000" fill="hold"/>
                                        <p:tgtEl>
                                          <p:spTgt spid="468"/>
                                        </p:tgtEl>
                                        <p:attrNameLst>
                                          <p:attrName>ppt_x</p:attrName>
                                          <p:attrName>ppt_y</p:attrName>
                                        </p:attrNameLst>
                                      </p:cBhvr>
                                      <p:rCtr x="-4779" y="0"/>
                                    </p:animMotion>
                                  </p:childTnLst>
                                </p:cTn>
                              </p:par>
                              <p:par>
                                <p:cTn id="291" presetID="42" presetClass="path" presetSubtype="0" decel="100000" fill="hold" grpId="3" nodeType="withEffect">
                                  <p:stCondLst>
                                    <p:cond delay="0"/>
                                  </p:stCondLst>
                                  <p:childTnLst>
                                    <p:animMotion origin="layout" path="M -3.125E-7 3.7037E-6 L 0.10762 3.7037E-6 " pathEditMode="relative" rAng="0" ptsTypes="AA">
                                      <p:cBhvr>
                                        <p:cTn id="292" dur="500" spd="-100000" fill="hold"/>
                                        <p:tgtEl>
                                          <p:spTgt spid="469"/>
                                        </p:tgtEl>
                                        <p:attrNameLst>
                                          <p:attrName>ppt_x</p:attrName>
                                          <p:attrName>ppt_y</p:attrName>
                                        </p:attrNameLst>
                                      </p:cBhvr>
                                      <p:rCtr x="5378" y="0"/>
                                    </p:animMotion>
                                  </p:childTnLst>
                                </p:cTn>
                              </p:par>
                              <p:par>
                                <p:cTn id="293" presetID="1" presetClass="exit" presetSubtype="0" fill="hold" grpId="2" nodeType="withEffect">
                                  <p:stCondLst>
                                    <p:cond delay="500"/>
                                  </p:stCondLst>
                                  <p:childTnLst>
                                    <p:set>
                                      <p:cBhvr>
                                        <p:cTn id="294" dur="1" fill="hold">
                                          <p:stCondLst>
                                            <p:cond delay="0"/>
                                          </p:stCondLst>
                                        </p:cTn>
                                        <p:tgtEl>
                                          <p:spTgt spid="465"/>
                                        </p:tgtEl>
                                        <p:attrNameLst>
                                          <p:attrName>style.visibility</p:attrName>
                                        </p:attrNameLst>
                                      </p:cBhvr>
                                      <p:to>
                                        <p:strVal val="hidden"/>
                                      </p:to>
                                    </p:set>
                                  </p:childTnLst>
                                </p:cTn>
                              </p:par>
                              <p:par>
                                <p:cTn id="295" presetID="1" presetClass="exit" presetSubtype="0" fill="hold" grpId="2" nodeType="withEffect">
                                  <p:stCondLst>
                                    <p:cond delay="500"/>
                                  </p:stCondLst>
                                  <p:childTnLst>
                                    <p:set>
                                      <p:cBhvr>
                                        <p:cTn id="296" dur="1" fill="hold">
                                          <p:stCondLst>
                                            <p:cond delay="0"/>
                                          </p:stCondLst>
                                        </p:cTn>
                                        <p:tgtEl>
                                          <p:spTgt spid="466"/>
                                        </p:tgtEl>
                                        <p:attrNameLst>
                                          <p:attrName>style.visibility</p:attrName>
                                        </p:attrNameLst>
                                      </p:cBhvr>
                                      <p:to>
                                        <p:strVal val="hidden"/>
                                      </p:to>
                                    </p:set>
                                  </p:childTnLst>
                                </p:cTn>
                              </p:par>
                              <p:par>
                                <p:cTn id="297" presetID="42" presetClass="path" presetSubtype="0" decel="100000" fill="hold" grpId="1" nodeType="withEffect">
                                  <p:stCondLst>
                                    <p:cond delay="0"/>
                                  </p:stCondLst>
                                  <p:childTnLst>
                                    <p:animMotion origin="layout" path="M -4.375E-6 -7.40741E-7 L 0.10586 -7.40741E-7 " pathEditMode="relative" rAng="0" ptsTypes="AA">
                                      <p:cBhvr>
                                        <p:cTn id="298" dur="500" spd="-100000" fill="hold"/>
                                        <p:tgtEl>
                                          <p:spTgt spid="474"/>
                                        </p:tgtEl>
                                        <p:attrNameLst>
                                          <p:attrName>ppt_x</p:attrName>
                                          <p:attrName>ppt_y</p:attrName>
                                        </p:attrNameLst>
                                      </p:cBhvr>
                                      <p:rCtr x="5293" y="0"/>
                                    </p:animMotion>
                                  </p:childTnLst>
                                </p:cTn>
                              </p:par>
                              <p:par>
                                <p:cTn id="299" presetID="42" presetClass="path" presetSubtype="0" decel="100000" fill="hold" grpId="1" nodeType="withEffect">
                                  <p:stCondLst>
                                    <p:cond delay="0"/>
                                  </p:stCondLst>
                                  <p:childTnLst>
                                    <p:animMotion origin="layout" path="M 2.83668E-6 -3.88889E-6 L -0.09892 -3.88889E-6 " pathEditMode="relative" rAng="0" ptsTypes="AA">
                                      <p:cBhvr>
                                        <p:cTn id="300" dur="500" spd="-100000" fill="hold"/>
                                        <p:tgtEl>
                                          <p:spTgt spid="475"/>
                                        </p:tgtEl>
                                        <p:attrNameLst>
                                          <p:attrName>ppt_x</p:attrName>
                                          <p:attrName>ppt_y</p:attrName>
                                        </p:attrNameLst>
                                      </p:cBhvr>
                                      <p:rCtr x="-4949" y="0"/>
                                    </p:animMotion>
                                  </p:childTnLst>
                                </p:cTn>
                              </p:par>
                              <p:par>
                                <p:cTn id="301" presetID="42" presetClass="path" presetSubtype="0" decel="100000" fill="hold" grpId="1" nodeType="withEffect">
                                  <p:stCondLst>
                                    <p:cond delay="0"/>
                                  </p:stCondLst>
                                  <p:childTnLst>
                                    <p:animMotion origin="layout" path="M 3.4375E-6 3.7037E-6 L 0.10761 3.7037E-6 " pathEditMode="relative" rAng="0" ptsTypes="AA">
                                      <p:cBhvr>
                                        <p:cTn id="302" dur="500" spd="-100000" fill="hold"/>
                                        <p:tgtEl>
                                          <p:spTgt spid="476"/>
                                        </p:tgtEl>
                                        <p:attrNameLst>
                                          <p:attrName>ppt_x</p:attrName>
                                          <p:attrName>ppt_y</p:attrName>
                                        </p:attrNameLst>
                                      </p:cBhvr>
                                      <p:rCtr x="5378" y="0"/>
                                    </p:animMotion>
                                  </p:childTnLst>
                                </p:cTn>
                              </p:par>
                              <p:par>
                                <p:cTn id="303" presetID="42" presetClass="path" presetSubtype="0" decel="100000" fill="hold" grpId="1" nodeType="withEffect">
                                  <p:stCondLst>
                                    <p:cond delay="0"/>
                                  </p:stCondLst>
                                  <p:childTnLst>
                                    <p:animMotion origin="layout" path="M 5.20833E-7 1.11022E-16 L -0.09981 1.11022E-16 " pathEditMode="relative" rAng="0" ptsTypes="AA">
                                      <p:cBhvr>
                                        <p:cTn id="304" dur="500" spd="-100000" fill="hold"/>
                                        <p:tgtEl>
                                          <p:spTgt spid="477"/>
                                        </p:tgtEl>
                                        <p:attrNameLst>
                                          <p:attrName>ppt_x</p:attrName>
                                          <p:attrName>ppt_y</p:attrName>
                                        </p:attrNameLst>
                                      </p:cBhvr>
                                      <p:rCtr x="-4993" y="0"/>
                                    </p:animMotion>
                                  </p:childTnLst>
                                </p:cTn>
                              </p:par>
                              <p:par>
                                <p:cTn id="305" presetID="1" presetClass="exit" presetSubtype="0" fill="hold" grpId="2" nodeType="withEffect">
                                  <p:stCondLst>
                                    <p:cond delay="500"/>
                                  </p:stCondLst>
                                  <p:childTnLst>
                                    <p:set>
                                      <p:cBhvr>
                                        <p:cTn id="306" dur="1" fill="hold">
                                          <p:stCondLst>
                                            <p:cond delay="0"/>
                                          </p:stCondLst>
                                        </p:cTn>
                                        <p:tgtEl>
                                          <p:spTgt spid="472"/>
                                        </p:tgtEl>
                                        <p:attrNameLst>
                                          <p:attrName>style.visibility</p:attrName>
                                        </p:attrNameLst>
                                      </p:cBhvr>
                                      <p:to>
                                        <p:strVal val="hidden"/>
                                      </p:to>
                                    </p:set>
                                  </p:childTnLst>
                                </p:cTn>
                              </p:par>
                              <p:par>
                                <p:cTn id="307" presetID="1" presetClass="exit" presetSubtype="0" fill="hold" grpId="2" nodeType="withEffect">
                                  <p:stCondLst>
                                    <p:cond delay="500"/>
                                  </p:stCondLst>
                                  <p:childTnLst>
                                    <p:set>
                                      <p:cBhvr>
                                        <p:cTn id="308" dur="1" fill="hold">
                                          <p:stCondLst>
                                            <p:cond delay="0"/>
                                          </p:stCondLst>
                                        </p:cTn>
                                        <p:tgtEl>
                                          <p:spTgt spid="473"/>
                                        </p:tgtEl>
                                        <p:attrNameLst>
                                          <p:attrName>style.visibility</p:attrName>
                                        </p:attrNameLst>
                                      </p:cBhvr>
                                      <p:to>
                                        <p:strVal val="hidden"/>
                                      </p:to>
                                    </p:set>
                                  </p:childTnLst>
                                </p:cTn>
                              </p:par>
                            </p:childTnLst>
                          </p:cTn>
                        </p:par>
                      </p:childTnLst>
                    </p:cTn>
                  </p:par>
                </p:childTnLst>
              </p:cTn>
              <p:nextCondLst>
                <p:cond evt="onClick" delay="0">
                  <p:tgtEl>
                    <p:spTgt spid="1028"/>
                  </p:tgtEl>
                </p:cond>
              </p:nextCondLst>
            </p:seq>
            <p:seq concurrent="1" nextAc="seek">
              <p:cTn id="309" restart="whenNotActive" fill="hold" evtFilter="cancelBubble" nodeType="interactiveSeq">
                <p:stCondLst>
                  <p:cond evt="onClick" delay="0">
                    <p:tgtEl>
                      <p:spTgt spid="1026"/>
                    </p:tgtEl>
                  </p:cond>
                </p:stCondLst>
                <p:endSync evt="end" delay="0">
                  <p:rtn val="all"/>
                </p:endSync>
                <p:childTnLst>
                  <p:par>
                    <p:cTn id="310" fill="hold">
                      <p:stCondLst>
                        <p:cond delay="0"/>
                      </p:stCondLst>
                      <p:childTnLst>
                        <p:par>
                          <p:cTn id="311" fill="hold">
                            <p:stCondLst>
                              <p:cond delay="0"/>
                            </p:stCondLst>
                            <p:childTnLst>
                              <p:par>
                                <p:cTn id="312" presetID="3" presetClass="mediacall" presetSubtype="0" fill="hold" nodeType="withEffect">
                                  <p:stCondLst>
                                    <p:cond delay="0"/>
                                  </p:stCondLst>
                                  <p:childTnLst>
                                    <p:cmd type="call" cmd="stop">
                                      <p:cBhvr>
                                        <p:cTn id="313" dur="1" fill="hold"/>
                                        <p:tgtEl>
                                          <p:spTgt spid="2"/>
                                        </p:tgtEl>
                                      </p:cBhvr>
                                    </p:cmd>
                                  </p:childTnLst>
                                </p:cTn>
                              </p:par>
                              <p:par>
                                <p:cTn id="314" presetID="3" presetClass="mediacall" presetSubtype="0" fill="hold" nodeType="withEffect">
                                  <p:stCondLst>
                                    <p:cond delay="0"/>
                                  </p:stCondLst>
                                  <p:childTnLst>
                                    <p:cmd type="call" cmd="stop">
                                      <p:cBhvr>
                                        <p:cTn id="315" dur="1" fill="hold"/>
                                        <p:tgtEl>
                                          <p:spTgt spid="3"/>
                                        </p:tgtEl>
                                      </p:cBhvr>
                                    </p:cmd>
                                  </p:childTnLst>
                                </p:cTn>
                              </p:par>
                              <p:par>
                                <p:cTn id="316" presetID="3" presetClass="mediacall" presetSubtype="0" fill="hold" nodeType="withEffect">
                                  <p:stCondLst>
                                    <p:cond delay="0"/>
                                  </p:stCondLst>
                                  <p:childTnLst>
                                    <p:cmd type="call" cmd="stop">
                                      <p:cBhvr>
                                        <p:cTn id="317" dur="1" fill="hold"/>
                                        <p:tgtEl>
                                          <p:spTgt spid="5"/>
                                        </p:tgtEl>
                                      </p:cBhvr>
                                    </p:cmd>
                                  </p:childTnLst>
                                </p:cTn>
                              </p:par>
                              <p:par>
                                <p:cTn id="318" presetID="3" presetClass="mediacall" presetSubtype="0" fill="hold" nodeType="withEffect">
                                  <p:stCondLst>
                                    <p:cond delay="0"/>
                                  </p:stCondLst>
                                  <p:childTnLst>
                                    <p:cmd type="call" cmd="stop">
                                      <p:cBhvr>
                                        <p:cTn id="319" dur="1" fill="hold"/>
                                        <p:tgtEl>
                                          <p:spTgt spid="8"/>
                                        </p:tgtEl>
                                      </p:cBhvr>
                                    </p:cmd>
                                  </p:childTnLst>
                                </p:cTn>
                              </p:par>
                              <p:par>
                                <p:cTn id="320" presetID="3" presetClass="mediacall" presetSubtype="0" fill="hold" nodeType="withEffect">
                                  <p:stCondLst>
                                    <p:cond delay="0"/>
                                  </p:stCondLst>
                                  <p:childTnLst>
                                    <p:cmd type="call" cmd="stop">
                                      <p:cBhvr>
                                        <p:cTn id="321" dur="1" fill="hold"/>
                                        <p:tgtEl>
                                          <p:spTgt spid="12"/>
                                        </p:tgtEl>
                                      </p:cBhvr>
                                    </p:cmd>
                                  </p:childTnLst>
                                </p:cTn>
                              </p:par>
                            </p:childTnLst>
                          </p:cTn>
                        </p:par>
                      </p:childTnLst>
                    </p:cTn>
                  </p:par>
                </p:childTnLst>
              </p:cTn>
              <p:nextCondLst>
                <p:cond evt="onClick" delay="0">
                  <p:tgtEl>
                    <p:spTgt spid="1026"/>
                  </p:tgtEl>
                </p:cond>
              </p:nextCondLst>
            </p:seq>
            <p:audio>
              <p:cMediaNode vol="80000" showWhenStopped="0">
                <p:cTn id="322" fill="remove" display="0">
                  <p:stCondLst>
                    <p:cond delay="indefinite"/>
                  </p:stCondLst>
                  <p:endCondLst>
                    <p:cond evt="onStopAudio" delay="0">
                      <p:tgtEl>
                        <p:sldTgt/>
                      </p:tgtEl>
                    </p:cond>
                  </p:endCondLst>
                </p:cTn>
                <p:tgtEl>
                  <p:spTgt spid="5"/>
                </p:tgtEl>
              </p:cMediaNode>
            </p:audio>
            <p:seq concurrent="1" nextAc="seek">
              <p:cTn id="323" restart="whenNotActive" fill="hold" evtFilter="cancelBubble" nodeType="interactiveSeq">
                <p:stCondLst>
                  <p:cond evt="onClick" delay="0">
                    <p:tgtEl>
                      <p:spTgt spid="1029"/>
                    </p:tgtEl>
                  </p:cond>
                </p:stCondLst>
                <p:endSync evt="end" delay="0">
                  <p:rtn val="all"/>
                </p:endSync>
                <p:childTnLst>
                  <p:par>
                    <p:cTn id="324" fill="hold">
                      <p:stCondLst>
                        <p:cond delay="0"/>
                      </p:stCondLst>
                      <p:childTnLst>
                        <p:par>
                          <p:cTn id="325" fill="hold">
                            <p:stCondLst>
                              <p:cond delay="0"/>
                            </p:stCondLst>
                            <p:childTnLst>
                              <p:par>
                                <p:cTn id="326" presetID="1" presetClass="entr" presetSubtype="0" fill="hold" grpId="3" nodeType="withEffect">
                                  <p:stCondLst>
                                    <p:cond delay="0"/>
                                  </p:stCondLst>
                                  <p:childTnLst>
                                    <p:set>
                                      <p:cBhvr>
                                        <p:cTn id="327" dur="1" fill="hold">
                                          <p:stCondLst>
                                            <p:cond delay="0"/>
                                          </p:stCondLst>
                                        </p:cTn>
                                        <p:tgtEl>
                                          <p:spTgt spid="457"/>
                                        </p:tgtEl>
                                        <p:attrNameLst>
                                          <p:attrName>style.visibility</p:attrName>
                                        </p:attrNameLst>
                                      </p:cBhvr>
                                      <p:to>
                                        <p:strVal val="visible"/>
                                      </p:to>
                                    </p:set>
                                  </p:childTnLst>
                                </p:cTn>
                              </p:par>
                              <p:par>
                                <p:cTn id="328" presetID="1" presetClass="entr" presetSubtype="0" fill="hold" grpId="3" nodeType="withEffect">
                                  <p:stCondLst>
                                    <p:cond delay="0"/>
                                  </p:stCondLst>
                                  <p:childTnLst>
                                    <p:set>
                                      <p:cBhvr>
                                        <p:cTn id="329" dur="1" fill="hold">
                                          <p:stCondLst>
                                            <p:cond delay="0"/>
                                          </p:stCondLst>
                                        </p:cTn>
                                        <p:tgtEl>
                                          <p:spTgt spid="458"/>
                                        </p:tgtEl>
                                        <p:attrNameLst>
                                          <p:attrName>style.visibility</p:attrName>
                                        </p:attrNameLst>
                                      </p:cBhvr>
                                      <p:to>
                                        <p:strVal val="visible"/>
                                      </p:to>
                                    </p:set>
                                  </p:childTnLst>
                                </p:cTn>
                              </p:par>
                              <p:par>
                                <p:cTn id="330" presetID="1" presetClass="mediacall" presetSubtype="0" fill="hold" nodeType="withEffect">
                                  <p:stCondLst>
                                    <p:cond delay="0"/>
                                  </p:stCondLst>
                                  <p:childTnLst>
                                    <p:cmd type="call" cmd="playFrom(0.0)">
                                      <p:cBhvr>
                                        <p:cTn id="331" dur="16660" fill="hold"/>
                                        <p:tgtEl>
                                          <p:spTgt spid="5"/>
                                        </p:tgtEl>
                                      </p:cBhvr>
                                    </p:cmd>
                                  </p:childTnLst>
                                </p:cTn>
                              </p:par>
                              <p:par>
                                <p:cTn id="332" presetID="3" presetClass="mediacall" presetSubtype="0" fill="hold" nodeType="withEffect">
                                  <p:stCondLst>
                                    <p:cond delay="0"/>
                                  </p:stCondLst>
                                  <p:childTnLst>
                                    <p:cmd type="call" cmd="stop">
                                      <p:cBhvr>
                                        <p:cTn id="333" dur="1" fill="hold"/>
                                        <p:tgtEl>
                                          <p:spTgt spid="3"/>
                                        </p:tgtEl>
                                      </p:cBhvr>
                                    </p:cmd>
                                  </p:childTnLst>
                                </p:cTn>
                              </p:par>
                              <p:par>
                                <p:cTn id="334" presetID="3" presetClass="mediacall" presetSubtype="0" fill="hold" nodeType="withEffect">
                                  <p:stCondLst>
                                    <p:cond delay="0"/>
                                  </p:stCondLst>
                                  <p:childTnLst>
                                    <p:cmd type="call" cmd="stop">
                                      <p:cBhvr>
                                        <p:cTn id="335" dur="1" fill="hold"/>
                                        <p:tgtEl>
                                          <p:spTgt spid="2"/>
                                        </p:tgtEl>
                                      </p:cBhvr>
                                    </p:cmd>
                                  </p:childTnLst>
                                </p:cTn>
                              </p:par>
                              <p:par>
                                <p:cTn id="336" presetID="3" presetClass="mediacall" presetSubtype="0" fill="hold" nodeType="withEffect">
                                  <p:stCondLst>
                                    <p:cond delay="0"/>
                                  </p:stCondLst>
                                  <p:childTnLst>
                                    <p:cmd type="call" cmd="stop">
                                      <p:cBhvr>
                                        <p:cTn id="337" dur="1" fill="hold"/>
                                        <p:tgtEl>
                                          <p:spTgt spid="8"/>
                                        </p:tgtEl>
                                      </p:cBhvr>
                                    </p:cmd>
                                  </p:childTnLst>
                                </p:cTn>
                              </p:par>
                              <p:par>
                                <p:cTn id="338" presetID="3" presetClass="mediacall" presetSubtype="0" fill="hold" nodeType="withEffect">
                                  <p:stCondLst>
                                    <p:cond delay="0"/>
                                  </p:stCondLst>
                                  <p:childTnLst>
                                    <p:cmd type="call" cmd="stop">
                                      <p:cBhvr>
                                        <p:cTn id="339" dur="1" fill="hold"/>
                                        <p:tgtEl>
                                          <p:spTgt spid="12"/>
                                        </p:tgtEl>
                                      </p:cBhvr>
                                    </p:cmd>
                                  </p:childTnLst>
                                </p:cTn>
                              </p:par>
                              <p:par>
                                <p:cTn id="340" presetID="63" presetClass="path" presetSubtype="0" decel="100000" fill="hold" grpId="0" nodeType="withEffect">
                                  <p:stCondLst>
                                    <p:cond delay="0"/>
                                  </p:stCondLst>
                                  <p:childTnLst>
                                    <p:animMotion origin="layout" path="M -4.375E-6 -7.40741E-7 L 0.10586 -7.40741E-7 " pathEditMode="relative" rAng="0" ptsTypes="AA">
                                      <p:cBhvr>
                                        <p:cTn id="341" dur="500" fill="hold"/>
                                        <p:tgtEl>
                                          <p:spTgt spid="459"/>
                                        </p:tgtEl>
                                        <p:attrNameLst>
                                          <p:attrName>ppt_x</p:attrName>
                                          <p:attrName>ppt_y</p:attrName>
                                        </p:attrNameLst>
                                      </p:cBhvr>
                                      <p:rCtr x="5293" y="0"/>
                                    </p:animMotion>
                                  </p:childTnLst>
                                </p:cTn>
                              </p:par>
                              <p:par>
                                <p:cTn id="342" presetID="35" presetClass="path" presetSubtype="0" decel="100000" fill="hold" grpId="0" nodeType="withEffect">
                                  <p:stCondLst>
                                    <p:cond delay="0"/>
                                  </p:stCondLst>
                                  <p:childTnLst>
                                    <p:animMotion origin="layout" path="M 2.83668E-6 -3.88889E-6 L -0.09892 -3.88889E-6 " pathEditMode="relative" rAng="0" ptsTypes="AA">
                                      <p:cBhvr>
                                        <p:cTn id="343" dur="500" fill="hold"/>
                                        <p:tgtEl>
                                          <p:spTgt spid="460"/>
                                        </p:tgtEl>
                                        <p:attrNameLst>
                                          <p:attrName>ppt_x</p:attrName>
                                          <p:attrName>ppt_y</p:attrName>
                                        </p:attrNameLst>
                                      </p:cBhvr>
                                      <p:rCtr x="-4949" y="0"/>
                                    </p:animMotion>
                                  </p:childTnLst>
                                </p:cTn>
                              </p:par>
                              <p:par>
                                <p:cTn id="344" presetID="63" presetClass="path" presetSubtype="0" decel="100000" fill="hold" grpId="0" nodeType="withEffect">
                                  <p:stCondLst>
                                    <p:cond delay="0"/>
                                  </p:stCondLst>
                                  <p:childTnLst>
                                    <p:animMotion origin="layout" path="M 3.4375E-6 2.59259E-6 L 0.10761 2.59259E-6 " pathEditMode="relative" rAng="0" ptsTypes="AA">
                                      <p:cBhvr>
                                        <p:cTn id="345" dur="500" fill="hold"/>
                                        <p:tgtEl>
                                          <p:spTgt spid="461"/>
                                        </p:tgtEl>
                                        <p:attrNameLst>
                                          <p:attrName>ppt_x</p:attrName>
                                          <p:attrName>ppt_y</p:attrName>
                                        </p:attrNameLst>
                                      </p:cBhvr>
                                      <p:rCtr x="5378" y="0"/>
                                    </p:animMotion>
                                  </p:childTnLst>
                                </p:cTn>
                              </p:par>
                              <p:par>
                                <p:cTn id="346" presetID="35" presetClass="path" presetSubtype="0" decel="100000" fill="hold" grpId="0" nodeType="withEffect">
                                  <p:stCondLst>
                                    <p:cond delay="0"/>
                                  </p:stCondLst>
                                  <p:childTnLst>
                                    <p:animMotion origin="layout" path="M 3.54167E-6 1.66667E-6 L -0.09851 1.66667E-6 " pathEditMode="relative" rAng="0" ptsTypes="AA">
                                      <p:cBhvr>
                                        <p:cTn id="347" dur="500" fill="hold"/>
                                        <p:tgtEl>
                                          <p:spTgt spid="462"/>
                                        </p:tgtEl>
                                        <p:attrNameLst>
                                          <p:attrName>ppt_x</p:attrName>
                                          <p:attrName>ppt_y</p:attrName>
                                        </p:attrNameLst>
                                      </p:cBhvr>
                                      <p:rCtr x="-4928" y="0"/>
                                    </p:animMotion>
                                  </p:childTnLst>
                                </p:cTn>
                              </p:par>
                              <p:par>
                                <p:cTn id="348" presetID="42" presetClass="path" presetSubtype="0" decel="100000" fill="hold" grpId="3" nodeType="withEffect">
                                  <p:stCondLst>
                                    <p:cond delay="0"/>
                                  </p:stCondLst>
                                  <p:childTnLst>
                                    <p:animMotion origin="layout" path="M -1.92876E-6 1.66667E-6 L 0.10588 1.66667E-6 " pathEditMode="relative" rAng="0" ptsTypes="AA">
                                      <p:cBhvr>
                                        <p:cTn id="349" dur="500" spd="-100000" fill="hold"/>
                                        <p:tgtEl>
                                          <p:spTgt spid="445"/>
                                        </p:tgtEl>
                                        <p:attrNameLst>
                                          <p:attrName>ppt_x</p:attrName>
                                          <p:attrName>ppt_y</p:attrName>
                                        </p:attrNameLst>
                                      </p:cBhvr>
                                      <p:rCtr x="5294" y="0"/>
                                    </p:animMotion>
                                  </p:childTnLst>
                                </p:cTn>
                              </p:par>
                              <p:par>
                                <p:cTn id="350" presetID="42" presetClass="path" presetSubtype="0" decel="100000" fill="hold" grpId="3" nodeType="withEffect">
                                  <p:stCondLst>
                                    <p:cond delay="0"/>
                                  </p:stCondLst>
                                  <p:childTnLst>
                                    <p:animMotion origin="layout" path="M -2.91667E-6 3.7037E-6 L -0.09557 3.7037E-6 " pathEditMode="relative" rAng="0" ptsTypes="AA">
                                      <p:cBhvr>
                                        <p:cTn id="351" dur="500" spd="-100000" fill="hold"/>
                                        <p:tgtEl>
                                          <p:spTgt spid="446"/>
                                        </p:tgtEl>
                                        <p:attrNameLst>
                                          <p:attrName>ppt_x</p:attrName>
                                          <p:attrName>ppt_y</p:attrName>
                                        </p:attrNameLst>
                                      </p:cBhvr>
                                      <p:rCtr x="-4779" y="0"/>
                                    </p:animMotion>
                                  </p:childTnLst>
                                </p:cTn>
                              </p:par>
                              <p:par>
                                <p:cTn id="352" presetID="42" presetClass="path" presetSubtype="0" decel="100000" fill="hold" grpId="3" nodeType="withEffect">
                                  <p:stCondLst>
                                    <p:cond delay="0"/>
                                  </p:stCondLst>
                                  <p:childTnLst>
                                    <p:animMotion origin="layout" path="M 3.18812E-6 5E-6 L 0.10764 5E-6 " pathEditMode="relative" rAng="0" ptsTypes="AA">
                                      <p:cBhvr>
                                        <p:cTn id="353" dur="500" spd="-100000" fill="hold"/>
                                        <p:tgtEl>
                                          <p:spTgt spid="447"/>
                                        </p:tgtEl>
                                        <p:attrNameLst>
                                          <p:attrName>ppt_x</p:attrName>
                                          <p:attrName>ppt_y</p:attrName>
                                        </p:attrNameLst>
                                      </p:cBhvr>
                                      <p:rCtr x="5379" y="0"/>
                                    </p:animMotion>
                                  </p:childTnLst>
                                </p:cTn>
                              </p:par>
                              <p:par>
                                <p:cTn id="354" presetID="42" presetClass="path" presetSubtype="0" decel="100000" fill="hold" grpId="3" nodeType="withEffect">
                                  <p:stCondLst>
                                    <p:cond delay="0"/>
                                  </p:stCondLst>
                                  <p:childTnLst>
                                    <p:animMotion origin="layout" path="M 1.73743E-6 4.81481E-6 L -0.09918 4.81481E-6 " pathEditMode="relative" rAng="0" ptsTypes="AA">
                                      <p:cBhvr>
                                        <p:cTn id="355" dur="500" spd="-100000" fill="hold"/>
                                        <p:tgtEl>
                                          <p:spTgt spid="448"/>
                                        </p:tgtEl>
                                        <p:attrNameLst>
                                          <p:attrName>ppt_x</p:attrName>
                                          <p:attrName>ppt_y</p:attrName>
                                        </p:attrNameLst>
                                      </p:cBhvr>
                                      <p:rCtr x="-4962" y="0"/>
                                    </p:animMotion>
                                  </p:childTnLst>
                                </p:cTn>
                              </p:par>
                              <p:par>
                                <p:cTn id="356" presetID="1" presetClass="exit" presetSubtype="0" fill="hold" grpId="2" nodeType="withEffect">
                                  <p:stCondLst>
                                    <p:cond delay="500"/>
                                  </p:stCondLst>
                                  <p:childTnLst>
                                    <p:set>
                                      <p:cBhvr>
                                        <p:cTn id="357" dur="1" fill="hold">
                                          <p:stCondLst>
                                            <p:cond delay="0"/>
                                          </p:stCondLst>
                                        </p:cTn>
                                        <p:tgtEl>
                                          <p:spTgt spid="443"/>
                                        </p:tgtEl>
                                        <p:attrNameLst>
                                          <p:attrName>style.visibility</p:attrName>
                                        </p:attrNameLst>
                                      </p:cBhvr>
                                      <p:to>
                                        <p:strVal val="hidden"/>
                                      </p:to>
                                    </p:set>
                                  </p:childTnLst>
                                </p:cTn>
                              </p:par>
                              <p:par>
                                <p:cTn id="358" presetID="1" presetClass="exit" presetSubtype="0" fill="hold" grpId="2" nodeType="withEffect">
                                  <p:stCondLst>
                                    <p:cond delay="500"/>
                                  </p:stCondLst>
                                  <p:childTnLst>
                                    <p:set>
                                      <p:cBhvr>
                                        <p:cTn id="359" dur="1" fill="hold">
                                          <p:stCondLst>
                                            <p:cond delay="0"/>
                                          </p:stCondLst>
                                        </p:cTn>
                                        <p:tgtEl>
                                          <p:spTgt spid="444"/>
                                        </p:tgtEl>
                                        <p:attrNameLst>
                                          <p:attrName>style.visibility</p:attrName>
                                        </p:attrNameLst>
                                      </p:cBhvr>
                                      <p:to>
                                        <p:strVal val="hidden"/>
                                      </p:to>
                                    </p:set>
                                  </p:childTnLst>
                                </p:cTn>
                              </p:par>
                              <p:par>
                                <p:cTn id="360" presetID="42" presetClass="path" presetSubtype="0" decel="100000" fill="hold" grpId="3" nodeType="withEffect">
                                  <p:stCondLst>
                                    <p:cond delay="0"/>
                                  </p:stCondLst>
                                  <p:childTnLst>
                                    <p:animMotion origin="layout" path="M 1.875E-6 3.7037E-7 L 0.10586 3.7037E-7 " pathEditMode="relative" rAng="0" ptsTypes="AA">
                                      <p:cBhvr>
                                        <p:cTn id="361" dur="500" spd="-100000" fill="hold"/>
                                        <p:tgtEl>
                                          <p:spTgt spid="453"/>
                                        </p:tgtEl>
                                        <p:attrNameLst>
                                          <p:attrName>ppt_x</p:attrName>
                                          <p:attrName>ppt_y</p:attrName>
                                        </p:attrNameLst>
                                      </p:cBhvr>
                                      <p:rCtr x="5293" y="0"/>
                                    </p:animMotion>
                                  </p:childTnLst>
                                </p:cTn>
                              </p:par>
                              <p:par>
                                <p:cTn id="362" presetID="42" presetClass="path" presetSubtype="0" decel="100000" fill="hold" grpId="3" nodeType="withEffect">
                                  <p:stCondLst>
                                    <p:cond delay="0"/>
                                  </p:stCondLst>
                                  <p:childTnLst>
                                    <p:animMotion origin="layout" path="M 3.33333E-6 3.7037E-6 L -0.09558 3.7037E-6 " pathEditMode="relative" rAng="0" ptsTypes="AA">
                                      <p:cBhvr>
                                        <p:cTn id="363" dur="500" spd="-100000" fill="hold"/>
                                        <p:tgtEl>
                                          <p:spTgt spid="454"/>
                                        </p:tgtEl>
                                        <p:attrNameLst>
                                          <p:attrName>ppt_x</p:attrName>
                                          <p:attrName>ppt_y</p:attrName>
                                        </p:attrNameLst>
                                      </p:cBhvr>
                                      <p:rCtr x="-4779" y="0"/>
                                    </p:animMotion>
                                  </p:childTnLst>
                                </p:cTn>
                              </p:par>
                              <p:par>
                                <p:cTn id="364" presetID="42" presetClass="path" presetSubtype="0" decel="100000" fill="hold" grpId="3" nodeType="withEffect">
                                  <p:stCondLst>
                                    <p:cond delay="0"/>
                                  </p:stCondLst>
                                  <p:childTnLst>
                                    <p:animMotion origin="layout" path="M -3.125E-7 3.7037E-6 L 0.10762 3.7037E-6 " pathEditMode="relative" rAng="0" ptsTypes="AA">
                                      <p:cBhvr>
                                        <p:cTn id="365" dur="500" spd="-100000" fill="hold"/>
                                        <p:tgtEl>
                                          <p:spTgt spid="455"/>
                                        </p:tgtEl>
                                        <p:attrNameLst>
                                          <p:attrName>ppt_x</p:attrName>
                                          <p:attrName>ppt_y</p:attrName>
                                        </p:attrNameLst>
                                      </p:cBhvr>
                                      <p:rCtr x="5378" y="0"/>
                                    </p:animMotion>
                                  </p:childTnLst>
                                </p:cTn>
                              </p:par>
                              <p:par>
                                <p:cTn id="366" presetID="42" presetClass="path" presetSubtype="0" decel="100000" fill="hold" grpId="3" nodeType="withEffect">
                                  <p:stCondLst>
                                    <p:cond delay="0"/>
                                  </p:stCondLst>
                                  <p:childTnLst>
                                    <p:animMotion origin="layout" path="M 3.64583E-6 -1.48148E-6 L -0.09851 -1.48148E-6 " pathEditMode="relative" rAng="0" ptsTypes="AA">
                                      <p:cBhvr>
                                        <p:cTn id="367" dur="500" spd="-100000" fill="hold"/>
                                        <p:tgtEl>
                                          <p:spTgt spid="456"/>
                                        </p:tgtEl>
                                        <p:attrNameLst>
                                          <p:attrName>ppt_x</p:attrName>
                                          <p:attrName>ppt_y</p:attrName>
                                        </p:attrNameLst>
                                      </p:cBhvr>
                                      <p:rCtr x="-4928" y="0"/>
                                    </p:animMotion>
                                  </p:childTnLst>
                                </p:cTn>
                              </p:par>
                              <p:par>
                                <p:cTn id="368" presetID="1" presetClass="exit" presetSubtype="0" fill="hold" grpId="2" nodeType="withEffect">
                                  <p:stCondLst>
                                    <p:cond delay="500"/>
                                  </p:stCondLst>
                                  <p:childTnLst>
                                    <p:set>
                                      <p:cBhvr>
                                        <p:cTn id="369" dur="1" fill="hold">
                                          <p:stCondLst>
                                            <p:cond delay="0"/>
                                          </p:stCondLst>
                                        </p:cTn>
                                        <p:tgtEl>
                                          <p:spTgt spid="451"/>
                                        </p:tgtEl>
                                        <p:attrNameLst>
                                          <p:attrName>style.visibility</p:attrName>
                                        </p:attrNameLst>
                                      </p:cBhvr>
                                      <p:to>
                                        <p:strVal val="hidden"/>
                                      </p:to>
                                    </p:set>
                                  </p:childTnLst>
                                </p:cTn>
                              </p:par>
                              <p:par>
                                <p:cTn id="370" presetID="1" presetClass="exit" presetSubtype="0" fill="hold" grpId="2" nodeType="withEffect">
                                  <p:stCondLst>
                                    <p:cond delay="500"/>
                                  </p:stCondLst>
                                  <p:childTnLst>
                                    <p:set>
                                      <p:cBhvr>
                                        <p:cTn id="371" dur="1" fill="hold">
                                          <p:stCondLst>
                                            <p:cond delay="0"/>
                                          </p:stCondLst>
                                        </p:cTn>
                                        <p:tgtEl>
                                          <p:spTgt spid="452"/>
                                        </p:tgtEl>
                                        <p:attrNameLst>
                                          <p:attrName>style.visibility</p:attrName>
                                        </p:attrNameLst>
                                      </p:cBhvr>
                                      <p:to>
                                        <p:strVal val="hidden"/>
                                      </p:to>
                                    </p:set>
                                  </p:childTnLst>
                                </p:cTn>
                              </p:par>
                              <p:par>
                                <p:cTn id="372" presetID="42" presetClass="path" presetSubtype="0" decel="100000" fill="hold" grpId="4" nodeType="withEffect">
                                  <p:stCondLst>
                                    <p:cond delay="0"/>
                                  </p:stCondLst>
                                  <p:childTnLst>
                                    <p:animMotion origin="layout" path="M 4.27083E-6 -7.40741E-7 L 0.10579 -7.40741E-7 " pathEditMode="relative" rAng="0" ptsTypes="AA">
                                      <p:cBhvr>
                                        <p:cTn id="373" dur="500" spd="-100000" fill="hold"/>
                                        <p:tgtEl>
                                          <p:spTgt spid="467"/>
                                        </p:tgtEl>
                                        <p:attrNameLst>
                                          <p:attrName>ppt_x</p:attrName>
                                          <p:attrName>ppt_y</p:attrName>
                                        </p:attrNameLst>
                                      </p:cBhvr>
                                      <p:rCtr x="5286" y="0"/>
                                    </p:animMotion>
                                  </p:childTnLst>
                                </p:cTn>
                              </p:par>
                              <p:par>
                                <p:cTn id="374" presetID="42" presetClass="path" presetSubtype="0" decel="100000" fill="hold" grpId="4" nodeType="withEffect">
                                  <p:stCondLst>
                                    <p:cond delay="0"/>
                                  </p:stCondLst>
                                  <p:childTnLst>
                                    <p:animMotion origin="layout" path="M 8.33333E-7 2.59259E-6 L -0.09551 2.59259E-6 " pathEditMode="relative" rAng="0" ptsTypes="AA">
                                      <p:cBhvr>
                                        <p:cTn id="375" dur="500" spd="-100000" fill="hold"/>
                                        <p:tgtEl>
                                          <p:spTgt spid="468"/>
                                        </p:tgtEl>
                                        <p:attrNameLst>
                                          <p:attrName>ppt_x</p:attrName>
                                          <p:attrName>ppt_y</p:attrName>
                                        </p:attrNameLst>
                                      </p:cBhvr>
                                      <p:rCtr x="-4779" y="0"/>
                                    </p:animMotion>
                                  </p:childTnLst>
                                </p:cTn>
                              </p:par>
                              <p:par>
                                <p:cTn id="376" presetID="42" presetClass="path" presetSubtype="0" decel="100000" fill="hold" grpId="4" nodeType="withEffect">
                                  <p:stCondLst>
                                    <p:cond delay="0"/>
                                  </p:stCondLst>
                                  <p:childTnLst>
                                    <p:animMotion origin="layout" path="M -2.8125E-6 2.59259E-6 L 0.10762 2.59259E-6 " pathEditMode="relative" rAng="0" ptsTypes="AA">
                                      <p:cBhvr>
                                        <p:cTn id="377" dur="500" spd="-100000" fill="hold"/>
                                        <p:tgtEl>
                                          <p:spTgt spid="469"/>
                                        </p:tgtEl>
                                        <p:attrNameLst>
                                          <p:attrName>ppt_x</p:attrName>
                                          <p:attrName>ppt_y</p:attrName>
                                        </p:attrNameLst>
                                      </p:cBhvr>
                                      <p:rCtr x="5378" y="0"/>
                                    </p:animMotion>
                                  </p:childTnLst>
                                </p:cTn>
                              </p:par>
                              <p:par>
                                <p:cTn id="378" presetID="42" presetClass="path" presetSubtype="0" decel="100000" fill="hold" grpId="4" nodeType="withEffect">
                                  <p:stCondLst>
                                    <p:cond delay="0"/>
                                  </p:stCondLst>
                                  <p:childTnLst>
                                    <p:animMotion origin="layout" path="M -3.95833E-6 3.7037E-6 L -0.0985 3.7037E-6 " pathEditMode="relative" rAng="0" ptsTypes="AA">
                                      <p:cBhvr>
                                        <p:cTn id="379" dur="500" spd="-100000" fill="hold"/>
                                        <p:tgtEl>
                                          <p:spTgt spid="470"/>
                                        </p:tgtEl>
                                        <p:attrNameLst>
                                          <p:attrName>ppt_x</p:attrName>
                                          <p:attrName>ppt_y</p:attrName>
                                        </p:attrNameLst>
                                      </p:cBhvr>
                                      <p:rCtr x="-4928" y="0"/>
                                    </p:animMotion>
                                  </p:childTnLst>
                                </p:cTn>
                              </p:par>
                              <p:par>
                                <p:cTn id="380" presetID="1" presetClass="exit" presetSubtype="0" fill="hold" grpId="4" nodeType="withEffect">
                                  <p:stCondLst>
                                    <p:cond delay="500"/>
                                  </p:stCondLst>
                                  <p:childTnLst>
                                    <p:set>
                                      <p:cBhvr>
                                        <p:cTn id="381" dur="1" fill="hold">
                                          <p:stCondLst>
                                            <p:cond delay="0"/>
                                          </p:stCondLst>
                                        </p:cTn>
                                        <p:tgtEl>
                                          <p:spTgt spid="465"/>
                                        </p:tgtEl>
                                        <p:attrNameLst>
                                          <p:attrName>style.visibility</p:attrName>
                                        </p:attrNameLst>
                                      </p:cBhvr>
                                      <p:to>
                                        <p:strVal val="hidden"/>
                                      </p:to>
                                    </p:set>
                                  </p:childTnLst>
                                </p:cTn>
                              </p:par>
                              <p:par>
                                <p:cTn id="382" presetID="1" presetClass="exit" presetSubtype="0" fill="hold" grpId="4" nodeType="withEffect">
                                  <p:stCondLst>
                                    <p:cond delay="500"/>
                                  </p:stCondLst>
                                  <p:childTnLst>
                                    <p:set>
                                      <p:cBhvr>
                                        <p:cTn id="383" dur="1" fill="hold">
                                          <p:stCondLst>
                                            <p:cond delay="0"/>
                                          </p:stCondLst>
                                        </p:cTn>
                                        <p:tgtEl>
                                          <p:spTgt spid="466"/>
                                        </p:tgtEl>
                                        <p:attrNameLst>
                                          <p:attrName>style.visibility</p:attrName>
                                        </p:attrNameLst>
                                      </p:cBhvr>
                                      <p:to>
                                        <p:strVal val="hidden"/>
                                      </p:to>
                                    </p:set>
                                  </p:childTnLst>
                                </p:cTn>
                              </p:par>
                              <p:par>
                                <p:cTn id="384" presetID="42" presetClass="path" presetSubtype="0" decel="100000" fill="hold" grpId="4" nodeType="withEffect">
                                  <p:stCondLst>
                                    <p:cond delay="0"/>
                                  </p:stCondLst>
                                  <p:childTnLst>
                                    <p:animMotion origin="layout" path="M -6.25163E-7 -7.40741E-7 L 0.10654 -7.40741E-7 " pathEditMode="relative" rAng="0" ptsTypes="AA">
                                      <p:cBhvr>
                                        <p:cTn id="385" dur="500" spd="-100000" fill="hold"/>
                                        <p:tgtEl>
                                          <p:spTgt spid="474"/>
                                        </p:tgtEl>
                                        <p:attrNameLst>
                                          <p:attrName>ppt_x</p:attrName>
                                          <p:attrName>ppt_y</p:attrName>
                                        </p:attrNameLst>
                                      </p:cBhvr>
                                      <p:rCtr x="5327" y="0"/>
                                    </p:animMotion>
                                  </p:childTnLst>
                                </p:cTn>
                              </p:par>
                              <p:par>
                                <p:cTn id="386" presetID="42" presetClass="path" presetSubtype="0" decel="100000" fill="hold" grpId="4" nodeType="withEffect">
                                  <p:stCondLst>
                                    <p:cond delay="0"/>
                                  </p:stCondLst>
                                  <p:childTnLst>
                                    <p:animMotion origin="layout" path="M -3.95833E-6 -3.88889E-6 L -0.09889 -3.88889E-6 " pathEditMode="relative" rAng="0" ptsTypes="AA">
                                      <p:cBhvr>
                                        <p:cTn id="387" dur="500" spd="-100000" fill="hold"/>
                                        <p:tgtEl>
                                          <p:spTgt spid="475"/>
                                        </p:tgtEl>
                                        <p:attrNameLst>
                                          <p:attrName>ppt_x</p:attrName>
                                          <p:attrName>ppt_y</p:attrName>
                                        </p:attrNameLst>
                                      </p:cBhvr>
                                      <p:rCtr x="-4948" y="0"/>
                                    </p:animMotion>
                                  </p:childTnLst>
                                </p:cTn>
                              </p:par>
                              <p:par>
                                <p:cTn id="388" presetID="42" presetClass="path" presetSubtype="0" decel="100000" fill="hold" grpId="4" nodeType="withEffect">
                                  <p:stCondLst>
                                    <p:cond delay="0"/>
                                  </p:stCondLst>
                                  <p:childTnLst>
                                    <p:animMotion origin="layout" path="M -2.35478E-6 2.59259E-6 L 0.10661 2.59259E-6 " pathEditMode="relative" rAng="0" ptsTypes="AA">
                                      <p:cBhvr>
                                        <p:cTn id="389" dur="500" spd="-100000" fill="hold"/>
                                        <p:tgtEl>
                                          <p:spTgt spid="476"/>
                                        </p:tgtEl>
                                        <p:attrNameLst>
                                          <p:attrName>ppt_x</p:attrName>
                                          <p:attrName>ppt_y</p:attrName>
                                        </p:attrNameLst>
                                      </p:cBhvr>
                                      <p:rCtr x="5327" y="0"/>
                                    </p:animMotion>
                                  </p:childTnLst>
                                </p:cTn>
                              </p:par>
                              <p:par>
                                <p:cTn id="390" presetID="42" presetClass="path" presetSubtype="0" decel="100000" fill="hold" grpId="4" nodeType="withEffect">
                                  <p:stCondLst>
                                    <p:cond delay="0"/>
                                  </p:stCondLst>
                                  <p:childTnLst>
                                    <p:animMotion origin="layout" path="M 5.20833E-7 1.11022E-16 L -0.09981 1.11022E-16 " pathEditMode="relative" rAng="0" ptsTypes="AA">
                                      <p:cBhvr>
                                        <p:cTn id="391" dur="500" spd="-100000" fill="hold"/>
                                        <p:tgtEl>
                                          <p:spTgt spid="477"/>
                                        </p:tgtEl>
                                        <p:attrNameLst>
                                          <p:attrName>ppt_x</p:attrName>
                                          <p:attrName>ppt_y</p:attrName>
                                        </p:attrNameLst>
                                      </p:cBhvr>
                                      <p:rCtr x="-4993" y="0"/>
                                    </p:animMotion>
                                  </p:childTnLst>
                                </p:cTn>
                              </p:par>
                              <p:par>
                                <p:cTn id="392" presetID="1" presetClass="exit" presetSubtype="0" fill="hold" grpId="4" nodeType="withEffect">
                                  <p:stCondLst>
                                    <p:cond delay="500"/>
                                  </p:stCondLst>
                                  <p:childTnLst>
                                    <p:set>
                                      <p:cBhvr>
                                        <p:cTn id="393" dur="1" fill="hold">
                                          <p:stCondLst>
                                            <p:cond delay="0"/>
                                          </p:stCondLst>
                                        </p:cTn>
                                        <p:tgtEl>
                                          <p:spTgt spid="472"/>
                                        </p:tgtEl>
                                        <p:attrNameLst>
                                          <p:attrName>style.visibility</p:attrName>
                                        </p:attrNameLst>
                                      </p:cBhvr>
                                      <p:to>
                                        <p:strVal val="hidden"/>
                                      </p:to>
                                    </p:set>
                                  </p:childTnLst>
                                </p:cTn>
                              </p:par>
                              <p:par>
                                <p:cTn id="394" presetID="1" presetClass="exit" presetSubtype="0" fill="hold" grpId="4" nodeType="withEffect">
                                  <p:stCondLst>
                                    <p:cond delay="500"/>
                                  </p:stCondLst>
                                  <p:childTnLst>
                                    <p:set>
                                      <p:cBhvr>
                                        <p:cTn id="395" dur="1" fill="hold">
                                          <p:stCondLst>
                                            <p:cond delay="0"/>
                                          </p:stCondLst>
                                        </p:cTn>
                                        <p:tgtEl>
                                          <p:spTgt spid="473"/>
                                        </p:tgtEl>
                                        <p:attrNameLst>
                                          <p:attrName>style.visibility</p:attrName>
                                        </p:attrNameLst>
                                      </p:cBhvr>
                                      <p:to>
                                        <p:strVal val="hidden"/>
                                      </p:to>
                                    </p:set>
                                  </p:childTnLst>
                                </p:cTn>
                              </p:par>
                            </p:childTnLst>
                          </p:cTn>
                        </p:par>
                      </p:childTnLst>
                    </p:cTn>
                  </p:par>
                </p:childTnLst>
              </p:cTn>
              <p:nextCondLst>
                <p:cond evt="onClick" delay="0">
                  <p:tgtEl>
                    <p:spTgt spid="1029"/>
                  </p:tgtEl>
                </p:cond>
              </p:nextCondLst>
            </p:seq>
            <p:seq concurrent="1" nextAc="seek">
              <p:cTn id="396" restart="whenNotActive" fill="hold" evtFilter="cancelBubble" nodeType="interactiveSeq">
                <p:stCondLst>
                  <p:cond evt="onClick" delay="0">
                    <p:tgtEl>
                      <p:spTgt spid="1030"/>
                    </p:tgtEl>
                  </p:cond>
                </p:stCondLst>
                <p:endSync evt="end" delay="0">
                  <p:rtn val="all"/>
                </p:endSync>
                <p:childTnLst>
                  <p:par>
                    <p:cTn id="397" fill="hold">
                      <p:stCondLst>
                        <p:cond delay="0"/>
                      </p:stCondLst>
                      <p:childTnLst>
                        <p:par>
                          <p:cTn id="398" fill="hold">
                            <p:stCondLst>
                              <p:cond delay="0"/>
                            </p:stCondLst>
                            <p:childTnLst>
                              <p:par>
                                <p:cTn id="399" presetID="1" presetClass="entr" presetSubtype="0" fill="hold" grpId="3" nodeType="withEffect">
                                  <p:stCondLst>
                                    <p:cond delay="0"/>
                                  </p:stCondLst>
                                  <p:childTnLst>
                                    <p:set>
                                      <p:cBhvr>
                                        <p:cTn id="400" dur="1" fill="hold">
                                          <p:stCondLst>
                                            <p:cond delay="0"/>
                                          </p:stCondLst>
                                        </p:cTn>
                                        <p:tgtEl>
                                          <p:spTgt spid="465"/>
                                        </p:tgtEl>
                                        <p:attrNameLst>
                                          <p:attrName>style.visibility</p:attrName>
                                        </p:attrNameLst>
                                      </p:cBhvr>
                                      <p:to>
                                        <p:strVal val="visible"/>
                                      </p:to>
                                    </p:set>
                                  </p:childTnLst>
                                </p:cTn>
                              </p:par>
                              <p:par>
                                <p:cTn id="401" presetID="1" presetClass="entr" presetSubtype="0" fill="hold" grpId="3" nodeType="withEffect">
                                  <p:stCondLst>
                                    <p:cond delay="0"/>
                                  </p:stCondLst>
                                  <p:childTnLst>
                                    <p:set>
                                      <p:cBhvr>
                                        <p:cTn id="402" dur="1" fill="hold">
                                          <p:stCondLst>
                                            <p:cond delay="0"/>
                                          </p:stCondLst>
                                        </p:cTn>
                                        <p:tgtEl>
                                          <p:spTgt spid="466"/>
                                        </p:tgtEl>
                                        <p:attrNameLst>
                                          <p:attrName>style.visibility</p:attrName>
                                        </p:attrNameLst>
                                      </p:cBhvr>
                                      <p:to>
                                        <p:strVal val="visible"/>
                                      </p:to>
                                    </p:set>
                                  </p:childTnLst>
                                </p:cTn>
                              </p:par>
                              <p:par>
                                <p:cTn id="403" presetID="1" presetClass="mediacall" presetSubtype="0" fill="hold" nodeType="withEffect">
                                  <p:stCondLst>
                                    <p:cond delay="0"/>
                                  </p:stCondLst>
                                  <p:childTnLst>
                                    <p:cmd type="call" cmd="playFrom(0.0)">
                                      <p:cBhvr>
                                        <p:cTn id="404" dur="17267" fill="hold"/>
                                        <p:tgtEl>
                                          <p:spTgt spid="8"/>
                                        </p:tgtEl>
                                      </p:cBhvr>
                                    </p:cmd>
                                  </p:childTnLst>
                                </p:cTn>
                              </p:par>
                              <p:par>
                                <p:cTn id="405" presetID="3" presetClass="mediacall" presetSubtype="0" fill="hold" nodeType="withEffect">
                                  <p:stCondLst>
                                    <p:cond delay="0"/>
                                  </p:stCondLst>
                                  <p:childTnLst>
                                    <p:cmd type="call" cmd="stop">
                                      <p:cBhvr>
                                        <p:cTn id="406" dur="1" fill="hold"/>
                                        <p:tgtEl>
                                          <p:spTgt spid="2"/>
                                        </p:tgtEl>
                                      </p:cBhvr>
                                    </p:cmd>
                                  </p:childTnLst>
                                </p:cTn>
                              </p:par>
                              <p:par>
                                <p:cTn id="407" presetID="3" presetClass="mediacall" presetSubtype="0" fill="hold" nodeType="withEffect">
                                  <p:stCondLst>
                                    <p:cond delay="0"/>
                                  </p:stCondLst>
                                  <p:childTnLst>
                                    <p:cmd type="call" cmd="stop">
                                      <p:cBhvr>
                                        <p:cTn id="408" dur="1" fill="hold"/>
                                        <p:tgtEl>
                                          <p:spTgt spid="3"/>
                                        </p:tgtEl>
                                      </p:cBhvr>
                                    </p:cmd>
                                  </p:childTnLst>
                                </p:cTn>
                              </p:par>
                              <p:par>
                                <p:cTn id="409" presetID="3" presetClass="mediacall" presetSubtype="0" fill="hold" nodeType="withEffect">
                                  <p:stCondLst>
                                    <p:cond delay="0"/>
                                  </p:stCondLst>
                                  <p:childTnLst>
                                    <p:cmd type="call" cmd="stop">
                                      <p:cBhvr>
                                        <p:cTn id="410" dur="1" fill="hold"/>
                                        <p:tgtEl>
                                          <p:spTgt spid="5"/>
                                        </p:tgtEl>
                                      </p:cBhvr>
                                    </p:cmd>
                                  </p:childTnLst>
                                </p:cTn>
                              </p:par>
                              <p:par>
                                <p:cTn id="411" presetID="3" presetClass="mediacall" presetSubtype="0" fill="hold" nodeType="withEffect">
                                  <p:stCondLst>
                                    <p:cond delay="0"/>
                                  </p:stCondLst>
                                  <p:childTnLst>
                                    <p:cmd type="call" cmd="stop">
                                      <p:cBhvr>
                                        <p:cTn id="412" dur="1" fill="hold"/>
                                        <p:tgtEl>
                                          <p:spTgt spid="12"/>
                                        </p:tgtEl>
                                      </p:cBhvr>
                                    </p:cmd>
                                  </p:childTnLst>
                                </p:cTn>
                              </p:par>
                              <p:par>
                                <p:cTn id="413" presetID="63" presetClass="path" presetSubtype="0" decel="100000" fill="hold" grpId="0" nodeType="withEffect">
                                  <p:stCondLst>
                                    <p:cond delay="0"/>
                                  </p:stCondLst>
                                  <p:childTnLst>
                                    <p:animMotion origin="layout" path="M -4.375E-6 -7.40741E-7 L 0.10586 -7.40741E-7 " pathEditMode="relative" rAng="0" ptsTypes="AA">
                                      <p:cBhvr>
                                        <p:cTn id="414" dur="500" fill="hold"/>
                                        <p:tgtEl>
                                          <p:spTgt spid="467"/>
                                        </p:tgtEl>
                                        <p:attrNameLst>
                                          <p:attrName>ppt_x</p:attrName>
                                          <p:attrName>ppt_y</p:attrName>
                                        </p:attrNameLst>
                                      </p:cBhvr>
                                      <p:rCtr x="5293" y="0"/>
                                    </p:animMotion>
                                  </p:childTnLst>
                                </p:cTn>
                              </p:par>
                              <p:par>
                                <p:cTn id="415" presetID="35" presetClass="path" presetSubtype="0" decel="100000" fill="hold" grpId="0" nodeType="withEffect">
                                  <p:stCondLst>
                                    <p:cond delay="0"/>
                                  </p:stCondLst>
                                  <p:childTnLst>
                                    <p:animMotion origin="layout" path="M -2.91667E-6 2.59259E-6 L -0.09557 2.59259E-6 " pathEditMode="relative" rAng="0" ptsTypes="AA">
                                      <p:cBhvr>
                                        <p:cTn id="416" dur="500" fill="hold"/>
                                        <p:tgtEl>
                                          <p:spTgt spid="468"/>
                                        </p:tgtEl>
                                        <p:attrNameLst>
                                          <p:attrName>ppt_x</p:attrName>
                                          <p:attrName>ppt_y</p:attrName>
                                        </p:attrNameLst>
                                      </p:cBhvr>
                                      <p:rCtr x="-4779" y="0"/>
                                    </p:animMotion>
                                  </p:childTnLst>
                                </p:cTn>
                              </p:par>
                              <p:par>
                                <p:cTn id="417" presetID="63" presetClass="path" presetSubtype="0" decel="100000" fill="hold" grpId="0" nodeType="withEffect">
                                  <p:stCondLst>
                                    <p:cond delay="0"/>
                                  </p:stCondLst>
                                  <p:childTnLst>
                                    <p:animMotion origin="layout" path="M 3.4375E-6 2.59259E-6 L 0.10761 2.59259E-6 " pathEditMode="relative" rAng="0" ptsTypes="AA">
                                      <p:cBhvr>
                                        <p:cTn id="418" dur="500" fill="hold"/>
                                        <p:tgtEl>
                                          <p:spTgt spid="469"/>
                                        </p:tgtEl>
                                        <p:attrNameLst>
                                          <p:attrName>ppt_x</p:attrName>
                                          <p:attrName>ppt_y</p:attrName>
                                        </p:attrNameLst>
                                      </p:cBhvr>
                                      <p:rCtr x="5378" y="0"/>
                                    </p:animMotion>
                                  </p:childTnLst>
                                </p:cTn>
                              </p:par>
                              <p:par>
                                <p:cTn id="419" presetID="35" presetClass="path" presetSubtype="0" decel="100000" fill="hold" grpId="0" nodeType="withEffect">
                                  <p:stCondLst>
                                    <p:cond delay="0"/>
                                  </p:stCondLst>
                                  <p:childTnLst>
                                    <p:animMotion origin="layout" path="M -2.60417E-6 3.7037E-6 L -0.0985 3.7037E-6 " pathEditMode="relative" rAng="0" ptsTypes="AA">
                                      <p:cBhvr>
                                        <p:cTn id="420" dur="500" fill="hold"/>
                                        <p:tgtEl>
                                          <p:spTgt spid="470"/>
                                        </p:tgtEl>
                                        <p:attrNameLst>
                                          <p:attrName>ppt_x</p:attrName>
                                          <p:attrName>ppt_y</p:attrName>
                                        </p:attrNameLst>
                                      </p:cBhvr>
                                      <p:rCtr x="-4928" y="0"/>
                                    </p:animMotion>
                                  </p:childTnLst>
                                </p:cTn>
                              </p:par>
                              <p:par>
                                <p:cTn id="421" presetID="42" presetClass="path" presetSubtype="0" decel="100000" fill="hold" grpId="4" nodeType="withEffect">
                                  <p:stCondLst>
                                    <p:cond delay="0"/>
                                  </p:stCondLst>
                                  <p:childTnLst>
                                    <p:animMotion origin="layout" path="M -1.92876E-6 -3.88889E-6 L 0.10588 -3.88889E-6 " pathEditMode="relative" rAng="0" ptsTypes="AA">
                                      <p:cBhvr>
                                        <p:cTn id="422" dur="500" spd="-100000" fill="hold"/>
                                        <p:tgtEl>
                                          <p:spTgt spid="445"/>
                                        </p:tgtEl>
                                        <p:attrNameLst>
                                          <p:attrName>ppt_x</p:attrName>
                                          <p:attrName>ppt_y</p:attrName>
                                        </p:attrNameLst>
                                      </p:cBhvr>
                                      <p:rCtr x="5294" y="0"/>
                                    </p:animMotion>
                                  </p:childTnLst>
                                </p:cTn>
                              </p:par>
                              <p:par>
                                <p:cTn id="423" presetID="42" presetClass="path" presetSubtype="0" decel="100000" fill="hold" grpId="4" nodeType="withEffect">
                                  <p:stCondLst>
                                    <p:cond delay="0"/>
                                  </p:stCondLst>
                                  <p:childTnLst>
                                    <p:animMotion origin="layout" path="M 2.18807E-6 -4.81481E-6 L -0.0956 -4.81481E-6 " pathEditMode="relative" rAng="0" ptsTypes="AA">
                                      <p:cBhvr>
                                        <p:cTn id="424" dur="500" spd="-100000" fill="hold"/>
                                        <p:tgtEl>
                                          <p:spTgt spid="446"/>
                                        </p:tgtEl>
                                        <p:attrNameLst>
                                          <p:attrName>ppt_x</p:attrName>
                                          <p:attrName>ppt_y</p:attrName>
                                        </p:attrNameLst>
                                      </p:cBhvr>
                                      <p:rCtr x="-4780" y="0"/>
                                    </p:animMotion>
                                  </p:childTnLst>
                                </p:cTn>
                              </p:par>
                              <p:par>
                                <p:cTn id="425" presetID="42" presetClass="path" presetSubtype="0" decel="100000" fill="hold" grpId="4" nodeType="withEffect">
                                  <p:stCondLst>
                                    <p:cond delay="0"/>
                                  </p:stCondLst>
                                  <p:childTnLst>
                                    <p:animMotion origin="layout" path="M 3.18812E-6 5E-6 L 0.10764 5E-6 " pathEditMode="relative" rAng="0" ptsTypes="AA">
                                      <p:cBhvr>
                                        <p:cTn id="426" dur="500" spd="-100000" fill="hold"/>
                                        <p:tgtEl>
                                          <p:spTgt spid="447"/>
                                        </p:tgtEl>
                                        <p:attrNameLst>
                                          <p:attrName>ppt_x</p:attrName>
                                          <p:attrName>ppt_y</p:attrName>
                                        </p:attrNameLst>
                                      </p:cBhvr>
                                      <p:rCtr x="5379" y="0"/>
                                    </p:animMotion>
                                  </p:childTnLst>
                                </p:cTn>
                              </p:par>
                              <p:par>
                                <p:cTn id="427" presetID="42" presetClass="path" presetSubtype="0" decel="100000" fill="hold" grpId="4" nodeType="withEffect">
                                  <p:stCondLst>
                                    <p:cond delay="0"/>
                                  </p:stCondLst>
                                  <p:childTnLst>
                                    <p:animMotion origin="layout" path="M 2.94868E-6 3.7037E-7 L -0.09918 3.7037E-7 " pathEditMode="relative" rAng="0" ptsTypes="AA">
                                      <p:cBhvr>
                                        <p:cTn id="428" dur="500" spd="-100000" fill="hold"/>
                                        <p:tgtEl>
                                          <p:spTgt spid="448"/>
                                        </p:tgtEl>
                                        <p:attrNameLst>
                                          <p:attrName>ppt_x</p:attrName>
                                          <p:attrName>ppt_y</p:attrName>
                                        </p:attrNameLst>
                                      </p:cBhvr>
                                      <p:rCtr x="-4962" y="0"/>
                                    </p:animMotion>
                                  </p:childTnLst>
                                </p:cTn>
                              </p:par>
                              <p:par>
                                <p:cTn id="429" presetID="1" presetClass="exit" presetSubtype="0" fill="hold" grpId="4" nodeType="withEffect">
                                  <p:stCondLst>
                                    <p:cond delay="500"/>
                                  </p:stCondLst>
                                  <p:childTnLst>
                                    <p:set>
                                      <p:cBhvr>
                                        <p:cTn id="430" dur="1" fill="hold">
                                          <p:stCondLst>
                                            <p:cond delay="0"/>
                                          </p:stCondLst>
                                        </p:cTn>
                                        <p:tgtEl>
                                          <p:spTgt spid="443"/>
                                        </p:tgtEl>
                                        <p:attrNameLst>
                                          <p:attrName>style.visibility</p:attrName>
                                        </p:attrNameLst>
                                      </p:cBhvr>
                                      <p:to>
                                        <p:strVal val="hidden"/>
                                      </p:to>
                                    </p:set>
                                  </p:childTnLst>
                                </p:cTn>
                              </p:par>
                              <p:par>
                                <p:cTn id="431" presetID="1" presetClass="exit" presetSubtype="0" fill="hold" grpId="4" nodeType="withEffect">
                                  <p:stCondLst>
                                    <p:cond delay="500"/>
                                  </p:stCondLst>
                                  <p:childTnLst>
                                    <p:set>
                                      <p:cBhvr>
                                        <p:cTn id="432" dur="1" fill="hold">
                                          <p:stCondLst>
                                            <p:cond delay="0"/>
                                          </p:stCondLst>
                                        </p:cTn>
                                        <p:tgtEl>
                                          <p:spTgt spid="444"/>
                                        </p:tgtEl>
                                        <p:attrNameLst>
                                          <p:attrName>style.visibility</p:attrName>
                                        </p:attrNameLst>
                                      </p:cBhvr>
                                      <p:to>
                                        <p:strVal val="hidden"/>
                                      </p:to>
                                    </p:set>
                                  </p:childTnLst>
                                </p:cTn>
                              </p:par>
                              <p:par>
                                <p:cTn id="433" presetID="42" presetClass="path" presetSubtype="0" decel="100000" fill="hold" grpId="4" nodeType="withEffect">
                                  <p:stCondLst>
                                    <p:cond delay="0"/>
                                  </p:stCondLst>
                                  <p:childTnLst>
                                    <p:animMotion origin="layout" path="M 2.40167E-6 3.7037E-7 L 0.10588 3.7037E-7 " pathEditMode="relative" rAng="0" ptsTypes="AA">
                                      <p:cBhvr>
                                        <p:cTn id="434" dur="500" spd="-100000" fill="hold"/>
                                        <p:tgtEl>
                                          <p:spTgt spid="453"/>
                                        </p:tgtEl>
                                        <p:attrNameLst>
                                          <p:attrName>ppt_x</p:attrName>
                                          <p:attrName>ppt_y</p:attrName>
                                        </p:attrNameLst>
                                      </p:cBhvr>
                                      <p:rCtr x="5294" y="0"/>
                                    </p:animMotion>
                                  </p:childTnLst>
                                </p:cTn>
                              </p:par>
                              <p:par>
                                <p:cTn id="435" presetID="42" presetClass="path" presetSubtype="0" decel="100000" fill="hold" grpId="4" nodeType="withEffect">
                                  <p:stCondLst>
                                    <p:cond delay="0"/>
                                  </p:stCondLst>
                                  <p:childTnLst>
                                    <p:animMotion origin="layout" path="M -6.25E-7 5E-6 L -0.09557 5E-6 " pathEditMode="relative" rAng="0" ptsTypes="AA">
                                      <p:cBhvr>
                                        <p:cTn id="436" dur="500" spd="-100000" fill="hold"/>
                                        <p:tgtEl>
                                          <p:spTgt spid="454"/>
                                        </p:tgtEl>
                                        <p:attrNameLst>
                                          <p:attrName>ppt_x</p:attrName>
                                          <p:attrName>ppt_y</p:attrName>
                                        </p:attrNameLst>
                                      </p:cBhvr>
                                      <p:rCtr x="-4779" y="0"/>
                                    </p:animMotion>
                                  </p:childTnLst>
                                </p:cTn>
                              </p:par>
                              <p:par>
                                <p:cTn id="437" presetID="42" presetClass="path" presetSubtype="0" decel="100000" fill="hold" grpId="4" nodeType="withEffect">
                                  <p:stCondLst>
                                    <p:cond delay="0"/>
                                  </p:stCondLst>
                                  <p:childTnLst>
                                    <p:animMotion origin="layout" path="M -3.125E-7 3.7037E-6 L 0.10762 3.7037E-6 " pathEditMode="relative" rAng="0" ptsTypes="AA">
                                      <p:cBhvr>
                                        <p:cTn id="438" dur="500" spd="-100000" fill="hold"/>
                                        <p:tgtEl>
                                          <p:spTgt spid="455"/>
                                        </p:tgtEl>
                                        <p:attrNameLst>
                                          <p:attrName>ppt_x</p:attrName>
                                          <p:attrName>ppt_y</p:attrName>
                                        </p:attrNameLst>
                                      </p:cBhvr>
                                      <p:rCtr x="5378" y="0"/>
                                    </p:animMotion>
                                  </p:childTnLst>
                                </p:cTn>
                              </p:par>
                              <p:par>
                                <p:cTn id="439" presetID="42" presetClass="path" presetSubtype="0" decel="100000" fill="hold" grpId="4" nodeType="withEffect">
                                  <p:stCondLst>
                                    <p:cond delay="0"/>
                                  </p:stCondLst>
                                  <p:childTnLst>
                                    <p:animMotion origin="layout" path="M 2.89835E-6 1.66667E-6 L -0.09852 1.66667E-6 " pathEditMode="relative" rAng="0" ptsTypes="AA">
                                      <p:cBhvr>
                                        <p:cTn id="440" dur="500" spd="-100000" fill="hold"/>
                                        <p:tgtEl>
                                          <p:spTgt spid="456"/>
                                        </p:tgtEl>
                                        <p:attrNameLst>
                                          <p:attrName>ppt_x</p:attrName>
                                          <p:attrName>ppt_y</p:attrName>
                                        </p:attrNameLst>
                                      </p:cBhvr>
                                      <p:rCtr x="-4929" y="0"/>
                                    </p:animMotion>
                                  </p:childTnLst>
                                </p:cTn>
                              </p:par>
                              <p:par>
                                <p:cTn id="441" presetID="1" presetClass="exit" presetSubtype="0" fill="hold" grpId="4" nodeType="withEffect">
                                  <p:stCondLst>
                                    <p:cond delay="500"/>
                                  </p:stCondLst>
                                  <p:childTnLst>
                                    <p:set>
                                      <p:cBhvr>
                                        <p:cTn id="442" dur="1" fill="hold">
                                          <p:stCondLst>
                                            <p:cond delay="0"/>
                                          </p:stCondLst>
                                        </p:cTn>
                                        <p:tgtEl>
                                          <p:spTgt spid="451"/>
                                        </p:tgtEl>
                                        <p:attrNameLst>
                                          <p:attrName>style.visibility</p:attrName>
                                        </p:attrNameLst>
                                      </p:cBhvr>
                                      <p:to>
                                        <p:strVal val="hidden"/>
                                      </p:to>
                                    </p:set>
                                  </p:childTnLst>
                                </p:cTn>
                              </p:par>
                              <p:par>
                                <p:cTn id="443" presetID="1" presetClass="exit" presetSubtype="0" fill="hold" grpId="4" nodeType="withEffect">
                                  <p:stCondLst>
                                    <p:cond delay="500"/>
                                  </p:stCondLst>
                                  <p:childTnLst>
                                    <p:set>
                                      <p:cBhvr>
                                        <p:cTn id="444" dur="1" fill="hold">
                                          <p:stCondLst>
                                            <p:cond delay="0"/>
                                          </p:stCondLst>
                                        </p:cTn>
                                        <p:tgtEl>
                                          <p:spTgt spid="452"/>
                                        </p:tgtEl>
                                        <p:attrNameLst>
                                          <p:attrName>style.visibility</p:attrName>
                                        </p:attrNameLst>
                                      </p:cBhvr>
                                      <p:to>
                                        <p:strVal val="hidden"/>
                                      </p:to>
                                    </p:set>
                                  </p:childTnLst>
                                </p:cTn>
                              </p:par>
                              <p:par>
                                <p:cTn id="445" presetID="42" presetClass="path" presetSubtype="0" accel="50000" decel="50000" fill="hold" grpId="4" nodeType="withEffect">
                                  <p:stCondLst>
                                    <p:cond delay="0"/>
                                  </p:stCondLst>
                                  <p:childTnLst>
                                    <p:animMotion origin="layout" path="M -6.25163E-7 -7.40741E-7 L 0.10654 -7.40741E-7 " pathEditMode="relative" rAng="0" ptsTypes="AA">
                                      <p:cBhvr>
                                        <p:cTn id="446" dur="500" spd="-100000" fill="hold"/>
                                        <p:tgtEl>
                                          <p:spTgt spid="459"/>
                                        </p:tgtEl>
                                        <p:attrNameLst>
                                          <p:attrName>ppt_x</p:attrName>
                                          <p:attrName>ppt_y</p:attrName>
                                        </p:attrNameLst>
                                      </p:cBhvr>
                                      <p:rCtr x="5327" y="0"/>
                                    </p:animMotion>
                                  </p:childTnLst>
                                </p:cTn>
                              </p:par>
                              <p:par>
                                <p:cTn id="447" presetID="42" presetClass="path" presetSubtype="0" accel="50000" decel="50000" fill="hold" grpId="4" nodeType="withEffect">
                                  <p:stCondLst>
                                    <p:cond delay="0"/>
                                  </p:stCondLst>
                                  <p:childTnLst>
                                    <p:animMotion origin="layout" path="M -3.95833E-6 -3.88889E-6 L -0.09889 -3.88889E-6 " pathEditMode="relative" rAng="0" ptsTypes="AA">
                                      <p:cBhvr>
                                        <p:cTn id="448" dur="500" spd="-100000" fill="hold"/>
                                        <p:tgtEl>
                                          <p:spTgt spid="460"/>
                                        </p:tgtEl>
                                        <p:attrNameLst>
                                          <p:attrName>ppt_x</p:attrName>
                                          <p:attrName>ppt_y</p:attrName>
                                        </p:attrNameLst>
                                      </p:cBhvr>
                                      <p:rCtr x="-4948" y="0"/>
                                    </p:animMotion>
                                  </p:childTnLst>
                                </p:cTn>
                              </p:par>
                              <p:par>
                                <p:cTn id="449" presetID="42" presetClass="path" presetSubtype="0" accel="50000" decel="50000" fill="hold" grpId="4" nodeType="withEffect">
                                  <p:stCondLst>
                                    <p:cond delay="0"/>
                                  </p:stCondLst>
                                  <p:childTnLst>
                                    <p:animMotion origin="layout" path="M -2.35478E-6 2.59259E-6 L 0.10661 2.59259E-6 " pathEditMode="relative" rAng="0" ptsTypes="AA">
                                      <p:cBhvr>
                                        <p:cTn id="450" dur="500" spd="-100000" fill="hold"/>
                                        <p:tgtEl>
                                          <p:spTgt spid="461"/>
                                        </p:tgtEl>
                                        <p:attrNameLst>
                                          <p:attrName>ppt_x</p:attrName>
                                          <p:attrName>ppt_y</p:attrName>
                                        </p:attrNameLst>
                                      </p:cBhvr>
                                      <p:rCtr x="5327" y="0"/>
                                    </p:animMotion>
                                  </p:childTnLst>
                                </p:cTn>
                              </p:par>
                              <p:par>
                                <p:cTn id="451" presetID="42" presetClass="path" presetSubtype="0" accel="50000" decel="50000" fill="hold" grpId="4" nodeType="withEffect">
                                  <p:stCondLst>
                                    <p:cond delay="0"/>
                                  </p:stCondLst>
                                  <p:childTnLst>
                                    <p:animMotion origin="layout" path="M -5.20833E-7 1.66667E-6 L -0.09785 1.66667E-6 " pathEditMode="relative" rAng="0" ptsTypes="AA">
                                      <p:cBhvr>
                                        <p:cTn id="452" dur="500" spd="-100000" fill="hold"/>
                                        <p:tgtEl>
                                          <p:spTgt spid="462"/>
                                        </p:tgtEl>
                                        <p:attrNameLst>
                                          <p:attrName>ppt_x</p:attrName>
                                          <p:attrName>ppt_y</p:attrName>
                                        </p:attrNameLst>
                                      </p:cBhvr>
                                      <p:rCtr x="-4896" y="0"/>
                                    </p:animMotion>
                                  </p:childTnLst>
                                </p:cTn>
                              </p:par>
                              <p:par>
                                <p:cTn id="453" presetID="1" presetClass="exit" presetSubtype="0" fill="hold" grpId="4" nodeType="withEffect">
                                  <p:stCondLst>
                                    <p:cond delay="500"/>
                                  </p:stCondLst>
                                  <p:childTnLst>
                                    <p:set>
                                      <p:cBhvr>
                                        <p:cTn id="454" dur="1" fill="hold">
                                          <p:stCondLst>
                                            <p:cond delay="0"/>
                                          </p:stCondLst>
                                        </p:cTn>
                                        <p:tgtEl>
                                          <p:spTgt spid="457"/>
                                        </p:tgtEl>
                                        <p:attrNameLst>
                                          <p:attrName>style.visibility</p:attrName>
                                        </p:attrNameLst>
                                      </p:cBhvr>
                                      <p:to>
                                        <p:strVal val="hidden"/>
                                      </p:to>
                                    </p:set>
                                  </p:childTnLst>
                                </p:cTn>
                              </p:par>
                              <p:par>
                                <p:cTn id="455" presetID="1" presetClass="exit" presetSubtype="0" fill="hold" grpId="4" nodeType="withEffect">
                                  <p:stCondLst>
                                    <p:cond delay="500"/>
                                  </p:stCondLst>
                                  <p:childTnLst>
                                    <p:set>
                                      <p:cBhvr>
                                        <p:cTn id="456" dur="1" fill="hold">
                                          <p:stCondLst>
                                            <p:cond delay="0"/>
                                          </p:stCondLst>
                                        </p:cTn>
                                        <p:tgtEl>
                                          <p:spTgt spid="458"/>
                                        </p:tgtEl>
                                        <p:attrNameLst>
                                          <p:attrName>style.visibility</p:attrName>
                                        </p:attrNameLst>
                                      </p:cBhvr>
                                      <p:to>
                                        <p:strVal val="hidden"/>
                                      </p:to>
                                    </p:set>
                                  </p:childTnLst>
                                </p:cTn>
                              </p:par>
                              <p:par>
                                <p:cTn id="457" presetID="42" presetClass="path" presetSubtype="0" decel="100000" fill="hold" grpId="5" nodeType="withEffect">
                                  <p:stCondLst>
                                    <p:cond delay="0"/>
                                  </p:stCondLst>
                                  <p:childTnLst>
                                    <p:animMotion origin="layout" path="M 3.17531E-6 3.14815E-6 L 0.10653 3.14815E-6 " pathEditMode="relative" rAng="0" ptsTypes="AA">
                                      <p:cBhvr>
                                        <p:cTn id="458" dur="500" spd="-100000" fill="hold"/>
                                        <p:tgtEl>
                                          <p:spTgt spid="474"/>
                                        </p:tgtEl>
                                        <p:attrNameLst>
                                          <p:attrName>ppt_x</p:attrName>
                                          <p:attrName>ppt_y</p:attrName>
                                        </p:attrNameLst>
                                      </p:cBhvr>
                                      <p:rCtr x="5327" y="0"/>
                                    </p:animMotion>
                                  </p:childTnLst>
                                </p:cTn>
                              </p:par>
                              <p:par>
                                <p:cTn id="459" presetID="42" presetClass="path" presetSubtype="0" decel="100000" fill="hold" grpId="5" nodeType="withEffect">
                                  <p:stCondLst>
                                    <p:cond delay="0"/>
                                  </p:stCondLst>
                                  <p:childTnLst>
                                    <p:animMotion origin="layout" path="M 3.34202E-6 3.33333E-6 L -0.09892 3.33333E-6 " pathEditMode="relative" rAng="0" ptsTypes="AA">
                                      <p:cBhvr>
                                        <p:cTn id="460" dur="500" spd="-100000" fill="hold"/>
                                        <p:tgtEl>
                                          <p:spTgt spid="475"/>
                                        </p:tgtEl>
                                        <p:attrNameLst>
                                          <p:attrName>ppt_x</p:attrName>
                                          <p:attrName>ppt_y</p:attrName>
                                        </p:attrNameLst>
                                      </p:cBhvr>
                                      <p:rCtr x="-4949" y="0"/>
                                    </p:animMotion>
                                  </p:childTnLst>
                                </p:cTn>
                              </p:par>
                              <p:par>
                                <p:cTn id="461" presetID="42" presetClass="path" presetSubtype="0" decel="100000" fill="hold" grpId="5" nodeType="withEffect">
                                  <p:stCondLst>
                                    <p:cond delay="0"/>
                                  </p:stCondLst>
                                  <p:childTnLst>
                                    <p:animMotion origin="layout" path="M -4.64444E-6 3.33333E-6 L 0.10771 3.33333E-6 " pathEditMode="relative" rAng="0" ptsTypes="AA">
                                      <p:cBhvr>
                                        <p:cTn id="462" dur="500" spd="-100000" fill="hold"/>
                                        <p:tgtEl>
                                          <p:spTgt spid="476"/>
                                        </p:tgtEl>
                                        <p:attrNameLst>
                                          <p:attrName>ppt_x</p:attrName>
                                          <p:attrName>ppt_y</p:attrName>
                                        </p:attrNameLst>
                                      </p:cBhvr>
                                      <p:rCtr x="5386" y="0"/>
                                    </p:animMotion>
                                  </p:childTnLst>
                                </p:cTn>
                              </p:par>
                              <p:par>
                                <p:cTn id="463" presetID="42" presetClass="path" presetSubtype="0" decel="100000" fill="hold" grpId="5" nodeType="withEffect">
                                  <p:stCondLst>
                                    <p:cond delay="0"/>
                                  </p:stCondLst>
                                  <p:childTnLst>
                                    <p:animMotion origin="layout" path="M 5.20833E-7 1.11022E-16 L -0.09981 1.11022E-16 " pathEditMode="relative" rAng="0" ptsTypes="AA">
                                      <p:cBhvr>
                                        <p:cTn id="464" dur="500" spd="-100000" fill="hold"/>
                                        <p:tgtEl>
                                          <p:spTgt spid="477"/>
                                        </p:tgtEl>
                                        <p:attrNameLst>
                                          <p:attrName>ppt_x</p:attrName>
                                          <p:attrName>ppt_y</p:attrName>
                                        </p:attrNameLst>
                                      </p:cBhvr>
                                      <p:rCtr x="-4993" y="0"/>
                                    </p:animMotion>
                                  </p:childTnLst>
                                </p:cTn>
                              </p:par>
                              <p:par>
                                <p:cTn id="465" presetID="1" presetClass="exit" presetSubtype="0" fill="hold" grpId="5" nodeType="withEffect">
                                  <p:stCondLst>
                                    <p:cond delay="500"/>
                                  </p:stCondLst>
                                  <p:childTnLst>
                                    <p:set>
                                      <p:cBhvr>
                                        <p:cTn id="466" dur="1" fill="hold">
                                          <p:stCondLst>
                                            <p:cond delay="0"/>
                                          </p:stCondLst>
                                        </p:cTn>
                                        <p:tgtEl>
                                          <p:spTgt spid="472"/>
                                        </p:tgtEl>
                                        <p:attrNameLst>
                                          <p:attrName>style.visibility</p:attrName>
                                        </p:attrNameLst>
                                      </p:cBhvr>
                                      <p:to>
                                        <p:strVal val="hidden"/>
                                      </p:to>
                                    </p:set>
                                  </p:childTnLst>
                                </p:cTn>
                              </p:par>
                              <p:par>
                                <p:cTn id="467" presetID="1" presetClass="exit" presetSubtype="0" fill="hold" grpId="5" nodeType="withEffect">
                                  <p:stCondLst>
                                    <p:cond delay="500"/>
                                  </p:stCondLst>
                                  <p:childTnLst>
                                    <p:set>
                                      <p:cBhvr>
                                        <p:cTn id="468" dur="1" fill="hold">
                                          <p:stCondLst>
                                            <p:cond delay="0"/>
                                          </p:stCondLst>
                                        </p:cTn>
                                        <p:tgtEl>
                                          <p:spTgt spid="473"/>
                                        </p:tgtEl>
                                        <p:attrNameLst>
                                          <p:attrName>style.visibility</p:attrName>
                                        </p:attrNameLst>
                                      </p:cBhvr>
                                      <p:to>
                                        <p:strVal val="hidden"/>
                                      </p:to>
                                    </p:set>
                                  </p:childTnLst>
                                </p:cTn>
                              </p:par>
                            </p:childTnLst>
                          </p:cTn>
                        </p:par>
                      </p:childTnLst>
                    </p:cTn>
                  </p:par>
                </p:childTnLst>
              </p:cTn>
              <p:nextCondLst>
                <p:cond evt="onClick" delay="0">
                  <p:tgtEl>
                    <p:spTgt spid="1030"/>
                  </p:tgtEl>
                </p:cond>
              </p:nextCondLst>
            </p:seq>
            <p:audio>
              <p:cMediaNode vol="80000" showWhenStopped="0">
                <p:cTn id="469" fill="remove" display="0">
                  <p:stCondLst>
                    <p:cond delay="indefinite"/>
                  </p:stCondLst>
                  <p:endCondLst>
                    <p:cond evt="onStopAudio" delay="0">
                      <p:tgtEl>
                        <p:sldTgt/>
                      </p:tgtEl>
                    </p:cond>
                  </p:endCondLst>
                </p:cTn>
                <p:tgtEl>
                  <p:spTgt spid="8"/>
                </p:tgtEl>
              </p:cMediaNode>
            </p:audio>
            <p:audio>
              <p:cMediaNode vol="80000" showWhenStopped="0">
                <p:cTn id="470" fill="remove" display="0">
                  <p:stCondLst>
                    <p:cond delay="indefinite"/>
                  </p:stCondLst>
                  <p:endCondLst>
                    <p:cond evt="onStopAudio" delay="0">
                      <p:tgtEl>
                        <p:sldTgt/>
                      </p:tgtEl>
                    </p:cond>
                  </p:endCondLst>
                </p:cTn>
                <p:tgtEl>
                  <p:spTgt spid="12"/>
                </p:tgtEl>
              </p:cMediaNode>
            </p:audio>
            <p:seq concurrent="1" nextAc="seek">
              <p:cTn id="471" restart="whenNotActive" fill="hold" evtFilter="cancelBubble" nodeType="interactiveSeq">
                <p:stCondLst>
                  <p:cond evt="onClick" delay="0">
                    <p:tgtEl>
                      <p:spTgt spid="1031"/>
                    </p:tgtEl>
                  </p:cond>
                </p:stCondLst>
                <p:endSync evt="end" delay="0">
                  <p:rtn val="all"/>
                </p:endSync>
                <p:childTnLst>
                  <p:par>
                    <p:cTn id="472" fill="hold">
                      <p:stCondLst>
                        <p:cond delay="0"/>
                      </p:stCondLst>
                      <p:childTnLst>
                        <p:par>
                          <p:cTn id="473" fill="hold">
                            <p:stCondLst>
                              <p:cond delay="0"/>
                            </p:stCondLst>
                            <p:childTnLst>
                              <p:par>
                                <p:cTn id="474" presetID="1" presetClass="entr" presetSubtype="0" fill="hold" grpId="3" nodeType="withEffect">
                                  <p:stCondLst>
                                    <p:cond delay="0"/>
                                  </p:stCondLst>
                                  <p:childTnLst>
                                    <p:set>
                                      <p:cBhvr>
                                        <p:cTn id="475" dur="1" fill="hold">
                                          <p:stCondLst>
                                            <p:cond delay="0"/>
                                          </p:stCondLst>
                                        </p:cTn>
                                        <p:tgtEl>
                                          <p:spTgt spid="472"/>
                                        </p:tgtEl>
                                        <p:attrNameLst>
                                          <p:attrName>style.visibility</p:attrName>
                                        </p:attrNameLst>
                                      </p:cBhvr>
                                      <p:to>
                                        <p:strVal val="visible"/>
                                      </p:to>
                                    </p:set>
                                  </p:childTnLst>
                                </p:cTn>
                              </p:par>
                              <p:par>
                                <p:cTn id="476" presetID="1" presetClass="entr" presetSubtype="0" fill="hold" grpId="3" nodeType="withEffect">
                                  <p:stCondLst>
                                    <p:cond delay="0"/>
                                  </p:stCondLst>
                                  <p:childTnLst>
                                    <p:set>
                                      <p:cBhvr>
                                        <p:cTn id="477" dur="1" fill="hold">
                                          <p:stCondLst>
                                            <p:cond delay="0"/>
                                          </p:stCondLst>
                                        </p:cTn>
                                        <p:tgtEl>
                                          <p:spTgt spid="473"/>
                                        </p:tgtEl>
                                        <p:attrNameLst>
                                          <p:attrName>style.visibility</p:attrName>
                                        </p:attrNameLst>
                                      </p:cBhvr>
                                      <p:to>
                                        <p:strVal val="visible"/>
                                      </p:to>
                                    </p:set>
                                  </p:childTnLst>
                                </p:cTn>
                              </p:par>
                              <p:par>
                                <p:cTn id="478" presetID="1" presetClass="mediacall" presetSubtype="0" fill="hold" nodeType="withEffect">
                                  <p:stCondLst>
                                    <p:cond delay="0"/>
                                  </p:stCondLst>
                                  <p:childTnLst>
                                    <p:cmd type="call" cmd="playFrom(0.0)">
                                      <p:cBhvr>
                                        <p:cTn id="479" dur="19001" fill="hold"/>
                                        <p:tgtEl>
                                          <p:spTgt spid="12"/>
                                        </p:tgtEl>
                                      </p:cBhvr>
                                    </p:cmd>
                                  </p:childTnLst>
                                </p:cTn>
                              </p:par>
                              <p:par>
                                <p:cTn id="480" presetID="3" presetClass="mediacall" presetSubtype="0" fill="hold" nodeType="withEffect">
                                  <p:stCondLst>
                                    <p:cond delay="0"/>
                                  </p:stCondLst>
                                  <p:childTnLst>
                                    <p:cmd type="call" cmd="stop">
                                      <p:cBhvr>
                                        <p:cTn id="481" dur="1" fill="hold"/>
                                        <p:tgtEl>
                                          <p:spTgt spid="2"/>
                                        </p:tgtEl>
                                      </p:cBhvr>
                                    </p:cmd>
                                  </p:childTnLst>
                                </p:cTn>
                              </p:par>
                              <p:par>
                                <p:cTn id="482" presetID="3" presetClass="mediacall" presetSubtype="0" fill="hold" nodeType="withEffect">
                                  <p:stCondLst>
                                    <p:cond delay="0"/>
                                  </p:stCondLst>
                                  <p:childTnLst>
                                    <p:cmd type="call" cmd="stop">
                                      <p:cBhvr>
                                        <p:cTn id="483" dur="1" fill="hold"/>
                                        <p:tgtEl>
                                          <p:spTgt spid="3"/>
                                        </p:tgtEl>
                                      </p:cBhvr>
                                    </p:cmd>
                                  </p:childTnLst>
                                </p:cTn>
                              </p:par>
                              <p:par>
                                <p:cTn id="484" presetID="3" presetClass="mediacall" presetSubtype="0" fill="hold" nodeType="withEffect">
                                  <p:stCondLst>
                                    <p:cond delay="0"/>
                                  </p:stCondLst>
                                  <p:childTnLst>
                                    <p:cmd type="call" cmd="stop">
                                      <p:cBhvr>
                                        <p:cTn id="485" dur="1" fill="hold"/>
                                        <p:tgtEl>
                                          <p:spTgt spid="5"/>
                                        </p:tgtEl>
                                      </p:cBhvr>
                                    </p:cmd>
                                  </p:childTnLst>
                                </p:cTn>
                              </p:par>
                              <p:par>
                                <p:cTn id="486" presetID="3" presetClass="mediacall" presetSubtype="0" fill="hold" nodeType="withEffect">
                                  <p:stCondLst>
                                    <p:cond delay="0"/>
                                  </p:stCondLst>
                                  <p:childTnLst>
                                    <p:cmd type="call" cmd="stop">
                                      <p:cBhvr>
                                        <p:cTn id="487" dur="1" fill="hold"/>
                                        <p:tgtEl>
                                          <p:spTgt spid="8"/>
                                        </p:tgtEl>
                                      </p:cBhvr>
                                    </p:cmd>
                                  </p:childTnLst>
                                </p:cTn>
                              </p:par>
                              <p:par>
                                <p:cTn id="488" presetID="63" presetClass="path" presetSubtype="0" decel="100000" fill="hold" grpId="0" nodeType="withEffect">
                                  <p:stCondLst>
                                    <p:cond delay="0"/>
                                  </p:stCondLst>
                                  <p:childTnLst>
                                    <p:animMotion origin="layout" path="M -4.375E-6 -7.40741E-7 L 0.10586 -7.40741E-7 " pathEditMode="relative" rAng="0" ptsTypes="AA">
                                      <p:cBhvr>
                                        <p:cTn id="489" dur="500" fill="hold"/>
                                        <p:tgtEl>
                                          <p:spTgt spid="474"/>
                                        </p:tgtEl>
                                        <p:attrNameLst>
                                          <p:attrName>ppt_x</p:attrName>
                                          <p:attrName>ppt_y</p:attrName>
                                        </p:attrNameLst>
                                      </p:cBhvr>
                                      <p:rCtr x="5293" y="0"/>
                                    </p:animMotion>
                                  </p:childTnLst>
                                </p:cTn>
                              </p:par>
                              <p:par>
                                <p:cTn id="490" presetID="35" presetClass="path" presetSubtype="0" decel="100000" fill="hold" grpId="0" nodeType="withEffect">
                                  <p:stCondLst>
                                    <p:cond delay="0"/>
                                  </p:stCondLst>
                                  <p:childTnLst>
                                    <p:animMotion origin="layout" path="M 2.83668E-6 -3.88889E-6 L -0.09892 -3.88889E-6 " pathEditMode="relative" rAng="0" ptsTypes="AA">
                                      <p:cBhvr>
                                        <p:cTn id="491" dur="500" fill="hold"/>
                                        <p:tgtEl>
                                          <p:spTgt spid="475"/>
                                        </p:tgtEl>
                                        <p:attrNameLst>
                                          <p:attrName>ppt_x</p:attrName>
                                          <p:attrName>ppt_y</p:attrName>
                                        </p:attrNameLst>
                                      </p:cBhvr>
                                      <p:rCtr x="-4949" y="0"/>
                                    </p:animMotion>
                                  </p:childTnLst>
                                </p:cTn>
                              </p:par>
                              <p:par>
                                <p:cTn id="492" presetID="63" presetClass="path" presetSubtype="0" decel="100000" fill="hold" grpId="0" nodeType="withEffect">
                                  <p:stCondLst>
                                    <p:cond delay="0"/>
                                  </p:stCondLst>
                                  <p:childTnLst>
                                    <p:animMotion origin="layout" path="M 3.4375E-6 2.59259E-6 L 0.10761 2.59259E-6 " pathEditMode="relative" rAng="0" ptsTypes="AA">
                                      <p:cBhvr>
                                        <p:cTn id="493" dur="500" fill="hold"/>
                                        <p:tgtEl>
                                          <p:spTgt spid="476"/>
                                        </p:tgtEl>
                                        <p:attrNameLst>
                                          <p:attrName>ppt_x</p:attrName>
                                          <p:attrName>ppt_y</p:attrName>
                                        </p:attrNameLst>
                                      </p:cBhvr>
                                      <p:rCtr x="5378" y="0"/>
                                    </p:animMotion>
                                  </p:childTnLst>
                                </p:cTn>
                              </p:par>
                              <p:par>
                                <p:cTn id="494" presetID="35" presetClass="path" presetSubtype="0" decel="100000" fill="hold" grpId="0" nodeType="withEffect">
                                  <p:stCondLst>
                                    <p:cond delay="0"/>
                                  </p:stCondLst>
                                  <p:childTnLst>
                                    <p:animMotion origin="layout" path="M 5.20833E-7 1.11022E-16 L -0.09981 1.11022E-16 " pathEditMode="relative" rAng="0" ptsTypes="AA">
                                      <p:cBhvr>
                                        <p:cTn id="495" dur="500" fill="hold"/>
                                        <p:tgtEl>
                                          <p:spTgt spid="477"/>
                                        </p:tgtEl>
                                        <p:attrNameLst>
                                          <p:attrName>ppt_x</p:attrName>
                                          <p:attrName>ppt_y</p:attrName>
                                        </p:attrNameLst>
                                      </p:cBhvr>
                                      <p:rCtr x="-4993" y="0"/>
                                    </p:animMotion>
                                  </p:childTnLst>
                                </p:cTn>
                              </p:par>
                              <p:par>
                                <p:cTn id="496" presetID="42" presetClass="path" presetSubtype="0" decel="100000" fill="hold" grpId="5" nodeType="withEffect">
                                  <p:stCondLst>
                                    <p:cond delay="0"/>
                                  </p:stCondLst>
                                  <p:childTnLst>
                                    <p:animMotion origin="layout" path="M 4.375E-6 1.66667E-6 L 0.10586 1.66667E-6 " pathEditMode="relative" rAng="0" ptsTypes="AA">
                                      <p:cBhvr>
                                        <p:cTn id="497" dur="500" spd="-100000" fill="hold"/>
                                        <p:tgtEl>
                                          <p:spTgt spid="445"/>
                                        </p:tgtEl>
                                        <p:attrNameLst>
                                          <p:attrName>ppt_x</p:attrName>
                                          <p:attrName>ppt_y</p:attrName>
                                        </p:attrNameLst>
                                      </p:cBhvr>
                                      <p:rCtr x="5293" y="0"/>
                                    </p:animMotion>
                                  </p:childTnLst>
                                </p:cTn>
                              </p:par>
                              <p:par>
                                <p:cTn id="498" presetID="42" presetClass="path" presetSubtype="0" decel="100000" fill="hold" grpId="5" nodeType="withEffect">
                                  <p:stCondLst>
                                    <p:cond delay="0"/>
                                  </p:stCondLst>
                                  <p:childTnLst>
                                    <p:animMotion origin="layout" path="M -3.9802E-6 5E-6 L -0.09559 5E-6 " pathEditMode="relative" rAng="0" ptsTypes="AA">
                                      <p:cBhvr>
                                        <p:cTn id="499" dur="500" spd="-100000" fill="hold"/>
                                        <p:tgtEl>
                                          <p:spTgt spid="446"/>
                                        </p:tgtEl>
                                        <p:attrNameLst>
                                          <p:attrName>ppt_x</p:attrName>
                                          <p:attrName>ppt_y</p:attrName>
                                        </p:attrNameLst>
                                      </p:cBhvr>
                                      <p:rCtr x="-4780" y="0"/>
                                    </p:animMotion>
                                  </p:childTnLst>
                                </p:cTn>
                              </p:par>
                              <p:par>
                                <p:cTn id="500" presetID="42" presetClass="path" presetSubtype="0" decel="100000" fill="hold" grpId="5" nodeType="withEffect">
                                  <p:stCondLst>
                                    <p:cond delay="0"/>
                                  </p:stCondLst>
                                  <p:childTnLst>
                                    <p:animMotion origin="layout" path="M 3.63897E-6 5E-6 L 0.10693 5E-6 " pathEditMode="relative" rAng="0" ptsTypes="AA">
                                      <p:cBhvr>
                                        <p:cTn id="501" dur="500" spd="-100000" fill="hold"/>
                                        <p:tgtEl>
                                          <p:spTgt spid="447"/>
                                        </p:tgtEl>
                                        <p:attrNameLst>
                                          <p:attrName>ppt_x</p:attrName>
                                          <p:attrName>ppt_y</p:attrName>
                                        </p:attrNameLst>
                                      </p:cBhvr>
                                      <p:rCtr x="5346" y="0"/>
                                    </p:animMotion>
                                  </p:childTnLst>
                                </p:cTn>
                              </p:par>
                              <p:par>
                                <p:cTn id="502" presetID="42" presetClass="path" presetSubtype="0" decel="100000" fill="hold" grpId="5" nodeType="withEffect">
                                  <p:stCondLst>
                                    <p:cond delay="0"/>
                                  </p:stCondLst>
                                  <p:childTnLst>
                                    <p:animMotion origin="layout" path="M -4.375E-6 -4.07407E-6 L -0.09785 -4.07407E-6 " pathEditMode="relative" rAng="0" ptsTypes="AA">
                                      <p:cBhvr>
                                        <p:cTn id="503" dur="500" spd="-100000" fill="hold"/>
                                        <p:tgtEl>
                                          <p:spTgt spid="448"/>
                                        </p:tgtEl>
                                        <p:attrNameLst>
                                          <p:attrName>ppt_x</p:attrName>
                                          <p:attrName>ppt_y</p:attrName>
                                        </p:attrNameLst>
                                      </p:cBhvr>
                                      <p:rCtr x="-4896" y="0"/>
                                    </p:animMotion>
                                  </p:childTnLst>
                                </p:cTn>
                              </p:par>
                              <p:par>
                                <p:cTn id="504" presetID="1" presetClass="exit" presetSubtype="0" fill="hold" grpId="5" nodeType="withEffect">
                                  <p:stCondLst>
                                    <p:cond delay="500"/>
                                  </p:stCondLst>
                                  <p:childTnLst>
                                    <p:set>
                                      <p:cBhvr>
                                        <p:cTn id="505" dur="1" fill="hold">
                                          <p:stCondLst>
                                            <p:cond delay="0"/>
                                          </p:stCondLst>
                                        </p:cTn>
                                        <p:tgtEl>
                                          <p:spTgt spid="443"/>
                                        </p:tgtEl>
                                        <p:attrNameLst>
                                          <p:attrName>style.visibility</p:attrName>
                                        </p:attrNameLst>
                                      </p:cBhvr>
                                      <p:to>
                                        <p:strVal val="hidden"/>
                                      </p:to>
                                    </p:set>
                                  </p:childTnLst>
                                </p:cTn>
                              </p:par>
                              <p:par>
                                <p:cTn id="506" presetID="1" presetClass="exit" presetSubtype="0" fill="hold" grpId="5" nodeType="withEffect">
                                  <p:stCondLst>
                                    <p:cond delay="500"/>
                                  </p:stCondLst>
                                  <p:childTnLst>
                                    <p:set>
                                      <p:cBhvr>
                                        <p:cTn id="507" dur="1" fill="hold">
                                          <p:stCondLst>
                                            <p:cond delay="0"/>
                                          </p:stCondLst>
                                        </p:cTn>
                                        <p:tgtEl>
                                          <p:spTgt spid="444"/>
                                        </p:tgtEl>
                                        <p:attrNameLst>
                                          <p:attrName>style.visibility</p:attrName>
                                        </p:attrNameLst>
                                      </p:cBhvr>
                                      <p:to>
                                        <p:strVal val="hidden"/>
                                      </p:to>
                                    </p:set>
                                  </p:childTnLst>
                                </p:cTn>
                              </p:par>
                              <p:par>
                                <p:cTn id="508" presetID="42" presetClass="path" presetSubtype="0" decel="100000" fill="hold" grpId="5" nodeType="withEffect">
                                  <p:stCondLst>
                                    <p:cond delay="0"/>
                                  </p:stCondLst>
                                  <p:childTnLst>
                                    <p:animMotion origin="layout" path="M -1.875E-6 1.66667E-6 L 0.10586 1.66667E-6 " pathEditMode="relative" rAng="0" ptsTypes="AA">
                                      <p:cBhvr>
                                        <p:cTn id="509" dur="500" spd="-100000" fill="hold"/>
                                        <p:tgtEl>
                                          <p:spTgt spid="453"/>
                                        </p:tgtEl>
                                        <p:attrNameLst>
                                          <p:attrName>ppt_x</p:attrName>
                                          <p:attrName>ppt_y</p:attrName>
                                        </p:attrNameLst>
                                      </p:cBhvr>
                                      <p:rCtr x="5293" y="0"/>
                                    </p:animMotion>
                                  </p:childTnLst>
                                </p:cTn>
                              </p:par>
                              <p:par>
                                <p:cTn id="510" presetID="42" presetClass="path" presetSubtype="0" decel="100000" fill="hold" grpId="5" nodeType="withEffect">
                                  <p:stCondLst>
                                    <p:cond delay="0"/>
                                  </p:stCondLst>
                                  <p:childTnLst>
                                    <p:animMotion origin="layout" path="M -6.25E-7 5E-6 L -0.09557 5E-6 " pathEditMode="relative" rAng="0" ptsTypes="AA">
                                      <p:cBhvr>
                                        <p:cTn id="511" dur="500" spd="-100000" fill="hold"/>
                                        <p:tgtEl>
                                          <p:spTgt spid="454"/>
                                        </p:tgtEl>
                                        <p:attrNameLst>
                                          <p:attrName>ppt_x</p:attrName>
                                          <p:attrName>ppt_y</p:attrName>
                                        </p:attrNameLst>
                                      </p:cBhvr>
                                      <p:rCtr x="-4779" y="0"/>
                                    </p:animMotion>
                                  </p:childTnLst>
                                </p:cTn>
                              </p:par>
                              <p:par>
                                <p:cTn id="512" presetID="42" presetClass="path" presetSubtype="0" decel="100000" fill="hold" grpId="5" nodeType="withEffect">
                                  <p:stCondLst>
                                    <p:cond delay="0"/>
                                  </p:stCondLst>
                                  <p:childTnLst>
                                    <p:animMotion origin="layout" path="M 1.14583E-6 5E-6 L 0.10762 5E-6 " pathEditMode="relative" rAng="0" ptsTypes="AA">
                                      <p:cBhvr>
                                        <p:cTn id="513" dur="500" spd="-100000" fill="hold"/>
                                        <p:tgtEl>
                                          <p:spTgt spid="455"/>
                                        </p:tgtEl>
                                        <p:attrNameLst>
                                          <p:attrName>ppt_x</p:attrName>
                                          <p:attrName>ppt_y</p:attrName>
                                        </p:attrNameLst>
                                      </p:cBhvr>
                                      <p:rCtr x="5378" y="0"/>
                                    </p:animMotion>
                                  </p:childTnLst>
                                </p:cTn>
                              </p:par>
                              <p:par>
                                <p:cTn id="514" presetID="42" presetClass="path" presetSubtype="0" decel="100000" fill="hold" grpId="5" nodeType="withEffect">
                                  <p:stCondLst>
                                    <p:cond delay="0"/>
                                  </p:stCondLst>
                                  <p:childTnLst>
                                    <p:animMotion origin="layout" path="M -1.04167E-7 -4.07407E-6 L -0.0985 -4.07407E-6 " pathEditMode="relative" rAng="0" ptsTypes="AA">
                                      <p:cBhvr>
                                        <p:cTn id="515" dur="500" spd="-100000" fill="hold"/>
                                        <p:tgtEl>
                                          <p:spTgt spid="456"/>
                                        </p:tgtEl>
                                        <p:attrNameLst>
                                          <p:attrName>ppt_x</p:attrName>
                                          <p:attrName>ppt_y</p:attrName>
                                        </p:attrNameLst>
                                      </p:cBhvr>
                                      <p:rCtr x="-4928" y="0"/>
                                    </p:animMotion>
                                  </p:childTnLst>
                                </p:cTn>
                              </p:par>
                              <p:par>
                                <p:cTn id="516" presetID="1" presetClass="exit" presetSubtype="0" fill="hold" grpId="5" nodeType="withEffect">
                                  <p:stCondLst>
                                    <p:cond delay="500"/>
                                  </p:stCondLst>
                                  <p:childTnLst>
                                    <p:set>
                                      <p:cBhvr>
                                        <p:cTn id="517" dur="1" fill="hold">
                                          <p:stCondLst>
                                            <p:cond delay="0"/>
                                          </p:stCondLst>
                                        </p:cTn>
                                        <p:tgtEl>
                                          <p:spTgt spid="451"/>
                                        </p:tgtEl>
                                        <p:attrNameLst>
                                          <p:attrName>style.visibility</p:attrName>
                                        </p:attrNameLst>
                                      </p:cBhvr>
                                      <p:to>
                                        <p:strVal val="hidden"/>
                                      </p:to>
                                    </p:set>
                                  </p:childTnLst>
                                </p:cTn>
                              </p:par>
                              <p:par>
                                <p:cTn id="518" presetID="1" presetClass="exit" presetSubtype="0" fill="hold" grpId="5" nodeType="withEffect">
                                  <p:stCondLst>
                                    <p:cond delay="500"/>
                                  </p:stCondLst>
                                  <p:childTnLst>
                                    <p:set>
                                      <p:cBhvr>
                                        <p:cTn id="519" dur="1" fill="hold">
                                          <p:stCondLst>
                                            <p:cond delay="0"/>
                                          </p:stCondLst>
                                        </p:cTn>
                                        <p:tgtEl>
                                          <p:spTgt spid="452"/>
                                        </p:tgtEl>
                                        <p:attrNameLst>
                                          <p:attrName>style.visibility</p:attrName>
                                        </p:attrNameLst>
                                      </p:cBhvr>
                                      <p:to>
                                        <p:strVal val="hidden"/>
                                      </p:to>
                                    </p:set>
                                  </p:childTnLst>
                                </p:cTn>
                              </p:par>
                              <p:par>
                                <p:cTn id="520" presetID="42" presetClass="path" presetSubtype="0" decel="100000" fill="hold" grpId="5" nodeType="withEffect">
                                  <p:stCondLst>
                                    <p:cond delay="0"/>
                                  </p:stCondLst>
                                  <p:childTnLst>
                                    <p:animMotion origin="layout" path="M -2.60417E-6 -4.07407E-6 L 0.10651 -0.00011 " pathEditMode="relative" rAng="0" ptsTypes="AA">
                                      <p:cBhvr>
                                        <p:cTn id="521" dur="500" spd="-100000" fill="hold"/>
                                        <p:tgtEl>
                                          <p:spTgt spid="459"/>
                                        </p:tgtEl>
                                        <p:attrNameLst>
                                          <p:attrName>ppt_x</p:attrName>
                                          <p:attrName>ppt_y</p:attrName>
                                        </p:attrNameLst>
                                      </p:cBhvr>
                                      <p:rCtr x="5326" y="-12"/>
                                    </p:animMotion>
                                  </p:childTnLst>
                                </p:cTn>
                              </p:par>
                              <p:par>
                                <p:cTn id="522" presetID="42" presetClass="path" presetSubtype="0" decel="100000" fill="hold" grpId="5" nodeType="withEffect">
                                  <p:stCondLst>
                                    <p:cond delay="0"/>
                                  </p:stCondLst>
                                  <p:childTnLst>
                                    <p:animMotion origin="layout" path="M -3.95833E-6 -3.88889E-6 L -0.09889 -3.88889E-6 " pathEditMode="relative" rAng="0" ptsTypes="AA">
                                      <p:cBhvr>
                                        <p:cTn id="523" dur="500" spd="-100000" fill="hold"/>
                                        <p:tgtEl>
                                          <p:spTgt spid="460"/>
                                        </p:tgtEl>
                                        <p:attrNameLst>
                                          <p:attrName>ppt_x</p:attrName>
                                          <p:attrName>ppt_y</p:attrName>
                                        </p:attrNameLst>
                                      </p:cBhvr>
                                      <p:rCtr x="-4948" y="0"/>
                                    </p:animMotion>
                                  </p:childTnLst>
                                </p:cTn>
                              </p:par>
                              <p:par>
                                <p:cTn id="524" presetID="42" presetClass="path" presetSubtype="0" decel="100000" fill="hold" grpId="5" nodeType="withEffect">
                                  <p:stCondLst>
                                    <p:cond delay="0"/>
                                  </p:stCondLst>
                                  <p:childTnLst>
                                    <p:animMotion origin="layout" path="M 4.375E-6 -3.88889E-6 L 0.10709 -3.88889E-6 " pathEditMode="relative" rAng="0" ptsTypes="AA">
                                      <p:cBhvr>
                                        <p:cTn id="525" dur="500" spd="-100000" fill="hold"/>
                                        <p:tgtEl>
                                          <p:spTgt spid="461"/>
                                        </p:tgtEl>
                                        <p:attrNameLst>
                                          <p:attrName>ppt_x</p:attrName>
                                          <p:attrName>ppt_y</p:attrName>
                                        </p:attrNameLst>
                                      </p:cBhvr>
                                      <p:rCtr x="5352" y="0"/>
                                    </p:animMotion>
                                  </p:childTnLst>
                                </p:cTn>
                              </p:par>
                              <p:par>
                                <p:cTn id="526" presetID="42" presetClass="path" presetSubtype="0" decel="100000" fill="hold" grpId="5" nodeType="withEffect">
                                  <p:stCondLst>
                                    <p:cond delay="0"/>
                                  </p:stCondLst>
                                  <p:childTnLst>
                                    <p:animMotion origin="layout" path="M 4.58333E-6 1.66667E-6 L -0.09786 1.66667E-6 " pathEditMode="relative" rAng="0" ptsTypes="AA">
                                      <p:cBhvr>
                                        <p:cTn id="527" dur="500" spd="-100000" fill="hold"/>
                                        <p:tgtEl>
                                          <p:spTgt spid="462"/>
                                        </p:tgtEl>
                                        <p:attrNameLst>
                                          <p:attrName>ppt_x</p:attrName>
                                          <p:attrName>ppt_y</p:attrName>
                                        </p:attrNameLst>
                                      </p:cBhvr>
                                      <p:rCtr x="-4896" y="0"/>
                                    </p:animMotion>
                                  </p:childTnLst>
                                </p:cTn>
                              </p:par>
                              <p:par>
                                <p:cTn id="528" presetID="1" presetClass="exit" presetSubtype="0" fill="hold" grpId="5" nodeType="withEffect">
                                  <p:stCondLst>
                                    <p:cond delay="500"/>
                                  </p:stCondLst>
                                  <p:childTnLst>
                                    <p:set>
                                      <p:cBhvr>
                                        <p:cTn id="529" dur="1" fill="hold">
                                          <p:stCondLst>
                                            <p:cond delay="0"/>
                                          </p:stCondLst>
                                        </p:cTn>
                                        <p:tgtEl>
                                          <p:spTgt spid="457"/>
                                        </p:tgtEl>
                                        <p:attrNameLst>
                                          <p:attrName>style.visibility</p:attrName>
                                        </p:attrNameLst>
                                      </p:cBhvr>
                                      <p:to>
                                        <p:strVal val="hidden"/>
                                      </p:to>
                                    </p:set>
                                  </p:childTnLst>
                                </p:cTn>
                              </p:par>
                              <p:par>
                                <p:cTn id="530" presetID="1" presetClass="exit" presetSubtype="0" fill="hold" grpId="5" nodeType="withEffect">
                                  <p:stCondLst>
                                    <p:cond delay="500"/>
                                  </p:stCondLst>
                                  <p:childTnLst>
                                    <p:set>
                                      <p:cBhvr>
                                        <p:cTn id="531" dur="1" fill="hold">
                                          <p:stCondLst>
                                            <p:cond delay="0"/>
                                          </p:stCondLst>
                                        </p:cTn>
                                        <p:tgtEl>
                                          <p:spTgt spid="458"/>
                                        </p:tgtEl>
                                        <p:attrNameLst>
                                          <p:attrName>style.visibility</p:attrName>
                                        </p:attrNameLst>
                                      </p:cBhvr>
                                      <p:to>
                                        <p:strVal val="hidden"/>
                                      </p:to>
                                    </p:set>
                                  </p:childTnLst>
                                </p:cTn>
                              </p:par>
                              <p:par>
                                <p:cTn id="532" presetID="42" presetClass="path" presetSubtype="0" decel="100000" fill="hold" grpId="5" nodeType="withEffect">
                                  <p:stCondLst>
                                    <p:cond delay="0"/>
                                  </p:stCondLst>
                                  <p:childTnLst>
                                    <p:animMotion origin="layout" path="M 1.97917E-6 1.66667E-6 L 0.10579 1.66667E-6 " pathEditMode="relative" rAng="0" ptsTypes="AA">
                                      <p:cBhvr>
                                        <p:cTn id="533" dur="500" spd="-100000" fill="hold"/>
                                        <p:tgtEl>
                                          <p:spTgt spid="467"/>
                                        </p:tgtEl>
                                        <p:attrNameLst>
                                          <p:attrName>ppt_x</p:attrName>
                                          <p:attrName>ppt_y</p:attrName>
                                        </p:attrNameLst>
                                      </p:cBhvr>
                                      <p:rCtr x="5286" y="0"/>
                                    </p:animMotion>
                                  </p:childTnLst>
                                </p:cTn>
                              </p:par>
                              <p:par>
                                <p:cTn id="534" presetID="42" presetClass="path" presetSubtype="0" decel="100000" fill="hold" grpId="5" nodeType="withEffect">
                                  <p:stCondLst>
                                    <p:cond delay="0"/>
                                  </p:stCondLst>
                                  <p:childTnLst>
                                    <p:animMotion origin="layout" path="M -3.85417E-6 -3.88889E-6 L -0.09557 -3.88889E-6 " pathEditMode="relative" rAng="0" ptsTypes="AA">
                                      <p:cBhvr>
                                        <p:cTn id="535" dur="500" spd="-100000" fill="hold"/>
                                        <p:tgtEl>
                                          <p:spTgt spid="468"/>
                                        </p:tgtEl>
                                        <p:attrNameLst>
                                          <p:attrName>ppt_x</p:attrName>
                                          <p:attrName>ppt_y</p:attrName>
                                        </p:attrNameLst>
                                      </p:cBhvr>
                                      <p:rCtr x="-4779" y="0"/>
                                    </p:animMotion>
                                  </p:childTnLst>
                                </p:cTn>
                              </p:par>
                              <p:par>
                                <p:cTn id="536" presetID="42" presetClass="path" presetSubtype="0" decel="100000" fill="hold" grpId="5" nodeType="withEffect">
                                  <p:stCondLst>
                                    <p:cond delay="0"/>
                                  </p:stCondLst>
                                  <p:childTnLst>
                                    <p:animMotion origin="layout" path="M 3.4375E-6 -3.88889E-6 L 0.10755 -3.88889E-6 " pathEditMode="relative" rAng="0" ptsTypes="AA">
                                      <p:cBhvr>
                                        <p:cTn id="537" dur="500" spd="-100000" fill="hold"/>
                                        <p:tgtEl>
                                          <p:spTgt spid="469"/>
                                        </p:tgtEl>
                                        <p:attrNameLst>
                                          <p:attrName>ppt_x</p:attrName>
                                          <p:attrName>ppt_y</p:attrName>
                                        </p:attrNameLst>
                                      </p:cBhvr>
                                      <p:rCtr x="5378" y="0"/>
                                    </p:animMotion>
                                  </p:childTnLst>
                                </p:cTn>
                              </p:par>
                              <p:par>
                                <p:cTn id="538" presetID="42" presetClass="path" presetSubtype="0" decel="100000" fill="hold" grpId="5" nodeType="withEffect">
                                  <p:stCondLst>
                                    <p:cond delay="0"/>
                                  </p:stCondLst>
                                  <p:childTnLst>
                                    <p:animMotion origin="layout" path="M -1.875E-6 -4.07407E-6 L -0.0985 -0.00011 " pathEditMode="relative" rAng="0" ptsTypes="AA">
                                      <p:cBhvr>
                                        <p:cTn id="539" dur="500" spd="-100000" fill="hold"/>
                                        <p:tgtEl>
                                          <p:spTgt spid="470"/>
                                        </p:tgtEl>
                                        <p:attrNameLst>
                                          <p:attrName>ppt_x</p:attrName>
                                          <p:attrName>ppt_y</p:attrName>
                                        </p:attrNameLst>
                                      </p:cBhvr>
                                      <p:rCtr x="-4928" y="-12"/>
                                    </p:animMotion>
                                  </p:childTnLst>
                                </p:cTn>
                              </p:par>
                              <p:par>
                                <p:cTn id="540" presetID="1" presetClass="exit" presetSubtype="0" fill="hold" grpId="5" nodeType="withEffect">
                                  <p:stCondLst>
                                    <p:cond delay="500"/>
                                  </p:stCondLst>
                                  <p:childTnLst>
                                    <p:set>
                                      <p:cBhvr>
                                        <p:cTn id="541" dur="1" fill="hold">
                                          <p:stCondLst>
                                            <p:cond delay="0"/>
                                          </p:stCondLst>
                                        </p:cTn>
                                        <p:tgtEl>
                                          <p:spTgt spid="465"/>
                                        </p:tgtEl>
                                        <p:attrNameLst>
                                          <p:attrName>style.visibility</p:attrName>
                                        </p:attrNameLst>
                                      </p:cBhvr>
                                      <p:to>
                                        <p:strVal val="hidden"/>
                                      </p:to>
                                    </p:set>
                                  </p:childTnLst>
                                </p:cTn>
                              </p:par>
                              <p:par>
                                <p:cTn id="542" presetID="1" presetClass="exit" presetSubtype="0" fill="hold" grpId="5" nodeType="withEffect">
                                  <p:stCondLst>
                                    <p:cond delay="500"/>
                                  </p:stCondLst>
                                  <p:childTnLst>
                                    <p:set>
                                      <p:cBhvr>
                                        <p:cTn id="543" dur="1" fill="hold">
                                          <p:stCondLst>
                                            <p:cond delay="0"/>
                                          </p:stCondLst>
                                        </p:cTn>
                                        <p:tgtEl>
                                          <p:spTgt spid="466"/>
                                        </p:tgtEl>
                                        <p:attrNameLst>
                                          <p:attrName>style.visibility</p:attrName>
                                        </p:attrNameLst>
                                      </p:cBhvr>
                                      <p:to>
                                        <p:strVal val="hidden"/>
                                      </p:to>
                                    </p:set>
                                  </p:childTnLst>
                                </p:cTn>
                              </p:par>
                            </p:childTnLst>
                          </p:cTn>
                        </p:par>
                      </p:childTnLst>
                    </p:cTn>
                  </p:par>
                </p:childTnLst>
              </p:cTn>
              <p:nextCondLst>
                <p:cond evt="onClick" delay="0">
                  <p:tgtEl>
                    <p:spTgt spid="1031"/>
                  </p:tgtEl>
                </p:cond>
              </p:nextCondLst>
            </p:seq>
          </p:childTnLst>
        </p:cTn>
      </p:par>
    </p:tnLst>
    <p:bldLst>
      <p:bldP spid="426" grpId="0"/>
      <p:bldP spid="426" grpId="1"/>
      <p:bldP spid="427" grpId="0" animBg="1"/>
      <p:bldP spid="427" grpId="1" animBg="1"/>
      <p:bldP spid="428" grpId="0" animBg="1"/>
      <p:bldP spid="428" grpId="1" animBg="1"/>
      <p:bldP spid="429" grpId="0" animBg="1"/>
      <p:bldP spid="429" grpId="1" animBg="1"/>
      <p:bldP spid="429" grpId="2" animBg="1"/>
      <p:bldP spid="430" grpId="0" animBg="1"/>
      <p:bldP spid="430" grpId="1" animBg="1"/>
      <p:bldP spid="430" grpId="2" animBg="1"/>
      <p:bldP spid="431" grpId="0" animBg="1"/>
      <p:bldP spid="431" grpId="1" animBg="1"/>
      <p:bldP spid="431" grpId="2" animBg="1"/>
      <p:bldP spid="432" grpId="0" animBg="1"/>
      <p:bldP spid="432" grpId="1" animBg="1"/>
      <p:bldP spid="432" grpId="2" animBg="1"/>
      <p:bldP spid="436" grpId="0"/>
      <p:bldP spid="443" grpId="0" animBg="1"/>
      <p:bldP spid="443" grpId="1" animBg="1"/>
      <p:bldP spid="443" grpId="2" animBg="1"/>
      <p:bldP spid="443" grpId="3" animBg="1"/>
      <p:bldP spid="443" grpId="4" animBg="1"/>
      <p:bldP spid="443" grpId="5" animBg="1"/>
      <p:bldP spid="444" grpId="0" animBg="1"/>
      <p:bldP spid="444" grpId="1" animBg="1"/>
      <p:bldP spid="444" grpId="2" animBg="1"/>
      <p:bldP spid="444" grpId="3" animBg="1"/>
      <p:bldP spid="444" grpId="4" animBg="1"/>
      <p:bldP spid="444" grpId="5" animBg="1"/>
      <p:bldP spid="445" grpId="0" animBg="1"/>
      <p:bldP spid="445" grpId="1" animBg="1"/>
      <p:bldP spid="445" grpId="2" animBg="1"/>
      <p:bldP spid="445" grpId="3" animBg="1"/>
      <p:bldP spid="445" grpId="4" animBg="1"/>
      <p:bldP spid="445" grpId="5" animBg="1"/>
      <p:bldP spid="446" grpId="0" animBg="1"/>
      <p:bldP spid="446" grpId="1" animBg="1"/>
      <p:bldP spid="446" grpId="2" animBg="1"/>
      <p:bldP spid="446" grpId="3" animBg="1"/>
      <p:bldP spid="446" grpId="4" animBg="1"/>
      <p:bldP spid="446" grpId="5" animBg="1"/>
      <p:bldP spid="447" grpId="0" animBg="1"/>
      <p:bldP spid="447" grpId="1" animBg="1"/>
      <p:bldP spid="447" grpId="2" animBg="1"/>
      <p:bldP spid="447" grpId="3" animBg="1"/>
      <p:bldP spid="447" grpId="4" animBg="1"/>
      <p:bldP spid="447" grpId="5" animBg="1"/>
      <p:bldP spid="448" grpId="0" animBg="1"/>
      <p:bldP spid="448" grpId="1" animBg="1"/>
      <p:bldP spid="448" grpId="2" animBg="1"/>
      <p:bldP spid="448" grpId="3" animBg="1"/>
      <p:bldP spid="448" grpId="4" animBg="1"/>
      <p:bldP spid="448" grpId="5" animBg="1"/>
      <p:bldP spid="450" grpId="0"/>
      <p:bldP spid="451" grpId="0" animBg="1"/>
      <p:bldP spid="451" grpId="1" animBg="1"/>
      <p:bldP spid="451" grpId="2" animBg="1"/>
      <p:bldP spid="451" grpId="3" animBg="1"/>
      <p:bldP spid="451" grpId="4" animBg="1"/>
      <p:bldP spid="451" grpId="5" animBg="1"/>
      <p:bldP spid="452" grpId="0" animBg="1"/>
      <p:bldP spid="452" grpId="1" animBg="1"/>
      <p:bldP spid="452" grpId="2" animBg="1"/>
      <p:bldP spid="452" grpId="3" animBg="1"/>
      <p:bldP spid="452" grpId="4" animBg="1"/>
      <p:bldP spid="452" grpId="5" animBg="1"/>
      <p:bldP spid="453" grpId="0" animBg="1"/>
      <p:bldP spid="453" grpId="1" animBg="1"/>
      <p:bldP spid="453" grpId="2" animBg="1"/>
      <p:bldP spid="453" grpId="3" animBg="1"/>
      <p:bldP spid="453" grpId="4" animBg="1"/>
      <p:bldP spid="453" grpId="5" animBg="1"/>
      <p:bldP spid="454" grpId="0" animBg="1"/>
      <p:bldP spid="454" grpId="1" animBg="1"/>
      <p:bldP spid="454" grpId="2" animBg="1"/>
      <p:bldP spid="454" grpId="3" animBg="1"/>
      <p:bldP spid="454" grpId="4" animBg="1"/>
      <p:bldP spid="454" grpId="5" animBg="1"/>
      <p:bldP spid="455" grpId="0" animBg="1"/>
      <p:bldP spid="455" grpId="1" animBg="1"/>
      <p:bldP spid="455" grpId="2" animBg="1"/>
      <p:bldP spid="455" grpId="3" animBg="1"/>
      <p:bldP spid="455" grpId="4" animBg="1"/>
      <p:bldP spid="455" grpId="5" animBg="1"/>
      <p:bldP spid="456" grpId="0" animBg="1"/>
      <p:bldP spid="456" grpId="1" animBg="1"/>
      <p:bldP spid="456" grpId="2" animBg="1"/>
      <p:bldP spid="456" grpId="3" animBg="1"/>
      <p:bldP spid="456" grpId="4" animBg="1"/>
      <p:bldP spid="456" grpId="5" animBg="1"/>
      <p:bldP spid="457" grpId="0" animBg="1"/>
      <p:bldP spid="457" grpId="1" animBg="1"/>
      <p:bldP spid="457" grpId="2" animBg="1"/>
      <p:bldP spid="457" grpId="3" animBg="1"/>
      <p:bldP spid="457" grpId="4" animBg="1"/>
      <p:bldP spid="457" grpId="5" animBg="1"/>
      <p:bldP spid="458" grpId="0" animBg="1"/>
      <p:bldP spid="458" grpId="1" animBg="1"/>
      <p:bldP spid="458" grpId="2" animBg="1"/>
      <p:bldP spid="458" grpId="3" animBg="1"/>
      <p:bldP spid="458" grpId="4" animBg="1"/>
      <p:bldP spid="458" grpId="5" animBg="1"/>
      <p:bldP spid="459" grpId="0" animBg="1"/>
      <p:bldP spid="459" grpId="1" animBg="1"/>
      <p:bldP spid="459" grpId="2" animBg="1"/>
      <p:bldP spid="459" grpId="3" animBg="1"/>
      <p:bldP spid="459" grpId="4" animBg="1"/>
      <p:bldP spid="459" grpId="5" animBg="1"/>
      <p:bldP spid="460" grpId="0" animBg="1"/>
      <p:bldP spid="460" grpId="1" animBg="1"/>
      <p:bldP spid="460" grpId="2" animBg="1"/>
      <p:bldP spid="460" grpId="3" animBg="1"/>
      <p:bldP spid="460" grpId="4" animBg="1"/>
      <p:bldP spid="460" grpId="5" animBg="1"/>
      <p:bldP spid="461" grpId="0" animBg="1"/>
      <p:bldP spid="461" grpId="1" animBg="1"/>
      <p:bldP spid="461" grpId="2" animBg="1"/>
      <p:bldP spid="461" grpId="3" animBg="1"/>
      <p:bldP spid="461" grpId="4" animBg="1"/>
      <p:bldP spid="461" grpId="5" animBg="1"/>
      <p:bldP spid="462" grpId="0" animBg="1"/>
      <p:bldP spid="462" grpId="1" animBg="1"/>
      <p:bldP spid="462" grpId="2" animBg="1"/>
      <p:bldP spid="462" grpId="3" animBg="1"/>
      <p:bldP spid="462" grpId="4" animBg="1"/>
      <p:bldP spid="462" grpId="5" animBg="1"/>
      <p:bldP spid="463" grpId="0"/>
      <p:bldP spid="464" grpId="0"/>
      <p:bldP spid="465" grpId="0" animBg="1"/>
      <p:bldP spid="465" grpId="1" animBg="1"/>
      <p:bldP spid="465" grpId="2" animBg="1"/>
      <p:bldP spid="465" grpId="3" animBg="1"/>
      <p:bldP spid="465" grpId="4" animBg="1"/>
      <p:bldP spid="465" grpId="5" animBg="1"/>
      <p:bldP spid="466" grpId="0" animBg="1"/>
      <p:bldP spid="466" grpId="1" animBg="1"/>
      <p:bldP spid="466" grpId="2" animBg="1"/>
      <p:bldP spid="466" grpId="3" animBg="1"/>
      <p:bldP spid="466" grpId="4" animBg="1"/>
      <p:bldP spid="466" grpId="5" animBg="1"/>
      <p:bldP spid="467" grpId="0" animBg="1"/>
      <p:bldP spid="467" grpId="1" animBg="1"/>
      <p:bldP spid="467" grpId="2" animBg="1"/>
      <p:bldP spid="467" grpId="3" animBg="1"/>
      <p:bldP spid="467" grpId="4" animBg="1"/>
      <p:bldP spid="467" grpId="5" animBg="1"/>
      <p:bldP spid="468" grpId="0" animBg="1"/>
      <p:bldP spid="468" grpId="1" animBg="1"/>
      <p:bldP spid="468" grpId="2" animBg="1"/>
      <p:bldP spid="468" grpId="3" animBg="1"/>
      <p:bldP spid="468" grpId="4" animBg="1"/>
      <p:bldP spid="468" grpId="5" animBg="1"/>
      <p:bldP spid="469" grpId="0" animBg="1"/>
      <p:bldP spid="469" grpId="1" animBg="1"/>
      <p:bldP spid="469" grpId="2" animBg="1"/>
      <p:bldP spid="469" grpId="3" animBg="1"/>
      <p:bldP spid="469" grpId="4" animBg="1"/>
      <p:bldP spid="469" grpId="5" animBg="1"/>
      <p:bldP spid="470" grpId="0" animBg="1"/>
      <p:bldP spid="470" grpId="1" animBg="1"/>
      <p:bldP spid="470" grpId="2" animBg="1"/>
      <p:bldP spid="470" grpId="3" animBg="1"/>
      <p:bldP spid="470" grpId="4" animBg="1"/>
      <p:bldP spid="470" grpId="5" animBg="1"/>
      <p:bldP spid="471" grpId="0"/>
      <p:bldP spid="472" grpId="0" animBg="1"/>
      <p:bldP spid="472" grpId="1" animBg="1"/>
      <p:bldP spid="472" grpId="2" animBg="1"/>
      <p:bldP spid="472" grpId="3" animBg="1"/>
      <p:bldP spid="472" grpId="4" animBg="1"/>
      <p:bldP spid="472" grpId="5" animBg="1"/>
      <p:bldP spid="473" grpId="0" animBg="1"/>
      <p:bldP spid="473" grpId="1" animBg="1"/>
      <p:bldP spid="473" grpId="2" animBg="1"/>
      <p:bldP spid="473" grpId="3" animBg="1"/>
      <p:bldP spid="473" grpId="4" animBg="1"/>
      <p:bldP spid="473" grpId="5" animBg="1"/>
      <p:bldP spid="474" grpId="0" animBg="1"/>
      <p:bldP spid="474" grpId="1" animBg="1"/>
      <p:bldP spid="474" grpId="2" animBg="1"/>
      <p:bldP spid="474" grpId="3" animBg="1"/>
      <p:bldP spid="474" grpId="4" animBg="1"/>
      <p:bldP spid="474" grpId="5" animBg="1"/>
      <p:bldP spid="475" grpId="0" animBg="1"/>
      <p:bldP spid="475" grpId="1" animBg="1"/>
      <p:bldP spid="475" grpId="2" animBg="1"/>
      <p:bldP spid="475" grpId="3" animBg="1"/>
      <p:bldP spid="475" grpId="4" animBg="1"/>
      <p:bldP spid="475" grpId="5" animBg="1"/>
      <p:bldP spid="476" grpId="0" animBg="1"/>
      <p:bldP spid="476" grpId="1" animBg="1"/>
      <p:bldP spid="476" grpId="2" animBg="1"/>
      <p:bldP spid="476" grpId="3" animBg="1"/>
      <p:bldP spid="476" grpId="4" animBg="1"/>
      <p:bldP spid="476" grpId="5" animBg="1"/>
      <p:bldP spid="477" grpId="0" animBg="1"/>
      <p:bldP spid="477" grpId="1" animBg="1"/>
      <p:bldP spid="477" grpId="2" animBg="1"/>
      <p:bldP spid="477" grpId="3" animBg="1"/>
      <p:bldP spid="477" grpId="4" animBg="1"/>
      <p:bldP spid="477" grpId="5"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Patterns in Music</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86"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708913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Why are musical patterns useful?</a:t>
            </a:r>
            <a:endParaRPr lang="en-US" sz="60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They form part of the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fundamental structure</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of a piece of music</a:t>
            </a:r>
            <a:r>
              <a:rPr lang="en-US" sz="54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They see applications in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music information retrieval</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such as:</a:t>
            </a:r>
          </a:p>
          <a:p>
            <a:pPr marL="1773436" lvl="1" indent="-685800" algn="l">
              <a:buFont typeface="Rajdhani Light" panose="02000000000000000000" pitchFamily="2" charset="0"/>
              <a:buChar char="–"/>
            </a:pPr>
            <a:r>
              <a:rPr lang="en-US" sz="48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Music classification and compression</a:t>
            </a:r>
            <a:r>
              <a:rPr lang="en-US" sz="48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2</a:t>
            </a:r>
            <a:r>
              <a:rPr lang="en-US" sz="48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1773436" lvl="1" indent="-685800" algn="l">
              <a:buFont typeface="Rajdhani Light" panose="02000000000000000000" pitchFamily="2" charset="0"/>
              <a:buChar char="–"/>
            </a:pPr>
            <a:r>
              <a:rPr lang="en-US" sz="48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Music similarity</a:t>
            </a:r>
            <a:r>
              <a:rPr lang="en-US" sz="48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3</a:t>
            </a:r>
            <a:r>
              <a:rPr lang="en-US" sz="48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Ultimately, they are a way for us to analyse music at a higher level of abstraction.</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cxnSp>
        <p:nvCxnSpPr>
          <p:cNvPr id="487" name="Straight Connector 486"/>
          <p:cNvCxnSpPr/>
          <p:nvPr/>
        </p:nvCxnSpPr>
        <p:spPr>
          <a:xfrm>
            <a:off x="2117" y="1237826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488" name="TextBox 487"/>
          <p:cNvSpPr txBox="1"/>
          <p:nvPr/>
        </p:nvSpPr>
        <p:spPr>
          <a:xfrm>
            <a:off x="2117" y="12459203"/>
            <a:ext cx="6855883" cy="523220"/>
          </a:xfrm>
          <a:prstGeom prst="rect">
            <a:avLst/>
          </a:prstGeom>
          <a:noFill/>
        </p:spPr>
        <p:txBody>
          <a:bodyPr wrap="square" rtlCol="0">
            <a:spAutoFit/>
          </a:bodyPr>
          <a:lstStyle/>
          <a:p>
            <a:pPr algn="just"/>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 </a:t>
            </a:r>
            <a:r>
              <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I</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Bent &amp; W. </a:t>
            </a:r>
            <a:r>
              <a:rPr lang="en-GB" sz="2800" dirty="0" err="1"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Drabkin</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“Analysis”, 1987</a:t>
            </a:r>
            <a:endPar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sp>
        <p:nvSpPr>
          <p:cNvPr id="13" name="TextBox 12"/>
          <p:cNvSpPr txBox="1"/>
          <p:nvPr/>
        </p:nvSpPr>
        <p:spPr>
          <a:xfrm>
            <a:off x="7982117" y="12399426"/>
            <a:ext cx="8408603" cy="954107"/>
          </a:xfrm>
          <a:prstGeom prst="rect">
            <a:avLst/>
          </a:prstGeom>
          <a:noFill/>
        </p:spPr>
        <p:txBody>
          <a:bodyPr wrap="square" rtlCol="0">
            <a:spAutoFit/>
          </a:bodyPr>
          <a:lstStyle/>
          <a:p>
            <a:pPr algn="ctr"/>
            <a:r>
              <a:rPr lang="en-GB" sz="2800" baseline="300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2</a:t>
            </a: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P. Boot et al., “Evaluating the role of repeated patterns in folk song classification and compression.”, 2016</a:t>
            </a:r>
            <a:endPar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sp>
        <p:nvSpPr>
          <p:cNvPr id="15" name="TextBox 14"/>
          <p:cNvSpPr txBox="1"/>
          <p:nvPr/>
        </p:nvSpPr>
        <p:spPr>
          <a:xfrm>
            <a:off x="16478250" y="12378162"/>
            <a:ext cx="7997399" cy="1384995"/>
          </a:xfrm>
          <a:prstGeom prst="rect">
            <a:avLst/>
          </a:prstGeom>
          <a:noFill/>
        </p:spPr>
        <p:txBody>
          <a:bodyPr wrap="square" rtlCol="0">
            <a:spAutoFit/>
          </a:bodyPr>
          <a:lstStyle/>
          <a:p>
            <a:pPr algn="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3 </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A. Volk &amp; P. Van </a:t>
            </a:r>
            <a:r>
              <a:rPr lang="en-GB" sz="2800" dirty="0" err="1"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Kranenburg</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Melodic similarity among folk songs: An </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annotation study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on similarity-based categorization in music</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2012</a:t>
            </a:r>
            <a:endPar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grpSp>
        <p:nvGrpSpPr>
          <p:cNvPr id="3" name="Group 2"/>
          <p:cNvGrpSpPr/>
          <p:nvPr/>
        </p:nvGrpSpPr>
        <p:grpSpPr>
          <a:xfrm>
            <a:off x="2117" y="2207447"/>
            <a:ext cx="24473532" cy="11562115"/>
            <a:chOff x="-18665" y="2207447"/>
            <a:chExt cx="24473532" cy="11562115"/>
          </a:xfrm>
        </p:grpSpPr>
        <p:sp>
          <p:nvSpPr>
            <p:cNvPr id="16" name="Subtitle 2">
              <a:extLst>
                <a:ext uri="{FF2B5EF4-FFF2-40B4-BE49-F238E27FC236}">
                  <a16:creationId xmlns="" xmlns:a16="http://schemas.microsoft.com/office/drawing/2014/main" id="{4C08A12B-847C-CC42-A074-95A325256D69}"/>
                </a:ext>
              </a:extLst>
            </p:cNvPr>
            <p:cNvSpPr txBox="1">
              <a:spLocks/>
            </p:cNvSpPr>
            <p:nvPr/>
          </p:nvSpPr>
          <p:spPr>
            <a:xfrm>
              <a:off x="268815" y="2207447"/>
              <a:ext cx="23823661" cy="708913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Why are musical patterns useful?</a:t>
              </a:r>
              <a:endParaRPr lang="en-US" sz="60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They form part of the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fundamental structure</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of a piece of music</a:t>
              </a:r>
              <a:r>
                <a:rPr lang="en-US" sz="54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They see applications in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music information retrieval</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such as:</a:t>
              </a:r>
            </a:p>
            <a:p>
              <a:pPr marL="1773436" lvl="1" indent="-685800" algn="l">
                <a:buFont typeface="Rajdhani Light" panose="02000000000000000000" pitchFamily="2" charset="0"/>
                <a:buChar char="–"/>
              </a:pPr>
              <a:r>
                <a:rPr lang="en-US" sz="48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Music classification and compression</a:t>
              </a:r>
              <a:r>
                <a:rPr lang="en-US" sz="48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2</a:t>
              </a:r>
              <a:r>
                <a:rPr lang="en-US" sz="48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1773436" lvl="1" indent="-685800" algn="l">
                <a:buFont typeface="Rajdhani Light" panose="02000000000000000000" pitchFamily="2" charset="0"/>
                <a:buChar char="–"/>
              </a:pPr>
              <a:r>
                <a:rPr lang="en-US" sz="48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Music similarity</a:t>
              </a:r>
              <a:r>
                <a:rPr lang="en-US" sz="48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3</a:t>
              </a:r>
              <a:r>
                <a:rPr lang="en-US" sz="48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Ultimately, they are a way for us to analyse music at a higher level of abstraction.</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cxnSp>
          <p:nvCxnSpPr>
            <p:cNvPr id="17" name="Straight Connector 16"/>
            <p:cNvCxnSpPr/>
            <p:nvPr/>
          </p:nvCxnSpPr>
          <p:spPr>
            <a:xfrm>
              <a:off x="-3657" y="1237826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665" y="12448349"/>
              <a:ext cx="6855883" cy="523220"/>
            </a:xfrm>
            <a:prstGeom prst="rect">
              <a:avLst/>
            </a:prstGeom>
            <a:noFill/>
          </p:spPr>
          <p:txBody>
            <a:bodyPr wrap="square" rtlCol="0">
              <a:spAutoFit/>
            </a:bodyPr>
            <a:lstStyle/>
            <a:p>
              <a:pPr algn="just"/>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 </a:t>
              </a:r>
              <a:r>
                <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I</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Bent &amp; W. </a:t>
              </a:r>
              <a:r>
                <a:rPr lang="en-GB" sz="2800" dirty="0" err="1"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Drabkin</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“Analysis”, 1987</a:t>
              </a:r>
              <a:endPar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sp>
          <p:nvSpPr>
            <p:cNvPr id="19" name="TextBox 18"/>
            <p:cNvSpPr txBox="1"/>
            <p:nvPr/>
          </p:nvSpPr>
          <p:spPr>
            <a:xfrm>
              <a:off x="7961828" y="12389683"/>
              <a:ext cx="8408603" cy="954107"/>
            </a:xfrm>
            <a:prstGeom prst="rect">
              <a:avLst/>
            </a:prstGeom>
            <a:noFill/>
          </p:spPr>
          <p:txBody>
            <a:bodyPr wrap="square" rtlCol="0">
              <a:spAutoFit/>
            </a:bodyPr>
            <a:lstStyle/>
            <a:p>
              <a:pPr algn="ctr"/>
              <a:r>
                <a:rPr lang="en-GB" sz="2800" baseline="300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2</a:t>
              </a: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P. Boot et al., “Evaluating the role of repeated patterns in folk song classification and compression.”, 2016</a:t>
              </a:r>
              <a:endPar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sp>
          <p:nvSpPr>
            <p:cNvPr id="20" name="TextBox 19"/>
            <p:cNvSpPr txBox="1"/>
            <p:nvPr/>
          </p:nvSpPr>
          <p:spPr>
            <a:xfrm>
              <a:off x="16457468" y="12384567"/>
              <a:ext cx="7997399" cy="1384995"/>
            </a:xfrm>
            <a:prstGeom prst="rect">
              <a:avLst/>
            </a:prstGeom>
            <a:noFill/>
          </p:spPr>
          <p:txBody>
            <a:bodyPr wrap="square" rtlCol="0">
              <a:spAutoFit/>
            </a:bodyPr>
            <a:lstStyle/>
            <a:p>
              <a:pPr algn="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3 </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A. Volk &amp; P. Van </a:t>
              </a:r>
              <a:r>
                <a:rPr lang="en-GB" sz="2800" dirty="0" err="1"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Kranenburg</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Melodic similarity among folk songs: An </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annotation study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on similarity-based categorization in </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music</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2012</a:t>
              </a:r>
              <a:endPar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grpSp>
    </p:spTree>
    <p:extLst>
      <p:ext uri="{BB962C8B-B14F-4D97-AF65-F5344CB8AC3E}">
        <p14:creationId xmlns:p14="http://schemas.microsoft.com/office/powerpoint/2010/main" val="2671275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250"/>
                                        <p:tgtEl>
                                          <p:spTgt spid="4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
                                            <p:txEl>
                                              <p:pRg st="1" end="1"/>
                                            </p:txEl>
                                          </p:spTgt>
                                        </p:tgtEl>
                                        <p:attrNameLst>
                                          <p:attrName>style.visibility</p:attrName>
                                        </p:attrNameLst>
                                      </p:cBhvr>
                                      <p:to>
                                        <p:strVal val="visible"/>
                                      </p:to>
                                    </p:set>
                                    <p:animEffect transition="in" filter="fade">
                                      <p:cBhvr>
                                        <p:cTn id="12" dur="250"/>
                                        <p:tgtEl>
                                          <p:spTgt spid="486">
                                            <p:txEl>
                                              <p:pRg st="1" end="1"/>
                                            </p:txEl>
                                          </p:spTgt>
                                        </p:tgtEl>
                                      </p:cBhvr>
                                    </p:animEffect>
                                  </p:childTnLst>
                                </p:cTn>
                              </p:par>
                              <p:par>
                                <p:cTn id="13" presetID="16" presetClass="entr" presetSubtype="37" fill="hold" nodeType="withEffect">
                                  <p:stCondLst>
                                    <p:cond delay="0"/>
                                  </p:stCondLst>
                                  <p:childTnLst>
                                    <p:set>
                                      <p:cBhvr>
                                        <p:cTn id="14" dur="1" fill="hold">
                                          <p:stCondLst>
                                            <p:cond delay="0"/>
                                          </p:stCondLst>
                                        </p:cTn>
                                        <p:tgtEl>
                                          <p:spTgt spid="487"/>
                                        </p:tgtEl>
                                        <p:attrNameLst>
                                          <p:attrName>style.visibility</p:attrName>
                                        </p:attrNameLst>
                                      </p:cBhvr>
                                      <p:to>
                                        <p:strVal val="visible"/>
                                      </p:to>
                                    </p:set>
                                    <p:animEffect transition="in" filter="barn(outVertical)">
                                      <p:cBhvr>
                                        <p:cTn id="15" dur="500"/>
                                        <p:tgtEl>
                                          <p:spTgt spid="487"/>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488"/>
                                        </p:tgtEl>
                                        <p:attrNameLst>
                                          <p:attrName>style.visibility</p:attrName>
                                        </p:attrNameLst>
                                      </p:cBhvr>
                                      <p:to>
                                        <p:strVal val="visible"/>
                                      </p:to>
                                    </p:set>
                                    <p:anim calcmode="lin" valueType="num">
                                      <p:cBhvr additive="base">
                                        <p:cTn id="18" dur="500" fill="hold"/>
                                        <p:tgtEl>
                                          <p:spTgt spid="488"/>
                                        </p:tgtEl>
                                        <p:attrNameLst>
                                          <p:attrName>ppt_x</p:attrName>
                                        </p:attrNameLst>
                                      </p:cBhvr>
                                      <p:tavLst>
                                        <p:tav tm="0">
                                          <p:val>
                                            <p:strVal val="#ppt_x"/>
                                          </p:val>
                                        </p:tav>
                                        <p:tav tm="100000">
                                          <p:val>
                                            <p:strVal val="#ppt_x"/>
                                          </p:val>
                                        </p:tav>
                                      </p:tavLst>
                                    </p:anim>
                                    <p:anim calcmode="lin" valueType="num">
                                      <p:cBhvr additive="base">
                                        <p:cTn id="19" dur="500" fill="hold"/>
                                        <p:tgtEl>
                                          <p:spTgt spid="48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6">
                                            <p:txEl>
                                              <p:pRg st="2" end="2"/>
                                            </p:txEl>
                                          </p:spTgt>
                                        </p:tgtEl>
                                        <p:attrNameLst>
                                          <p:attrName>style.visibility</p:attrName>
                                        </p:attrNameLst>
                                      </p:cBhvr>
                                      <p:to>
                                        <p:strVal val="visible"/>
                                      </p:to>
                                    </p:set>
                                    <p:animEffect transition="in" filter="fade">
                                      <p:cBhvr>
                                        <p:cTn id="24" dur="250"/>
                                        <p:tgtEl>
                                          <p:spTgt spid="48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6">
                                            <p:txEl>
                                              <p:pRg st="3" end="3"/>
                                            </p:txEl>
                                          </p:spTgt>
                                        </p:tgtEl>
                                        <p:attrNameLst>
                                          <p:attrName>style.visibility</p:attrName>
                                        </p:attrNameLst>
                                      </p:cBhvr>
                                      <p:to>
                                        <p:strVal val="visible"/>
                                      </p:to>
                                    </p:set>
                                    <p:animEffect transition="in" filter="fade">
                                      <p:cBhvr>
                                        <p:cTn id="29" dur="250"/>
                                        <p:tgtEl>
                                          <p:spTgt spid="486">
                                            <p:txEl>
                                              <p:pRg st="3" end="3"/>
                                            </p:txEl>
                                          </p:spTgt>
                                        </p:tgtEl>
                                      </p:cBhvr>
                                    </p:animEffect>
                                  </p:childTnLst>
                                </p:cTn>
                              </p:par>
                              <p:par>
                                <p:cTn id="30" presetID="2" presetClass="entr" presetSubtype="4" decel="10000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86">
                                            <p:txEl>
                                              <p:pRg st="4" end="4"/>
                                            </p:txEl>
                                          </p:spTgt>
                                        </p:tgtEl>
                                        <p:attrNameLst>
                                          <p:attrName>style.visibility</p:attrName>
                                        </p:attrNameLst>
                                      </p:cBhvr>
                                      <p:to>
                                        <p:strVal val="visible"/>
                                      </p:to>
                                    </p:set>
                                    <p:animEffect transition="in" filter="fade">
                                      <p:cBhvr>
                                        <p:cTn id="38" dur="250"/>
                                        <p:tgtEl>
                                          <p:spTgt spid="486">
                                            <p:txEl>
                                              <p:pRg st="4" end="4"/>
                                            </p:txEl>
                                          </p:spTgt>
                                        </p:tgtEl>
                                      </p:cBhvr>
                                    </p:animEffect>
                                  </p:childTnLst>
                                </p:cTn>
                              </p:par>
                              <p:par>
                                <p:cTn id="39" presetID="2" presetClass="entr" presetSubtype="4" decel="10000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6">
                                            <p:txEl>
                                              <p:pRg st="5" end="5"/>
                                            </p:txEl>
                                          </p:spTgt>
                                        </p:tgtEl>
                                        <p:attrNameLst>
                                          <p:attrName>style.visibility</p:attrName>
                                        </p:attrNameLst>
                                      </p:cBhvr>
                                      <p:to>
                                        <p:strVal val="visible"/>
                                      </p:to>
                                    </p:set>
                                    <p:animEffect transition="in" filter="fade">
                                      <p:cBhvr>
                                        <p:cTn id="47" dur="250"/>
                                        <p:tgtEl>
                                          <p:spTgt spid="486">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486">
                                            <p:txEl>
                                              <p:pRg st="0" end="0"/>
                                            </p:txEl>
                                          </p:spTgt>
                                        </p:tgtEl>
                                        <p:attrNameLst>
                                          <p:attrName>style.visibility</p:attrName>
                                        </p:attrNameLst>
                                      </p:cBhvr>
                                      <p:to>
                                        <p:strVal val="hidden"/>
                                      </p:to>
                                    </p:set>
                                  </p:childTnLst>
                                </p:cTn>
                              </p:par>
                              <p:par>
                                <p:cTn id="52" presetID="1" presetClass="exit" presetSubtype="0" fill="hold" grpId="0" nodeType="withEffect">
                                  <p:stCondLst>
                                    <p:cond delay="0"/>
                                  </p:stCondLst>
                                  <p:childTnLst>
                                    <p:set>
                                      <p:cBhvr>
                                        <p:cTn id="53" dur="1" fill="hold">
                                          <p:stCondLst>
                                            <p:cond delay="0"/>
                                          </p:stCondLst>
                                        </p:cTn>
                                        <p:tgtEl>
                                          <p:spTgt spid="486">
                                            <p:txEl>
                                              <p:pRg st="1" end="1"/>
                                            </p:txEl>
                                          </p:spTgt>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486">
                                            <p:txEl>
                                              <p:pRg st="2" end="2"/>
                                            </p:txEl>
                                          </p:spTgt>
                                        </p:tgtEl>
                                        <p:attrNameLst>
                                          <p:attrName>style.visibility</p:attrName>
                                        </p:attrNameLst>
                                      </p:cBhvr>
                                      <p:to>
                                        <p:strVal val="hidden"/>
                                      </p:to>
                                    </p:set>
                                  </p:childTnLst>
                                </p:cTn>
                              </p:par>
                              <p:par>
                                <p:cTn id="56" presetID="1" presetClass="exit" presetSubtype="0" fill="hold" grpId="0" nodeType="withEffect">
                                  <p:stCondLst>
                                    <p:cond delay="0"/>
                                  </p:stCondLst>
                                  <p:childTnLst>
                                    <p:set>
                                      <p:cBhvr>
                                        <p:cTn id="57" dur="1" fill="hold">
                                          <p:stCondLst>
                                            <p:cond delay="0"/>
                                          </p:stCondLst>
                                        </p:cTn>
                                        <p:tgtEl>
                                          <p:spTgt spid="486">
                                            <p:txEl>
                                              <p:pRg st="3" end="3"/>
                                            </p:txEl>
                                          </p:spTgt>
                                        </p:tgtEl>
                                        <p:attrNameLst>
                                          <p:attrName>style.visibility</p:attrName>
                                        </p:attrNameLst>
                                      </p:cBhvr>
                                      <p:to>
                                        <p:strVal val="hidden"/>
                                      </p:to>
                                    </p:set>
                                  </p:childTnLst>
                                </p:cTn>
                              </p:par>
                              <p:par>
                                <p:cTn id="58" presetID="1" presetClass="exit" presetSubtype="0" fill="hold" grpId="0" nodeType="withEffect">
                                  <p:stCondLst>
                                    <p:cond delay="0"/>
                                  </p:stCondLst>
                                  <p:childTnLst>
                                    <p:set>
                                      <p:cBhvr>
                                        <p:cTn id="59" dur="1" fill="hold">
                                          <p:stCondLst>
                                            <p:cond delay="0"/>
                                          </p:stCondLst>
                                        </p:cTn>
                                        <p:tgtEl>
                                          <p:spTgt spid="486">
                                            <p:txEl>
                                              <p:pRg st="4" end="4"/>
                                            </p:txEl>
                                          </p:spTgt>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486">
                                            <p:txEl>
                                              <p:pRg st="5" end="5"/>
                                            </p:txEl>
                                          </p:spTgt>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48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3"/>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5"/>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487"/>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3"/>
                                        </p:tgtEl>
                                        <p:attrNameLst>
                                          <p:attrName>style.visibility</p:attrName>
                                        </p:attrNameLst>
                                      </p:cBhvr>
                                      <p:to>
                                        <p:strVal val="visible"/>
                                      </p:to>
                                    </p:set>
                                  </p:childTnLst>
                                </p:cTn>
                              </p:par>
                              <p:par>
                                <p:cTn id="72" presetID="2" presetClass="exit" presetSubtype="8" accel="100000" fill="hold" nodeType="withEffect">
                                  <p:stCondLst>
                                    <p:cond delay="0"/>
                                  </p:stCondLst>
                                  <p:childTnLst>
                                    <p:anim calcmode="lin" valueType="num">
                                      <p:cBhvr additive="base">
                                        <p:cTn id="73" dur="500"/>
                                        <p:tgtEl>
                                          <p:spTgt spid="3"/>
                                        </p:tgtEl>
                                        <p:attrNameLst>
                                          <p:attrName>ppt_x</p:attrName>
                                        </p:attrNameLst>
                                      </p:cBhvr>
                                      <p:tavLst>
                                        <p:tav tm="0">
                                          <p:val>
                                            <p:strVal val="ppt_x"/>
                                          </p:val>
                                        </p:tav>
                                        <p:tav tm="100000">
                                          <p:val>
                                            <p:strVal val="0-ppt_w/2"/>
                                          </p:val>
                                        </p:tav>
                                      </p:tavLst>
                                    </p:anim>
                                    <p:anim calcmode="lin" valueType="num">
                                      <p:cBhvr additive="base">
                                        <p:cTn id="74" dur="500"/>
                                        <p:tgtEl>
                                          <p:spTgt spid="3"/>
                                        </p:tgtEl>
                                        <p:attrNameLst>
                                          <p:attrName>ppt_y</p:attrName>
                                        </p:attrNameLst>
                                      </p:cBhvr>
                                      <p:tavLst>
                                        <p:tav tm="0">
                                          <p:val>
                                            <p:strVal val="ppt_y"/>
                                          </p:val>
                                        </p:tav>
                                        <p:tav tm="100000">
                                          <p:val>
                                            <p:strVal val="ppt_y"/>
                                          </p:val>
                                        </p:tav>
                                      </p:tavLst>
                                    </p:anim>
                                    <p:set>
                                      <p:cBhvr>
                                        <p:cTn id="7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build="allAtOnce"/>
      <p:bldP spid="488" grpId="0"/>
      <p:bldP spid="488" grpId="1"/>
      <p:bldP spid="13" grpId="0"/>
      <p:bldP spid="13" grpId="1"/>
      <p:bldP spid="15" grpId="0"/>
      <p:bldP spid="15"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TextBox 16"/>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Areas</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grpSp>
        <p:nvGrpSpPr>
          <p:cNvPr id="2" name="Group 1"/>
          <p:cNvGrpSpPr/>
          <p:nvPr/>
        </p:nvGrpSpPr>
        <p:grpSpPr>
          <a:xfrm>
            <a:off x="8947318" y="4164144"/>
            <a:ext cx="6483016" cy="5783330"/>
            <a:chOff x="1928517" y="4186832"/>
            <a:chExt cx="6483016" cy="5783330"/>
          </a:xfrm>
        </p:grpSpPr>
        <p:pic>
          <p:nvPicPr>
            <p:cNvPr id="1026" name="Picture 2" descr="Image result for music writing"/>
            <p:cNvPicPr>
              <a:picLocks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9402" r="25714"/>
            <a:stretch/>
          </p:blipFill>
          <p:spPr bwMode="auto">
            <a:xfrm>
              <a:off x="2740025" y="5110162"/>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928517" y="4186832"/>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Music Annotation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3" name="Group 2"/>
          <p:cNvGrpSpPr/>
          <p:nvPr/>
        </p:nvGrpSpPr>
        <p:grpSpPr>
          <a:xfrm>
            <a:off x="1232151" y="4164144"/>
            <a:ext cx="6483016" cy="5783330"/>
            <a:chOff x="8947317" y="4186832"/>
            <a:chExt cx="6483016" cy="5783330"/>
          </a:xfrm>
        </p:grpSpPr>
        <p:pic>
          <p:nvPicPr>
            <p:cNvPr id="1028" name="Picture 4"/>
            <p:cNvPicPr>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758825" y="5110162"/>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8947317" y="4186832"/>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Pattern Recognition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5" name="Group 4"/>
          <p:cNvGrpSpPr/>
          <p:nvPr/>
        </p:nvGrpSpPr>
        <p:grpSpPr>
          <a:xfrm>
            <a:off x="16662485" y="4164144"/>
            <a:ext cx="6483016" cy="5783330"/>
            <a:chOff x="15607041" y="4164144"/>
            <a:chExt cx="6483016" cy="5783330"/>
          </a:xfrm>
        </p:grpSpPr>
        <p:pic>
          <p:nvPicPr>
            <p:cNvPr id="4" name="Picture 2" descr="Related image"/>
            <p:cNvPicPr>
              <a:picLocks noChangeArrowheads="1"/>
            </p:cNvPicPr>
            <p:nvPr/>
          </p:nvPicPr>
          <p:blipFill rotWithShape="1">
            <a:blip r:embed="rId6" cstate="email">
              <a:extLst>
                <a:ext uri="{28A0092B-C50C-407E-A947-70E740481C1C}">
                  <a14:useLocalDpi xmlns:a14="http://schemas.microsoft.com/office/drawing/2010/main" val="0"/>
                </a:ext>
              </a:extLst>
            </a:blip>
            <a:srcRect l="23425" t="286" r="9112" b="-1"/>
            <a:stretch/>
          </p:blipFill>
          <p:spPr bwMode="auto">
            <a:xfrm>
              <a:off x="16418549" y="5087474"/>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607041" y="4164144"/>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HCI</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sp>
        <p:nvSpPr>
          <p:cNvPr id="14" name="Rectangle 13"/>
          <p:cNvSpPr/>
          <p:nvPr/>
        </p:nvSpPr>
        <p:spPr>
          <a:xfrm>
            <a:off x="8175218" y="3356364"/>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5218" y="11184458"/>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2117455" y="10974638"/>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8175455" y="3148519"/>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2116981" y="3148519"/>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8175455" y="10995384"/>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3060787"/>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63" presetClass="path" presetSubtype="0" decel="100000" fill="hold" grpId="0" nodeType="withEffect">
                                  <p:stCondLst>
                                    <p:cond delay="0"/>
                                  </p:stCondLst>
                                  <p:childTnLst>
                                    <p:animMotion origin="layout" path="M -4.10524E-6 -9.25926E-7 L 0.16183 -9.25926E-7 " pathEditMode="relative" rAng="0" ptsTypes="AA">
                                      <p:cBhvr>
                                        <p:cTn id="14" dur="500" fill="hold"/>
                                        <p:tgtEl>
                                          <p:spTgt spid="21"/>
                                        </p:tgtEl>
                                        <p:attrNameLst>
                                          <p:attrName>ppt_x</p:attrName>
                                          <p:attrName>ppt_y</p:attrName>
                                        </p:attrNameLst>
                                      </p:cBhvr>
                                      <p:rCtr x="8088" y="0"/>
                                    </p:animMotion>
                                  </p:childTnLst>
                                </p:cTn>
                              </p:par>
                              <p:par>
                                <p:cTn id="15" presetID="35" presetClass="path" presetSubtype="0" decel="100000" fill="hold" grpId="0" nodeType="withEffect">
                                  <p:stCondLst>
                                    <p:cond delay="0"/>
                                  </p:stCondLst>
                                  <p:childTnLst>
                                    <p:animMotion origin="layout" path="M 1.64887E-6 9.25926E-7 L -0.17088 9.25926E-7 " pathEditMode="relative" rAng="0" ptsTypes="AA">
                                      <p:cBhvr>
                                        <p:cTn id="16" dur="500" fill="hold"/>
                                        <p:tgtEl>
                                          <p:spTgt spid="22"/>
                                        </p:tgtEl>
                                        <p:attrNameLst>
                                          <p:attrName>ppt_x</p:attrName>
                                          <p:attrName>ppt_y</p:attrName>
                                        </p:attrNameLst>
                                      </p:cBhvr>
                                      <p:rCtr x="-8544" y="0"/>
                                    </p:animMotion>
                                  </p:childTnLst>
                                </p:cTn>
                              </p:par>
                              <p:par>
                                <p:cTn id="17" presetID="63" presetClass="path" presetSubtype="0" decel="100000" fill="hold" grpId="0" nodeType="withEffect">
                                  <p:stCondLst>
                                    <p:cond delay="0"/>
                                  </p:stCondLst>
                                  <p:childTnLst>
                                    <p:animMotion origin="layout" path="M 1.01589E-6 -4.81481E-6 L 0.16189 -4.81481E-6 " pathEditMode="relative" rAng="0" ptsTypes="AA">
                                      <p:cBhvr>
                                        <p:cTn id="18" dur="500" fill="hold"/>
                                        <p:tgtEl>
                                          <p:spTgt spid="23"/>
                                        </p:tgtEl>
                                        <p:attrNameLst>
                                          <p:attrName>ppt_x</p:attrName>
                                          <p:attrName>ppt_y</p:attrName>
                                        </p:attrNameLst>
                                      </p:cBhvr>
                                      <p:rCtr x="8095" y="0"/>
                                    </p:animMotion>
                                  </p:childTnLst>
                                </p:cTn>
                              </p:par>
                              <p:par>
                                <p:cTn id="19" presetID="35" presetClass="path" presetSubtype="0" decel="100000" fill="hold" grpId="0" nodeType="withEffect">
                                  <p:stCondLst>
                                    <p:cond delay="0"/>
                                  </p:stCondLst>
                                  <p:childTnLst>
                                    <p:animMotion origin="layout" path="M 1.64887E-6 4.44444E-6 L -0.17088 4.44444E-6 " pathEditMode="relative" rAng="0" ptsTypes="AA">
                                      <p:cBhvr>
                                        <p:cTn id="20" dur="500" fill="hold"/>
                                        <p:tgtEl>
                                          <p:spTgt spid="24"/>
                                        </p:tgtEl>
                                        <p:attrNameLst>
                                          <p:attrName>ppt_x</p:attrName>
                                          <p:attrName>ppt_y</p:attrName>
                                        </p:attrNameLst>
                                      </p:cBhvr>
                                      <p:rCtr x="-8544" y="0"/>
                                    </p:animMotion>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TextBox 16"/>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Areas</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pic>
        <p:nvPicPr>
          <p:cNvPr id="1026" name="Picture 2" descr="Image result for music writing"/>
          <p:cNvPicPr>
            <a:picLocks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9402" r="25714"/>
          <a:stretch/>
        </p:blipFill>
        <p:spPr bwMode="auto">
          <a:xfrm>
            <a:off x="9758826" y="5087474"/>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947318" y="4164144"/>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Music Annotation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nvGrpSpPr>
          <p:cNvPr id="5" name="Group 4"/>
          <p:cNvGrpSpPr/>
          <p:nvPr/>
        </p:nvGrpSpPr>
        <p:grpSpPr>
          <a:xfrm>
            <a:off x="16662485" y="4164144"/>
            <a:ext cx="6483016" cy="5783330"/>
            <a:chOff x="15607041" y="4164144"/>
            <a:chExt cx="6483016" cy="5783330"/>
          </a:xfrm>
        </p:grpSpPr>
        <p:pic>
          <p:nvPicPr>
            <p:cNvPr id="4" name="Picture 2" descr="Related image"/>
            <p:cNvPicPr>
              <a:picLocks noChangeArrowheads="1"/>
            </p:cNvPicPr>
            <p:nvPr/>
          </p:nvPicPr>
          <p:blipFill rotWithShape="1">
            <a:blip r:embed="rId5" cstate="email">
              <a:extLst>
                <a:ext uri="{28A0092B-C50C-407E-A947-70E740481C1C}">
                  <a14:useLocalDpi xmlns:a14="http://schemas.microsoft.com/office/drawing/2010/main" val="0"/>
                </a:ext>
              </a:extLst>
            </a:blip>
            <a:srcRect l="23425" t="286" r="9112" b="-1"/>
            <a:stretch/>
          </p:blipFill>
          <p:spPr bwMode="auto">
            <a:xfrm>
              <a:off x="16418549" y="5087474"/>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607041" y="4164144"/>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HCI</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sp>
        <p:nvSpPr>
          <p:cNvPr id="14" name="Rectangle 13"/>
          <p:cNvSpPr/>
          <p:nvPr/>
        </p:nvSpPr>
        <p:spPr>
          <a:xfrm>
            <a:off x="8173911" y="3356364"/>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3911" y="11184458"/>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906506" y="7728770"/>
            <a:ext cx="8532882"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What is                                   </a:t>
            </a:r>
            <a:r>
              <a:rPr lang="en-US" sz="4000" dirty="0" smtClean="0">
                <a:solidFill>
                  <a:schemeClr val="bg1">
                    <a:lumMod val="95000"/>
                  </a:schemeClr>
                </a:solidFill>
                <a:latin typeface="Exo 2 Light" panose="00000400000000000000" pitchFamily="2" charset="0"/>
                <a:ea typeface="Lato Light" charset="0"/>
                <a:cs typeface="Lato Light" charset="0"/>
              </a:rPr>
              <a:t> </a:t>
            </a:r>
            <a:r>
              <a:rPr lang="en-US" sz="5400" dirty="0" smtClean="0">
                <a:solidFill>
                  <a:schemeClr val="bg1">
                    <a:lumMod val="95000"/>
                  </a:schemeClr>
                </a:solidFill>
                <a:latin typeface="Exo 2 Light" panose="00000400000000000000" pitchFamily="2" charset="0"/>
                <a:ea typeface="Lato Light" charset="0"/>
                <a:cs typeface="Lato Light" charset="0"/>
              </a:rPr>
              <a:t>?</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nvGrpSpPr>
          <p:cNvPr id="16" name="Group 15"/>
          <p:cNvGrpSpPr/>
          <p:nvPr/>
        </p:nvGrpSpPr>
        <p:grpSpPr>
          <a:xfrm>
            <a:off x="1232151" y="4164144"/>
            <a:ext cx="6483016" cy="5783330"/>
            <a:chOff x="8947317" y="4186832"/>
            <a:chExt cx="6483016" cy="5783330"/>
          </a:xfrm>
        </p:grpSpPr>
        <p:pic>
          <p:nvPicPr>
            <p:cNvPr id="18" name="Picture 4"/>
            <p:cNvPicPr>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758825" y="5110162"/>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8947317" y="4186832"/>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Pattern Recognition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spTree>
    <p:extLst>
      <p:ext uri="{BB962C8B-B14F-4D97-AF65-F5344CB8AC3E}">
        <p14:creationId xmlns:p14="http://schemas.microsoft.com/office/powerpoint/2010/main" val="4039923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100000" fill="hold" grpId="0" nodeType="withEffect">
                                  <p:stCondLst>
                                    <p:cond delay="0"/>
                                  </p:stCondLst>
                                  <p:childTnLst>
                                    <p:anim calcmode="lin" valueType="num">
                                      <p:cBhvr additive="base">
                                        <p:cTn id="6" dur="500"/>
                                        <p:tgtEl>
                                          <p:spTgt spid="17"/>
                                        </p:tgtEl>
                                        <p:attrNameLst>
                                          <p:attrName>ppt_x</p:attrName>
                                        </p:attrNameLst>
                                      </p:cBhvr>
                                      <p:tavLst>
                                        <p:tav tm="0">
                                          <p:val>
                                            <p:strVal val="ppt_x"/>
                                          </p:val>
                                        </p:tav>
                                        <p:tav tm="100000">
                                          <p:val>
                                            <p:strVal val="ppt_x"/>
                                          </p:val>
                                        </p:tav>
                                      </p:tavLst>
                                    </p:anim>
                                    <p:anim calcmode="lin" valueType="num">
                                      <p:cBhvr additive="base">
                                        <p:cTn id="7" dur="500"/>
                                        <p:tgtEl>
                                          <p:spTgt spid="17"/>
                                        </p:tgtEl>
                                        <p:attrNameLst>
                                          <p:attrName>ppt_y</p:attrName>
                                        </p:attrNameLst>
                                      </p:cBhvr>
                                      <p:tavLst>
                                        <p:tav tm="0">
                                          <p:val>
                                            <p:strVal val="ppt_y"/>
                                          </p:val>
                                        </p:tav>
                                        <p:tav tm="100000">
                                          <p:val>
                                            <p:strVal val="0-ppt_h/2"/>
                                          </p:val>
                                        </p:tav>
                                      </p:tavLst>
                                    </p:anim>
                                    <p:set>
                                      <p:cBhvr>
                                        <p:cTn id="8" dur="1" fill="hold">
                                          <p:stCondLst>
                                            <p:cond delay="499"/>
                                          </p:stCondLst>
                                        </p:cTn>
                                        <p:tgtEl>
                                          <p:spTgt spid="17"/>
                                        </p:tgtEl>
                                        <p:attrNameLst>
                                          <p:attrName>style.visibility</p:attrName>
                                        </p:attrNameLst>
                                      </p:cBhvr>
                                      <p:to>
                                        <p:strVal val="hidden"/>
                                      </p:to>
                                    </p:set>
                                  </p:childTnLst>
                                </p:cTn>
                              </p:par>
                              <p:par>
                                <p:cTn id="9" presetID="2" presetClass="exit" presetSubtype="1" accel="100000" fill="hold" grpId="0" nodeType="withEffect">
                                  <p:stCondLst>
                                    <p:cond delay="0"/>
                                  </p:stCondLst>
                                  <p:childTnLst>
                                    <p:anim calcmode="lin" valueType="num">
                                      <p:cBhvr additive="base">
                                        <p:cTn id="10" dur="500"/>
                                        <p:tgtEl>
                                          <p:spTgt spid="13"/>
                                        </p:tgtEl>
                                        <p:attrNameLst>
                                          <p:attrName>ppt_x</p:attrName>
                                        </p:attrNameLst>
                                      </p:cBhvr>
                                      <p:tavLst>
                                        <p:tav tm="0">
                                          <p:val>
                                            <p:strVal val="ppt_x"/>
                                          </p:val>
                                        </p:tav>
                                        <p:tav tm="100000">
                                          <p:val>
                                            <p:strVal val="ppt_x"/>
                                          </p:val>
                                        </p:tav>
                                      </p:tavLst>
                                    </p:anim>
                                    <p:anim calcmode="lin" valueType="num">
                                      <p:cBhvr additive="base">
                                        <p:cTn id="11" dur="500"/>
                                        <p:tgtEl>
                                          <p:spTgt spid="13"/>
                                        </p:tgtEl>
                                        <p:attrNameLst>
                                          <p:attrName>ppt_y</p:attrName>
                                        </p:attrNameLst>
                                      </p:cBhvr>
                                      <p:tavLst>
                                        <p:tav tm="0">
                                          <p:val>
                                            <p:strVal val="ppt_y"/>
                                          </p:val>
                                        </p:tav>
                                        <p:tav tm="100000">
                                          <p:val>
                                            <p:strVal val="0-ppt_h/2"/>
                                          </p:val>
                                        </p:tav>
                                      </p:tavLst>
                                    </p:anim>
                                    <p:set>
                                      <p:cBhvr>
                                        <p:cTn id="12" dur="1" fill="hold">
                                          <p:stCondLst>
                                            <p:cond delay="499"/>
                                          </p:stCondLst>
                                        </p:cTn>
                                        <p:tgtEl>
                                          <p:spTgt spid="13"/>
                                        </p:tgtEl>
                                        <p:attrNameLst>
                                          <p:attrName>style.visibility</p:attrName>
                                        </p:attrNameLst>
                                      </p:cBhvr>
                                      <p:to>
                                        <p:strVal val="hidden"/>
                                      </p:to>
                                    </p:set>
                                  </p:childTnLst>
                                </p:cTn>
                              </p:par>
                              <p:par>
                                <p:cTn id="13" presetID="2" presetClass="exit" presetSubtype="8" accel="100000" fill="hold" grpId="0" nodeType="withEffect">
                                  <p:stCondLst>
                                    <p:cond delay="0"/>
                                  </p:stCondLst>
                                  <p:childTnLst>
                                    <p:anim calcmode="lin" valueType="num">
                                      <p:cBhvr additive="base">
                                        <p:cTn id="14" dur="250"/>
                                        <p:tgtEl>
                                          <p:spTgt spid="14"/>
                                        </p:tgtEl>
                                        <p:attrNameLst>
                                          <p:attrName>ppt_x</p:attrName>
                                        </p:attrNameLst>
                                      </p:cBhvr>
                                      <p:tavLst>
                                        <p:tav tm="0">
                                          <p:val>
                                            <p:strVal val="ppt_x"/>
                                          </p:val>
                                        </p:tav>
                                        <p:tav tm="100000">
                                          <p:val>
                                            <p:strVal val="0-ppt_w/2"/>
                                          </p:val>
                                        </p:tav>
                                      </p:tavLst>
                                    </p:anim>
                                    <p:anim calcmode="lin" valueType="num">
                                      <p:cBhvr additive="base">
                                        <p:cTn id="15" dur="250"/>
                                        <p:tgtEl>
                                          <p:spTgt spid="14"/>
                                        </p:tgtEl>
                                        <p:attrNameLst>
                                          <p:attrName>ppt_y</p:attrName>
                                        </p:attrNameLst>
                                      </p:cBhvr>
                                      <p:tavLst>
                                        <p:tav tm="0">
                                          <p:val>
                                            <p:strVal val="ppt_y"/>
                                          </p:val>
                                        </p:tav>
                                        <p:tav tm="100000">
                                          <p:val>
                                            <p:strVal val="ppt_y"/>
                                          </p:val>
                                        </p:tav>
                                      </p:tavLst>
                                    </p:anim>
                                    <p:set>
                                      <p:cBhvr>
                                        <p:cTn id="16" dur="1" fill="hold">
                                          <p:stCondLst>
                                            <p:cond delay="249"/>
                                          </p:stCondLst>
                                        </p:cTn>
                                        <p:tgtEl>
                                          <p:spTgt spid="14"/>
                                        </p:tgtEl>
                                        <p:attrNameLst>
                                          <p:attrName>style.visibility</p:attrName>
                                        </p:attrNameLst>
                                      </p:cBhvr>
                                      <p:to>
                                        <p:strVal val="hidden"/>
                                      </p:to>
                                    </p:set>
                                  </p:childTnLst>
                                </p:cTn>
                              </p:par>
                              <p:par>
                                <p:cTn id="17" presetID="2" presetClass="exit" presetSubtype="8" accel="100000" fill="hold" grpId="0" nodeType="withEffect">
                                  <p:stCondLst>
                                    <p:cond delay="0"/>
                                  </p:stCondLst>
                                  <p:childTnLst>
                                    <p:anim calcmode="lin" valueType="num">
                                      <p:cBhvr additive="base">
                                        <p:cTn id="18" dur="250"/>
                                        <p:tgtEl>
                                          <p:spTgt spid="15"/>
                                        </p:tgtEl>
                                        <p:attrNameLst>
                                          <p:attrName>ppt_x</p:attrName>
                                        </p:attrNameLst>
                                      </p:cBhvr>
                                      <p:tavLst>
                                        <p:tav tm="0">
                                          <p:val>
                                            <p:strVal val="ppt_x"/>
                                          </p:val>
                                        </p:tav>
                                        <p:tav tm="100000">
                                          <p:val>
                                            <p:strVal val="0-ppt_w/2"/>
                                          </p:val>
                                        </p:tav>
                                      </p:tavLst>
                                    </p:anim>
                                    <p:anim calcmode="lin" valueType="num">
                                      <p:cBhvr additive="base">
                                        <p:cTn id="19" dur="250"/>
                                        <p:tgtEl>
                                          <p:spTgt spid="15"/>
                                        </p:tgtEl>
                                        <p:attrNameLst>
                                          <p:attrName>ppt_y</p:attrName>
                                        </p:attrNameLst>
                                      </p:cBhvr>
                                      <p:tavLst>
                                        <p:tav tm="0">
                                          <p:val>
                                            <p:strVal val="ppt_y"/>
                                          </p:val>
                                        </p:tav>
                                        <p:tav tm="100000">
                                          <p:val>
                                            <p:strVal val="ppt_y"/>
                                          </p:val>
                                        </p:tav>
                                      </p:tavLst>
                                    </p:anim>
                                    <p:set>
                                      <p:cBhvr>
                                        <p:cTn id="20" dur="1" fill="hold">
                                          <p:stCondLst>
                                            <p:cond delay="249"/>
                                          </p:stCondLst>
                                        </p:cTn>
                                        <p:tgtEl>
                                          <p:spTgt spid="15"/>
                                        </p:tgtEl>
                                        <p:attrNameLst>
                                          <p:attrName>style.visibility</p:attrName>
                                        </p:attrNameLst>
                                      </p:cBhvr>
                                      <p:to>
                                        <p:strVal val="hidden"/>
                                      </p:to>
                                    </p:set>
                                  </p:childTnLst>
                                </p:cTn>
                              </p:par>
                              <p:par>
                                <p:cTn id="21" presetID="2" presetClass="exit" presetSubtype="4" accel="100000" fill="hold" nodeType="withEffect">
                                  <p:stCondLst>
                                    <p:cond delay="0"/>
                                  </p:stCondLst>
                                  <p:childTnLst>
                                    <p:anim calcmode="lin" valueType="num">
                                      <p:cBhvr additive="base">
                                        <p:cTn id="22" dur="500"/>
                                        <p:tgtEl>
                                          <p:spTgt spid="5"/>
                                        </p:tgtEl>
                                        <p:attrNameLst>
                                          <p:attrName>ppt_x</p:attrName>
                                        </p:attrNameLst>
                                      </p:cBhvr>
                                      <p:tavLst>
                                        <p:tav tm="0">
                                          <p:val>
                                            <p:strVal val="ppt_x"/>
                                          </p:val>
                                        </p:tav>
                                        <p:tav tm="100000">
                                          <p:val>
                                            <p:strVal val="ppt_x"/>
                                          </p:val>
                                        </p:tav>
                                      </p:tavLst>
                                    </p:anim>
                                    <p:anim calcmode="lin" valueType="num">
                                      <p:cBhvr additive="base">
                                        <p:cTn id="23" dur="500"/>
                                        <p:tgtEl>
                                          <p:spTgt spid="5"/>
                                        </p:tgtEl>
                                        <p:attrNameLst>
                                          <p:attrName>ppt_y</p:attrName>
                                        </p:attrNameLst>
                                      </p:cBhvr>
                                      <p:tavLst>
                                        <p:tav tm="0">
                                          <p:val>
                                            <p:strVal val="ppt_y"/>
                                          </p:val>
                                        </p:tav>
                                        <p:tav tm="100000">
                                          <p:val>
                                            <p:strVal val="1+ppt_h/2"/>
                                          </p:val>
                                        </p:tav>
                                      </p:tavLst>
                                    </p:anim>
                                    <p:set>
                                      <p:cBhvr>
                                        <p:cTn id="24" dur="1" fill="hold">
                                          <p:stCondLst>
                                            <p:cond delay="499"/>
                                          </p:stCondLst>
                                        </p:cTn>
                                        <p:tgtEl>
                                          <p:spTgt spid="5"/>
                                        </p:tgtEl>
                                        <p:attrNameLst>
                                          <p:attrName>style.visibility</p:attrName>
                                        </p:attrNameLst>
                                      </p:cBhvr>
                                      <p:to>
                                        <p:strVal val="hidden"/>
                                      </p:to>
                                    </p:set>
                                  </p:childTnLst>
                                </p:cTn>
                              </p:par>
                              <p:par>
                                <p:cTn id="25" presetID="2" presetClass="exit" presetSubtype="4" accel="100000" fill="hold" nodeType="withEffect">
                                  <p:stCondLst>
                                    <p:cond delay="0"/>
                                  </p:stCondLst>
                                  <p:childTnLst>
                                    <p:anim calcmode="lin" valueType="num">
                                      <p:cBhvr additive="base">
                                        <p:cTn id="26" dur="500"/>
                                        <p:tgtEl>
                                          <p:spTgt spid="16"/>
                                        </p:tgtEl>
                                        <p:attrNameLst>
                                          <p:attrName>ppt_x</p:attrName>
                                        </p:attrNameLst>
                                      </p:cBhvr>
                                      <p:tavLst>
                                        <p:tav tm="0">
                                          <p:val>
                                            <p:strVal val="ppt_x"/>
                                          </p:val>
                                        </p:tav>
                                        <p:tav tm="100000">
                                          <p:val>
                                            <p:strVal val="ppt_x"/>
                                          </p:val>
                                        </p:tav>
                                      </p:tavLst>
                                    </p:anim>
                                    <p:anim calcmode="lin" valueType="num">
                                      <p:cBhvr additive="base">
                                        <p:cTn id="27" dur="500"/>
                                        <p:tgtEl>
                                          <p:spTgt spid="16"/>
                                        </p:tgtEl>
                                        <p:attrNameLst>
                                          <p:attrName>ppt_y</p:attrName>
                                        </p:attrNameLst>
                                      </p:cBhvr>
                                      <p:tavLst>
                                        <p:tav tm="0">
                                          <p:val>
                                            <p:strVal val="ppt_y"/>
                                          </p:val>
                                        </p:tav>
                                        <p:tav tm="100000">
                                          <p:val>
                                            <p:strVal val="1+ppt_h/2"/>
                                          </p:val>
                                        </p:tav>
                                      </p:tavLst>
                                    </p:anim>
                                    <p:set>
                                      <p:cBhvr>
                                        <p:cTn id="28" dur="1" fill="hold">
                                          <p:stCondLst>
                                            <p:cond delay="499"/>
                                          </p:stCondLst>
                                        </p:cTn>
                                        <p:tgtEl>
                                          <p:spTgt spid="16"/>
                                        </p:tgtEl>
                                        <p:attrNameLst>
                                          <p:attrName>style.visibility</p:attrName>
                                        </p:attrNameLst>
                                      </p:cBhvr>
                                      <p:to>
                                        <p:strVal val="hidden"/>
                                      </p:to>
                                    </p:set>
                                  </p:childTnLst>
                                </p:cTn>
                              </p:par>
                              <p:par>
                                <p:cTn id="29" presetID="64" presetClass="path" presetSubtype="0" accel="50000" decel="50000" fill="hold" nodeType="withEffect">
                                  <p:stCondLst>
                                    <p:cond delay="0"/>
                                  </p:stCondLst>
                                  <p:childTnLst>
                                    <p:animMotion origin="layout" path="M 0 -2.40741E-6 L 0 -0.21076 " pathEditMode="relative" rAng="0" ptsTypes="AA">
                                      <p:cBhvr>
                                        <p:cTn id="30" dur="500" fill="hold"/>
                                        <p:tgtEl>
                                          <p:spTgt spid="1026"/>
                                        </p:tgtEl>
                                        <p:attrNameLst>
                                          <p:attrName>ppt_x</p:attrName>
                                          <p:attrName>ppt_y</p:attrName>
                                        </p:attrNameLst>
                                      </p:cBhvr>
                                      <p:rCtr x="0" y="-10544"/>
                                    </p:animMotion>
                                  </p:childTnLst>
                                </p:cTn>
                              </p:par>
                              <p:par>
                                <p:cTn id="31" presetID="42" presetClass="path" presetSubtype="0" accel="50000" decel="50000" fill="hold" grpId="0" nodeType="withEffect">
                                  <p:stCondLst>
                                    <p:cond delay="0"/>
                                  </p:stCondLst>
                                  <p:childTnLst>
                                    <p:animMotion origin="layout" path="M 0 1.48148E-6 L 0.04311 0.25995 " pathEditMode="relative" rAng="0" ptsTypes="AA">
                                      <p:cBhvr>
                                        <p:cTn id="32" dur="500" fill="hold"/>
                                        <p:tgtEl>
                                          <p:spTgt spid="19"/>
                                        </p:tgtEl>
                                        <p:attrNameLst>
                                          <p:attrName>ppt_x</p:attrName>
                                          <p:attrName>ppt_y</p:attrName>
                                        </p:attrNameLst>
                                      </p:cBhvr>
                                      <p:rCtr x="2156" y="12998"/>
                                    </p:animMotion>
                                  </p:childTnLst>
                                </p:cTn>
                              </p:par>
                              <p:par>
                                <p:cTn id="33" presetID="3" presetClass="emph" presetSubtype="2" fill="hold" grpId="1" nodeType="withEffect">
                                  <p:stCondLst>
                                    <p:cond delay="0"/>
                                  </p:stCondLst>
                                  <p:childTnLst>
                                    <p:animClr clrSpc="rgb" dir="cw">
                                      <p:cBhvr override="childStyle">
                                        <p:cTn id="34" dur="500" fill="hold"/>
                                        <p:tgtEl>
                                          <p:spTgt spid="19"/>
                                        </p:tgtEl>
                                        <p:attrNameLst>
                                          <p:attrName>style.color</p:attrName>
                                        </p:attrNameLst>
                                      </p:cBhvr>
                                      <p:to>
                                        <a:srgbClr val="00CCCC"/>
                                      </p:to>
                                    </p:animClr>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9" grpId="0"/>
      <p:bldP spid="19" grpId="1"/>
      <p:bldP spid="14" grpId="0" animBg="1"/>
      <p:bldP spid="15"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0" name="TextBox 19"/>
          <p:cNvSpPr txBox="1"/>
          <p:nvPr/>
        </p:nvSpPr>
        <p:spPr>
          <a:xfrm>
            <a:off x="7463695" y="7723153"/>
            <a:ext cx="9450262"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What is </a:t>
            </a:r>
            <a:r>
              <a:rPr lang="en-US" sz="5400" dirty="0" smtClean="0">
                <a:solidFill>
                  <a:srgbClr val="00CCCC"/>
                </a:solidFill>
                <a:latin typeface="Exo 2 Light" panose="00000400000000000000" pitchFamily="2" charset="0"/>
                <a:ea typeface="Lato Light" charset="0"/>
                <a:cs typeface="Lato Light" charset="0"/>
              </a:rPr>
              <a:t>Music Annotation</a:t>
            </a:r>
            <a:r>
              <a:rPr lang="en-US" sz="5400" dirty="0" smtClean="0">
                <a:solidFill>
                  <a:schemeClr val="bg1">
                    <a:lumMod val="95000"/>
                  </a:schemeClr>
                </a:solidFill>
                <a:latin typeface="Exo 2 Light" panose="00000400000000000000" pitchFamily="2" charset="0"/>
                <a:ea typeface="Lato Light" charset="0"/>
                <a:cs typeface="Lato Light" charset="0"/>
              </a:rPr>
              <a:t>?</a:t>
            </a:r>
            <a:endParaRPr lang="en-US" sz="5400" dirty="0">
              <a:solidFill>
                <a:schemeClr val="bg1">
                  <a:lumMod val="95000"/>
                </a:schemeClr>
              </a:solidFill>
              <a:latin typeface="Exo 2 Light" panose="00000400000000000000" pitchFamily="2" charset="0"/>
              <a:ea typeface="Lato Light" charset="0"/>
              <a:cs typeface="Lato Light" charset="0"/>
            </a:endParaRPr>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What is Music Annotation?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pic>
        <p:nvPicPr>
          <p:cNvPr id="6" name="Picture 2" descr="Image result for music writing"/>
          <p:cNvPicPr>
            <a:picLocks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9402" r="25714"/>
          <a:stretch/>
        </p:blipFill>
        <p:spPr bwMode="auto">
          <a:xfrm>
            <a:off x="9758826" y="2195809"/>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2405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04167E-6 7.40741E-7 L -1.04167E-6 -0.53009 " pathEditMode="relative" rAng="0" ptsTypes="AA">
                                      <p:cBhvr>
                                        <p:cTn id="6" dur="500" fill="hold"/>
                                        <p:tgtEl>
                                          <p:spTgt spid="20"/>
                                        </p:tgtEl>
                                        <p:attrNameLst>
                                          <p:attrName>ppt_x</p:attrName>
                                          <p:attrName>ppt_y</p:attrName>
                                        </p:attrNameLst>
                                      </p:cBhvr>
                                      <p:rCtr x="0" y="-26505"/>
                                    </p:animMotion>
                                  </p:childTnLst>
                                </p:cTn>
                              </p:par>
                              <p:par>
                                <p:cTn id="7" presetID="3" presetClass="emph" presetSubtype="2" fill="hold" grpId="1" nodeType="withEffect">
                                  <p:stCondLst>
                                    <p:cond delay="0"/>
                                  </p:stCondLst>
                                  <p:childTnLst>
                                    <p:animClr clrSpc="rgb" dir="cw">
                                      <p:cBhvr override="childStyle">
                                        <p:cTn id="8" dur="500" fill="hold"/>
                                        <p:tgtEl>
                                          <p:spTgt spid="20"/>
                                        </p:tgtEl>
                                        <p:attrNameLst>
                                          <p:attrName>style.color</p:attrName>
                                        </p:attrNameLst>
                                      </p:cBhvr>
                                      <p:to>
                                        <a:srgbClr val="25262C"/>
                                      </p:to>
                                    </p:animClr>
                                  </p:childTnLst>
                                </p:cTn>
                              </p:par>
                              <p:par>
                                <p:cTn id="9" presetID="2" presetClass="entr" presetSubtype="1"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250" fill="hold"/>
                                        <p:tgtEl>
                                          <p:spTgt spid="21"/>
                                        </p:tgtEl>
                                        <p:attrNameLst>
                                          <p:attrName>ppt_x</p:attrName>
                                        </p:attrNameLst>
                                      </p:cBhvr>
                                      <p:tavLst>
                                        <p:tav tm="0">
                                          <p:val>
                                            <p:strVal val="#ppt_x"/>
                                          </p:val>
                                        </p:tav>
                                        <p:tav tm="100000">
                                          <p:val>
                                            <p:strVal val="#ppt_x"/>
                                          </p:val>
                                        </p:tav>
                                      </p:tavLst>
                                    </p:anim>
                                    <p:anim calcmode="lin" valueType="num">
                                      <p:cBhvr additive="base">
                                        <p:cTn id="12" dur="250" fill="hold"/>
                                        <p:tgtEl>
                                          <p:spTgt spid="21"/>
                                        </p:tgtEl>
                                        <p:attrNameLst>
                                          <p:attrName>ppt_y</p:attrName>
                                        </p:attrNameLst>
                                      </p:cBhvr>
                                      <p:tavLst>
                                        <p:tav tm="0">
                                          <p:val>
                                            <p:strVal val="0-#ppt_h/2"/>
                                          </p:val>
                                        </p:tav>
                                        <p:tav tm="100000">
                                          <p:val>
                                            <p:strVal val="#ppt_y"/>
                                          </p:val>
                                        </p:tav>
                                      </p:tavLst>
                                    </p:anim>
                                  </p:childTnLst>
                                </p:cTn>
                              </p:par>
                              <p:par>
                                <p:cTn id="13" presetID="6" presetClass="emph" presetSubtype="0" fill="hold" grpId="2" nodeType="withEffect">
                                  <p:stCondLst>
                                    <p:cond delay="0"/>
                                  </p:stCondLst>
                                  <p:childTnLst>
                                    <p:animScale>
                                      <p:cBhvr>
                                        <p:cTn id="14" dur="500" fill="hold"/>
                                        <p:tgtEl>
                                          <p:spTgt spid="20"/>
                                        </p:tgtEl>
                                      </p:cBhvr>
                                      <p:by x="178000" y="178000"/>
                                    </p:animScale>
                                  </p:childTnLst>
                                </p:cTn>
                              </p:par>
                              <p:par>
                                <p:cTn id="15" presetID="42" presetClass="path" presetSubtype="0" accel="50000" decel="50000" fill="hold" nodeType="withEffect">
                                  <p:stCondLst>
                                    <p:cond delay="0"/>
                                  </p:stCondLst>
                                  <p:childTnLst>
                                    <p:animMotion origin="layout" path="M 0 1.48148E-6 L 0.35016 0.17662 " pathEditMode="relative" rAng="0" ptsTypes="AA">
                                      <p:cBhvr>
                                        <p:cTn id="16" dur="500" fill="hold"/>
                                        <p:tgtEl>
                                          <p:spTgt spid="6"/>
                                        </p:tgtEl>
                                        <p:attrNameLst>
                                          <p:attrName>ppt_x</p:attrName>
                                          <p:attrName>ppt_y</p:attrName>
                                        </p:attrNameLst>
                                      </p:cBhvr>
                                      <p:rCtr x="17505" y="8831"/>
                                    </p:animMotion>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par>
                                <p:cTn id="20" presetID="1" presetClass="exit" presetSubtype="0" fill="hold" grpId="3" nodeType="withEffect">
                                  <p:stCondLst>
                                    <p:cond delay="0"/>
                                  </p:stCondLst>
                                  <p:childTnLst>
                                    <p:set>
                                      <p:cBhvr>
                                        <p:cTn id="21"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p:bldP spid="20" grpId="1"/>
      <p:bldP spid="20" grpId="2"/>
      <p:bldP spid="20" grpId="3"/>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What is Music Annotation?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pic>
        <p:nvPicPr>
          <p:cNvPr id="7" name="Picture 2" descr="Image result for music writing"/>
          <p:cNvPicPr>
            <a:picLocks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9402" r="25714"/>
          <a:stretch/>
        </p:blipFill>
        <p:spPr bwMode="auto">
          <a:xfrm>
            <a:off x="18296274" y="4625809"/>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17409907" cy="899119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Music annotation</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in this context is the process of identifying and marking musical patterns.</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Common information to include in an annotation:</a:t>
            </a:r>
            <a:endParaRPr lang="en-US" sz="72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 start and end boundaries of the annotation.</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An identification (such as pattern number).</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 confidence level.</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This process can be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manual</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or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automatic</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p:txBody>
      </p:sp>
      <p:grpSp>
        <p:nvGrpSpPr>
          <p:cNvPr id="3" name="Group 2"/>
          <p:cNvGrpSpPr/>
          <p:nvPr/>
        </p:nvGrpSpPr>
        <p:grpSpPr>
          <a:xfrm>
            <a:off x="274589" y="2207447"/>
            <a:ext cx="22881685" cy="8991191"/>
            <a:chOff x="274589" y="2207447"/>
            <a:chExt cx="22881685" cy="8991191"/>
          </a:xfrm>
        </p:grpSpPr>
        <p:pic>
          <p:nvPicPr>
            <p:cNvPr id="11" name="Picture 2" descr="Image result for music writing"/>
            <p:cNvPicPr>
              <a:picLocks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9402" r="25714"/>
            <a:stretch/>
          </p:blipFill>
          <p:spPr bwMode="auto">
            <a:xfrm>
              <a:off x="18296274" y="4625809"/>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17409907" cy="899119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Music annotation</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in this context is the process of identifying and marking musical patterns.</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Common information to include in an annotation:</a:t>
              </a:r>
              <a:endParaRPr lang="en-US" sz="72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 start and end boundaries of the annotation.</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An identification (such as pattern number).</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 confidence level.</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This process can be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manual</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or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automatic</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p:txBody>
        </p:sp>
      </p:grpSp>
    </p:spTree>
    <p:extLst>
      <p:ext uri="{BB962C8B-B14F-4D97-AF65-F5344CB8AC3E}">
        <p14:creationId xmlns:p14="http://schemas.microsoft.com/office/powerpoint/2010/main" val="23490762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5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25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250"/>
                                        <p:tgtEl>
                                          <p:spTgt spid="8">
                                            <p:txEl>
                                              <p:pRg st="2" end="2"/>
                                            </p:txEl>
                                          </p:spTgt>
                                        </p:tgtEl>
                                      </p:cBhvr>
                                    </p:animEffect>
                                    <p:anim calcmode="lin" valueType="num">
                                      <p:cBhvr>
                                        <p:cTn id="18" dur="25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25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250"/>
                                        <p:tgtEl>
                                          <p:spTgt spid="8">
                                            <p:txEl>
                                              <p:pRg st="3" end="3"/>
                                            </p:txEl>
                                          </p:spTgt>
                                        </p:tgtEl>
                                      </p:cBhvr>
                                    </p:animEffect>
                                    <p:anim calcmode="lin" valueType="num">
                                      <p:cBhvr>
                                        <p:cTn id="23" dur="25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250" fill="hold"/>
                                        <p:tgtEl>
                                          <p:spTgt spid="8">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250"/>
                                        <p:tgtEl>
                                          <p:spTgt spid="8">
                                            <p:txEl>
                                              <p:pRg st="4" end="4"/>
                                            </p:txEl>
                                          </p:spTgt>
                                        </p:tgtEl>
                                      </p:cBhvr>
                                    </p:animEffect>
                                    <p:anim calcmode="lin" valueType="num">
                                      <p:cBhvr>
                                        <p:cTn id="28" dur="25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9" dur="25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250"/>
                                        <p:tgtEl>
                                          <p:spTgt spid="8">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8">
                                            <p:txEl>
                                              <p:pRg st="1" end="1"/>
                                            </p:txEl>
                                          </p:spTgt>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8">
                                            <p:txEl>
                                              <p:pRg st="2" end="2"/>
                                            </p:txEl>
                                          </p:spTgt>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8">
                                            <p:txEl>
                                              <p:pRg st="3" end="3"/>
                                            </p:txEl>
                                          </p:spTgt>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8">
                                            <p:txEl>
                                              <p:pRg st="4" end="4"/>
                                            </p:txEl>
                                          </p:spTgt>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8">
                                            <p:txEl>
                                              <p:pRg st="5" end="5"/>
                                            </p:txEl>
                                          </p:spTgt>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7"/>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2" presetClass="exit" presetSubtype="8" accel="100000" fill="hold" nodeType="withEffect">
                                  <p:stCondLst>
                                    <p:cond delay="0"/>
                                  </p:stCondLst>
                                  <p:childTnLst>
                                    <p:anim calcmode="lin" valueType="num">
                                      <p:cBhvr additive="base">
                                        <p:cTn id="54" dur="500"/>
                                        <p:tgtEl>
                                          <p:spTgt spid="3"/>
                                        </p:tgtEl>
                                        <p:attrNameLst>
                                          <p:attrName>ppt_x</p:attrName>
                                        </p:attrNameLst>
                                      </p:cBhvr>
                                      <p:tavLst>
                                        <p:tav tm="0">
                                          <p:val>
                                            <p:strVal val="ppt_x"/>
                                          </p:val>
                                        </p:tav>
                                        <p:tav tm="100000">
                                          <p:val>
                                            <p:strVal val="0-ppt_w/2"/>
                                          </p:val>
                                        </p:tav>
                                      </p:tavLst>
                                    </p:anim>
                                    <p:anim calcmode="lin" valueType="num">
                                      <p:cBhvr additive="base">
                                        <p:cTn id="55" dur="500"/>
                                        <p:tgtEl>
                                          <p:spTgt spid="3"/>
                                        </p:tgtEl>
                                        <p:attrNameLst>
                                          <p:attrName>ppt_y</p:attrName>
                                        </p:attrNameLst>
                                      </p:cBhvr>
                                      <p:tavLst>
                                        <p:tav tm="0">
                                          <p:val>
                                            <p:strVal val="ppt_y"/>
                                          </p:val>
                                        </p:tav>
                                        <p:tav tm="100000">
                                          <p:val>
                                            <p:strVal val="ppt_y"/>
                                          </p:val>
                                        </p:tav>
                                      </p:tavLst>
                                    </p:anim>
                                    <p:set>
                                      <p:cBhvr>
                                        <p:cTn id="5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What is Music Annotation?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9" name="TextBox 8"/>
          <p:cNvSpPr txBox="1"/>
          <p:nvPr/>
        </p:nvSpPr>
        <p:spPr>
          <a:xfrm>
            <a:off x="7156575" y="2708538"/>
            <a:ext cx="10064499" cy="1446550"/>
          </a:xfrm>
          <a:prstGeom prst="rect">
            <a:avLst/>
          </a:prstGeom>
          <a:noFill/>
        </p:spPr>
        <p:txBody>
          <a:bodyPr wrap="square" rtlCol="0">
            <a:spAutoFit/>
          </a:bodyPr>
          <a:lstStyle/>
          <a:p>
            <a:pPr algn="ctr"/>
            <a:r>
              <a:rPr lang="en-US" sz="8800" dirty="0" smtClean="0">
                <a:solidFill>
                  <a:srgbClr val="00CCCC"/>
                </a:solidFill>
                <a:latin typeface="Exo 2 Light" panose="00000400000000000000" pitchFamily="2" charset="0"/>
                <a:ea typeface="Lato Light" charset="0"/>
                <a:cs typeface="Lato Light" charset="0"/>
              </a:rPr>
              <a:t>Manual</a:t>
            </a:r>
            <a:r>
              <a:rPr lang="en-US" sz="8800" dirty="0" smtClean="0">
                <a:solidFill>
                  <a:schemeClr val="bg1">
                    <a:lumMod val="95000"/>
                  </a:schemeClr>
                </a:solidFill>
                <a:latin typeface="Exo 2 Light" panose="00000400000000000000" pitchFamily="2" charset="0"/>
                <a:ea typeface="Lato Light" charset="0"/>
                <a:cs typeface="Lato Light" charset="0"/>
              </a:rPr>
              <a:t> Annotation</a:t>
            </a:r>
            <a:endParaRPr lang="en-US" sz="8800" dirty="0">
              <a:solidFill>
                <a:schemeClr val="bg1">
                  <a:lumMod val="95000"/>
                </a:schemeClr>
              </a:solidFill>
              <a:latin typeface="Exo 2 Light" panose="00000400000000000000" pitchFamily="2" charset="0"/>
              <a:ea typeface="Lato Light" charset="0"/>
              <a:cs typeface="Lato Light" charset="0"/>
            </a:endParaRPr>
          </a:p>
        </p:txBody>
      </p:sp>
      <p:sp>
        <p:nvSpPr>
          <p:cNvPr id="10" name="Subtitle 2">
            <a:extLst>
              <a:ext uri="{FF2B5EF4-FFF2-40B4-BE49-F238E27FC236}">
                <a16:creationId xmlns="" xmlns:a16="http://schemas.microsoft.com/office/drawing/2014/main" id="{4C08A12B-847C-CC42-A074-95A325256D69}"/>
              </a:ext>
            </a:extLst>
          </p:cNvPr>
          <p:cNvSpPr txBox="1">
            <a:spLocks/>
          </p:cNvSpPr>
          <p:nvPr/>
        </p:nvSpPr>
        <p:spPr>
          <a:xfrm>
            <a:off x="274588" y="3129162"/>
            <a:ext cx="23719268" cy="899119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Manual annotation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is the process of pattern discovery and annotation done by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humans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Challenges:</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Pen-and-paper annotation is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imprecise</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Long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digitisation</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times</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if done on pen and paper.</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 annotation process is subjective</a:t>
            </a:r>
            <a:r>
              <a:rPr lang="en-US" sz="54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Human annotation isn’t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scalable</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endPar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sp>
        <p:nvSpPr>
          <p:cNvPr id="11" name="Rectangle 10"/>
          <p:cNvSpPr/>
          <p:nvPr/>
        </p:nvSpPr>
        <p:spPr>
          <a:xfrm>
            <a:off x="7543800" y="2466970"/>
            <a:ext cx="9239841"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43800" y="4268720"/>
            <a:ext cx="9239840"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186470" y="4058900"/>
            <a:ext cx="4597171" cy="81634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7543800" y="2259125"/>
            <a:ext cx="4643382"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2163719" y="2258859"/>
            <a:ext cx="4619921"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7467600" y="4071248"/>
            <a:ext cx="4723777" cy="77512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p:nvPr/>
        </p:nvCxnSpPr>
        <p:spPr>
          <a:xfrm>
            <a:off x="2552" y="311875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5090123" y="6384364"/>
            <a:ext cx="8395335" cy="6126326"/>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rrowheads="1"/>
          </p:cNvPicPr>
          <p:nvPr/>
        </p:nvPicPr>
        <p:blipFill>
          <a:blip r:embed="rId15">
            <a:extLst>
              <a:ext uri="{BEBA8EAE-BF5A-486C-A8C5-ECC9F3942E4B}">
                <a14:imgProps xmlns:a14="http://schemas.microsoft.com/office/drawing/2010/main">
                  <a14:imgLayer r:embed="rId16">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310300" y="8923871"/>
            <a:ext cx="2520000" cy="2520000"/>
          </a:xfrm>
          <a:prstGeom prst="roundRect">
            <a:avLst>
              <a:gd name="adj" fmla="val 50000"/>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Lst>
        </p:spPr>
      </p:pic>
      <p:cxnSp>
        <p:nvCxnSpPr>
          <p:cNvPr id="3" name="Straight Connector 2"/>
          <p:cNvCxnSpPr/>
          <p:nvPr/>
        </p:nvCxnSpPr>
        <p:spPr>
          <a:xfrm>
            <a:off x="13830300" y="11087100"/>
            <a:ext cx="1739900" cy="833284"/>
          </a:xfrm>
          <a:prstGeom prst="line">
            <a:avLst/>
          </a:prstGeom>
          <a:ln w="38100">
            <a:solidFill>
              <a:srgbClr val="00CCCC"/>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5090122" y="6384364"/>
            <a:ext cx="8611117" cy="6126326"/>
            <a:chOff x="15570204" y="7157456"/>
            <a:chExt cx="7765284" cy="5247152"/>
          </a:xfrm>
        </p:grpSpPr>
        <p:sp>
          <p:nvSpPr>
            <p:cNvPr id="19" name="Rectangle 18"/>
            <p:cNvSpPr/>
            <p:nvPr/>
          </p:nvSpPr>
          <p:spPr>
            <a:xfrm>
              <a:off x="15570204" y="7157456"/>
              <a:ext cx="7633348" cy="4235968"/>
            </a:xfrm>
            <a:prstGeom prst="rect">
              <a:avLst/>
            </a:prstGeom>
            <a:solidFill>
              <a:srgbClr val="25262C">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7365519" y="11393424"/>
              <a:ext cx="5969969" cy="1011184"/>
            </a:xfrm>
            <a:prstGeom prst="rect">
              <a:avLst/>
            </a:prstGeom>
            <a:solidFill>
              <a:srgbClr val="25262C">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Right Arrow 25"/>
          <p:cNvSpPr/>
          <p:nvPr/>
        </p:nvSpPr>
        <p:spPr>
          <a:xfrm>
            <a:off x="17896266" y="6266193"/>
            <a:ext cx="1068390" cy="713232"/>
          </a:xfrm>
          <a:prstGeom prst="rightArrow">
            <a:avLst/>
          </a:prstGeom>
          <a:solidFill>
            <a:srgbClr val="00CCCC"/>
          </a:solidFill>
          <a:ln>
            <a:solidFill>
              <a:srgbClr val="00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p:cNvGrpSpPr/>
          <p:nvPr/>
        </p:nvGrpSpPr>
        <p:grpSpPr>
          <a:xfrm>
            <a:off x="19322526" y="4813028"/>
            <a:ext cx="4671329" cy="4184668"/>
            <a:chOff x="19322526" y="4813028"/>
            <a:chExt cx="4671329" cy="4184668"/>
          </a:xfrm>
        </p:grpSpPr>
        <p:sp>
          <p:nvSpPr>
            <p:cNvPr id="30" name="Google Shape;497;p37"/>
            <p:cNvSpPr/>
            <p:nvPr/>
          </p:nvSpPr>
          <p:spPr>
            <a:xfrm>
              <a:off x="20518064" y="8088402"/>
              <a:ext cx="2280252" cy="909294"/>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8;p37"/>
            <p:cNvSpPr/>
            <p:nvPr/>
          </p:nvSpPr>
          <p:spPr>
            <a:xfrm>
              <a:off x="19322526" y="4813028"/>
              <a:ext cx="4671329" cy="3217227"/>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Rectangle 27"/>
          <p:cNvSpPr/>
          <p:nvPr/>
        </p:nvSpPr>
        <p:spPr>
          <a:xfrm>
            <a:off x="19711988" y="5181600"/>
            <a:ext cx="3881436" cy="247173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1500" dirty="0">
                <a:solidFill>
                  <a:schemeClr val="bg1"/>
                </a:solidFill>
                <a:latin typeface="Consolas" panose="020B0609020204030204" pitchFamily="49" charset="0"/>
              </a:rPr>
              <a:t>"annotations": [</a:t>
            </a:r>
          </a:p>
          <a:p>
            <a:pPr algn="just"/>
            <a:r>
              <a:rPr lang="en-GB" sz="1500" dirty="0">
                <a:solidFill>
                  <a:schemeClr val="bg1"/>
                </a:solidFill>
                <a:latin typeface="Consolas" panose="020B0609020204030204" pitchFamily="49" charset="0"/>
              </a:rPr>
              <a:t>    {</a:t>
            </a:r>
          </a:p>
          <a:p>
            <a:pPr algn="just"/>
            <a:r>
              <a:rPr lang="en-GB" sz="1500" dirty="0">
                <a:solidFill>
                  <a:schemeClr val="bg1"/>
                </a:solidFill>
                <a:latin typeface="Consolas" panose="020B0609020204030204" pitchFamily="49" charset="0"/>
              </a:rPr>
              <a:t>      "sandbox": {},</a:t>
            </a:r>
          </a:p>
          <a:p>
            <a:pPr algn="just"/>
            <a:r>
              <a:rPr lang="en-GB" sz="1500" dirty="0">
                <a:solidFill>
                  <a:schemeClr val="bg1"/>
                </a:solidFill>
                <a:latin typeface="Consolas" panose="020B0609020204030204" pitchFamily="49" charset="0"/>
              </a:rPr>
              <a:t>      "duration": 38400,</a:t>
            </a:r>
          </a:p>
          <a:p>
            <a:pPr algn="just"/>
            <a:r>
              <a:rPr lang="en-GB" sz="1500" dirty="0">
                <a:solidFill>
                  <a:schemeClr val="bg1"/>
                </a:solidFill>
                <a:latin typeface="Consolas" panose="020B0609020204030204" pitchFamily="49" charset="0"/>
              </a:rPr>
              <a:t>      "data": [],</a:t>
            </a:r>
          </a:p>
          <a:p>
            <a:pPr algn="just"/>
            <a:r>
              <a:rPr lang="en-GB" sz="1500" dirty="0">
                <a:solidFill>
                  <a:schemeClr val="bg1"/>
                </a:solidFill>
                <a:latin typeface="Consolas" panose="020B0609020204030204" pitchFamily="49" charset="0"/>
              </a:rPr>
              <a:t>      "namespace": "pattern",</a:t>
            </a:r>
          </a:p>
          <a:p>
            <a:pPr algn="just"/>
            <a:r>
              <a:rPr lang="en-GB" sz="1500" dirty="0">
                <a:solidFill>
                  <a:schemeClr val="bg1"/>
                </a:solidFill>
                <a:latin typeface="Consolas" panose="020B0609020204030204" pitchFamily="49" charset="0"/>
              </a:rPr>
              <a:t>      "time": 0,</a:t>
            </a:r>
          </a:p>
          <a:p>
            <a:pPr algn="just"/>
            <a:r>
              <a:rPr lang="en-GB" sz="1500" dirty="0">
                <a:solidFill>
                  <a:schemeClr val="bg1"/>
                </a:solidFill>
                <a:latin typeface="Consolas" panose="020B0609020204030204" pitchFamily="49" charset="0"/>
              </a:rPr>
              <a:t>      "</a:t>
            </a:r>
            <a:r>
              <a:rPr lang="en-GB" sz="1500" dirty="0" err="1">
                <a:solidFill>
                  <a:schemeClr val="bg1"/>
                </a:solidFill>
                <a:latin typeface="Consolas" panose="020B0609020204030204" pitchFamily="49" charset="0"/>
              </a:rPr>
              <a:t>annotation_metadata</a:t>
            </a:r>
            <a:r>
              <a:rPr lang="en-GB" sz="1500" dirty="0">
                <a:solidFill>
                  <a:schemeClr val="bg1"/>
                </a:solidFill>
                <a:latin typeface="Consolas" panose="020B0609020204030204" pitchFamily="49" charset="0"/>
              </a:rPr>
              <a:t>": {</a:t>
            </a:r>
          </a:p>
          <a:p>
            <a:pPr algn="just"/>
            <a:r>
              <a:rPr lang="en-GB" sz="1500" dirty="0">
                <a:solidFill>
                  <a:schemeClr val="bg1"/>
                </a:solidFill>
                <a:latin typeface="Consolas" panose="020B0609020204030204" pitchFamily="49" charset="0"/>
              </a:rPr>
              <a:t>        "corpus": "",</a:t>
            </a:r>
          </a:p>
          <a:p>
            <a:pPr algn="just"/>
            <a:r>
              <a:rPr lang="en-GB" sz="1500" dirty="0">
                <a:solidFill>
                  <a:schemeClr val="bg1"/>
                </a:solidFill>
                <a:latin typeface="Consolas" panose="020B0609020204030204" pitchFamily="49" charset="0"/>
              </a:rPr>
              <a:t>        "validation": "",</a:t>
            </a:r>
          </a:p>
        </p:txBody>
      </p:sp>
      <p:grpSp>
        <p:nvGrpSpPr>
          <p:cNvPr id="34" name="Google Shape;654;p37"/>
          <p:cNvGrpSpPr/>
          <p:nvPr/>
        </p:nvGrpSpPr>
        <p:grpSpPr>
          <a:xfrm>
            <a:off x="17894476" y="5287584"/>
            <a:ext cx="942164" cy="932187"/>
            <a:chOff x="6649150" y="309350"/>
            <a:chExt cx="395800" cy="395800"/>
          </a:xfrm>
        </p:grpSpPr>
        <p:sp>
          <p:nvSpPr>
            <p:cNvPr id="35" name="Google Shape;655;p37"/>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56;p37"/>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57;p37"/>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8;p37"/>
            <p:cNvSpPr/>
            <p:nvPr/>
          </p:nvSpPr>
          <p:spPr>
            <a:xfrm>
              <a:off x="6847025" y="333700"/>
              <a:ext cx="25" cy="29250"/>
            </a:xfrm>
            <a:custGeom>
              <a:avLst/>
              <a:gdLst/>
              <a:ahLst/>
              <a:cxnLst/>
              <a:rect l="l" t="t" r="r" b="b"/>
              <a:pathLst>
                <a:path w="1" h="1170" fill="none" extrusionOk="0">
                  <a:moveTo>
                    <a:pt x="1" y="1170"/>
                  </a:moveTo>
                  <a:lnTo>
                    <a:pt x="1" y="1"/>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9;p37"/>
            <p:cNvSpPr/>
            <p:nvPr/>
          </p:nvSpPr>
          <p:spPr>
            <a:xfrm>
              <a:off x="6760575" y="356850"/>
              <a:ext cx="25" cy="25"/>
            </a:xfrm>
            <a:custGeom>
              <a:avLst/>
              <a:gdLst/>
              <a:ahLst/>
              <a:cxnLst/>
              <a:rect l="l" t="t" r="r" b="b"/>
              <a:pathLst>
                <a:path w="1" h="1" fill="none" extrusionOk="0">
                  <a:moveTo>
                    <a:pt x="1" y="0"/>
                  </a:moveTo>
                  <a:lnTo>
                    <a:pt x="1" y="0"/>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0;p37"/>
            <p:cNvSpPr/>
            <p:nvPr/>
          </p:nvSpPr>
          <p:spPr>
            <a:xfrm>
              <a:off x="6760575" y="356850"/>
              <a:ext cx="14025" cy="24975"/>
            </a:xfrm>
            <a:custGeom>
              <a:avLst/>
              <a:gdLst/>
              <a:ahLst/>
              <a:cxnLst/>
              <a:rect l="l" t="t" r="r" b="b"/>
              <a:pathLst>
                <a:path w="561" h="999" fill="none" extrusionOk="0">
                  <a:moveTo>
                    <a:pt x="1" y="0"/>
                  </a:moveTo>
                  <a:lnTo>
                    <a:pt x="561" y="999"/>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1;p37"/>
            <p:cNvSpPr/>
            <p:nvPr/>
          </p:nvSpPr>
          <p:spPr>
            <a:xfrm>
              <a:off x="6696650" y="420775"/>
              <a:ext cx="25" cy="25"/>
            </a:xfrm>
            <a:custGeom>
              <a:avLst/>
              <a:gdLst/>
              <a:ahLst/>
              <a:cxnLst/>
              <a:rect l="l" t="t" r="r" b="b"/>
              <a:pathLst>
                <a:path w="1" h="1" fill="none" extrusionOk="0">
                  <a:moveTo>
                    <a:pt x="0" y="0"/>
                  </a:moveTo>
                  <a:lnTo>
                    <a:pt x="0" y="0"/>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2;p37"/>
            <p:cNvSpPr/>
            <p:nvPr/>
          </p:nvSpPr>
          <p:spPr>
            <a:xfrm>
              <a:off x="6696650" y="420775"/>
              <a:ext cx="24975" cy="14025"/>
            </a:xfrm>
            <a:custGeom>
              <a:avLst/>
              <a:gdLst/>
              <a:ahLst/>
              <a:cxnLst/>
              <a:rect l="l" t="t" r="r" b="b"/>
              <a:pathLst>
                <a:path w="999" h="561" fill="none" extrusionOk="0">
                  <a:moveTo>
                    <a:pt x="0" y="0"/>
                  </a:moveTo>
                  <a:lnTo>
                    <a:pt x="999" y="561"/>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3;p37"/>
            <p:cNvSpPr/>
            <p:nvPr/>
          </p:nvSpPr>
          <p:spPr>
            <a:xfrm>
              <a:off x="6673500" y="507225"/>
              <a:ext cx="29250" cy="25"/>
            </a:xfrm>
            <a:custGeom>
              <a:avLst/>
              <a:gdLst/>
              <a:ahLst/>
              <a:cxnLst/>
              <a:rect l="l" t="t" r="r" b="b"/>
              <a:pathLst>
                <a:path w="1170" h="1" fill="none" extrusionOk="0">
                  <a:moveTo>
                    <a:pt x="1" y="1"/>
                  </a:moveTo>
                  <a:lnTo>
                    <a:pt x="1170" y="1"/>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4;p37"/>
            <p:cNvSpPr/>
            <p:nvPr/>
          </p:nvSpPr>
          <p:spPr>
            <a:xfrm>
              <a:off x="6696650" y="593700"/>
              <a:ext cx="25" cy="25"/>
            </a:xfrm>
            <a:custGeom>
              <a:avLst/>
              <a:gdLst/>
              <a:ahLst/>
              <a:cxnLst/>
              <a:rect l="l" t="t" r="r" b="b"/>
              <a:pathLst>
                <a:path w="1" h="1" fill="none" extrusionOk="0">
                  <a:moveTo>
                    <a:pt x="0" y="0"/>
                  </a:moveTo>
                  <a:lnTo>
                    <a:pt x="0" y="0"/>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5;p37"/>
            <p:cNvSpPr/>
            <p:nvPr/>
          </p:nvSpPr>
          <p:spPr>
            <a:xfrm>
              <a:off x="6696650" y="579700"/>
              <a:ext cx="24975" cy="14025"/>
            </a:xfrm>
            <a:custGeom>
              <a:avLst/>
              <a:gdLst/>
              <a:ahLst/>
              <a:cxnLst/>
              <a:rect l="l" t="t" r="r" b="b"/>
              <a:pathLst>
                <a:path w="999" h="561" fill="none" extrusionOk="0">
                  <a:moveTo>
                    <a:pt x="0" y="560"/>
                  </a:moveTo>
                  <a:lnTo>
                    <a:pt x="999" y="0"/>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6;p37"/>
            <p:cNvSpPr/>
            <p:nvPr/>
          </p:nvSpPr>
          <p:spPr>
            <a:xfrm>
              <a:off x="6760575" y="632675"/>
              <a:ext cx="14025" cy="24975"/>
            </a:xfrm>
            <a:custGeom>
              <a:avLst/>
              <a:gdLst/>
              <a:ahLst/>
              <a:cxnLst/>
              <a:rect l="l" t="t" r="r" b="b"/>
              <a:pathLst>
                <a:path w="561" h="999" fill="none" extrusionOk="0">
                  <a:moveTo>
                    <a:pt x="1" y="999"/>
                  </a:moveTo>
                  <a:lnTo>
                    <a:pt x="561" y="0"/>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7;p37"/>
            <p:cNvSpPr/>
            <p:nvPr/>
          </p:nvSpPr>
          <p:spPr>
            <a:xfrm>
              <a:off x="6760575" y="657625"/>
              <a:ext cx="25" cy="25"/>
            </a:xfrm>
            <a:custGeom>
              <a:avLst/>
              <a:gdLst/>
              <a:ahLst/>
              <a:cxnLst/>
              <a:rect l="l" t="t" r="r" b="b"/>
              <a:pathLst>
                <a:path w="1" h="1" fill="none" extrusionOk="0">
                  <a:moveTo>
                    <a:pt x="1" y="1"/>
                  </a:moveTo>
                  <a:lnTo>
                    <a:pt x="1" y="1"/>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68;p37"/>
            <p:cNvSpPr/>
            <p:nvPr/>
          </p:nvSpPr>
          <p:spPr>
            <a:xfrm>
              <a:off x="6847025" y="651550"/>
              <a:ext cx="25" cy="29250"/>
            </a:xfrm>
            <a:custGeom>
              <a:avLst/>
              <a:gdLst/>
              <a:ahLst/>
              <a:cxnLst/>
              <a:rect l="l" t="t" r="r" b="b"/>
              <a:pathLst>
                <a:path w="1" h="1170" fill="none" extrusionOk="0">
                  <a:moveTo>
                    <a:pt x="1" y="0"/>
                  </a:moveTo>
                  <a:lnTo>
                    <a:pt x="1" y="1169"/>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69;p37"/>
            <p:cNvSpPr/>
            <p:nvPr/>
          </p:nvSpPr>
          <p:spPr>
            <a:xfrm>
              <a:off x="6919500" y="632675"/>
              <a:ext cx="14025" cy="24975"/>
            </a:xfrm>
            <a:custGeom>
              <a:avLst/>
              <a:gdLst/>
              <a:ahLst/>
              <a:cxnLst/>
              <a:rect l="l" t="t" r="r" b="b"/>
              <a:pathLst>
                <a:path w="561" h="999" fill="none" extrusionOk="0">
                  <a:moveTo>
                    <a:pt x="560" y="999"/>
                  </a:moveTo>
                  <a:lnTo>
                    <a:pt x="0" y="0"/>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0;p37"/>
            <p:cNvSpPr/>
            <p:nvPr/>
          </p:nvSpPr>
          <p:spPr>
            <a:xfrm>
              <a:off x="6933500" y="657625"/>
              <a:ext cx="25" cy="25"/>
            </a:xfrm>
            <a:custGeom>
              <a:avLst/>
              <a:gdLst/>
              <a:ahLst/>
              <a:cxnLst/>
              <a:rect l="l" t="t" r="r" b="b"/>
              <a:pathLst>
                <a:path w="1" h="1" fill="none" extrusionOk="0">
                  <a:moveTo>
                    <a:pt x="0" y="1"/>
                  </a:moveTo>
                  <a:lnTo>
                    <a:pt x="0" y="1"/>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1;p37"/>
            <p:cNvSpPr/>
            <p:nvPr/>
          </p:nvSpPr>
          <p:spPr>
            <a:xfrm>
              <a:off x="6972475" y="579700"/>
              <a:ext cx="24975" cy="14025"/>
            </a:xfrm>
            <a:custGeom>
              <a:avLst/>
              <a:gdLst/>
              <a:ahLst/>
              <a:cxnLst/>
              <a:rect l="l" t="t" r="r" b="b"/>
              <a:pathLst>
                <a:path w="999" h="561" fill="none" extrusionOk="0">
                  <a:moveTo>
                    <a:pt x="999" y="560"/>
                  </a:moveTo>
                  <a:lnTo>
                    <a:pt x="0" y="0"/>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2;p37"/>
            <p:cNvSpPr/>
            <p:nvPr/>
          </p:nvSpPr>
          <p:spPr>
            <a:xfrm>
              <a:off x="6997425" y="593700"/>
              <a:ext cx="25" cy="25"/>
            </a:xfrm>
            <a:custGeom>
              <a:avLst/>
              <a:gdLst/>
              <a:ahLst/>
              <a:cxnLst/>
              <a:rect l="l" t="t" r="r" b="b"/>
              <a:pathLst>
                <a:path w="1" h="1" fill="none" extrusionOk="0">
                  <a:moveTo>
                    <a:pt x="1" y="0"/>
                  </a:moveTo>
                  <a:lnTo>
                    <a:pt x="1" y="0"/>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3;p37"/>
            <p:cNvSpPr/>
            <p:nvPr/>
          </p:nvSpPr>
          <p:spPr>
            <a:xfrm>
              <a:off x="6991350" y="507225"/>
              <a:ext cx="29250" cy="25"/>
            </a:xfrm>
            <a:custGeom>
              <a:avLst/>
              <a:gdLst/>
              <a:ahLst/>
              <a:cxnLst/>
              <a:rect l="l" t="t" r="r" b="b"/>
              <a:pathLst>
                <a:path w="1170" h="1" fill="none" extrusionOk="0">
                  <a:moveTo>
                    <a:pt x="1169" y="1"/>
                  </a:moveTo>
                  <a:lnTo>
                    <a:pt x="0" y="1"/>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4;p37"/>
            <p:cNvSpPr/>
            <p:nvPr/>
          </p:nvSpPr>
          <p:spPr>
            <a:xfrm>
              <a:off x="6972475" y="420775"/>
              <a:ext cx="24975" cy="14025"/>
            </a:xfrm>
            <a:custGeom>
              <a:avLst/>
              <a:gdLst/>
              <a:ahLst/>
              <a:cxnLst/>
              <a:rect l="l" t="t" r="r" b="b"/>
              <a:pathLst>
                <a:path w="999" h="561" fill="none" extrusionOk="0">
                  <a:moveTo>
                    <a:pt x="0" y="561"/>
                  </a:moveTo>
                  <a:lnTo>
                    <a:pt x="999" y="0"/>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5;p37"/>
            <p:cNvSpPr/>
            <p:nvPr/>
          </p:nvSpPr>
          <p:spPr>
            <a:xfrm>
              <a:off x="6997425" y="420775"/>
              <a:ext cx="25" cy="25"/>
            </a:xfrm>
            <a:custGeom>
              <a:avLst/>
              <a:gdLst/>
              <a:ahLst/>
              <a:cxnLst/>
              <a:rect l="l" t="t" r="r" b="b"/>
              <a:pathLst>
                <a:path w="1" h="1" fill="none" extrusionOk="0">
                  <a:moveTo>
                    <a:pt x="1" y="0"/>
                  </a:moveTo>
                  <a:lnTo>
                    <a:pt x="1" y="0"/>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6;p37"/>
            <p:cNvSpPr/>
            <p:nvPr/>
          </p:nvSpPr>
          <p:spPr>
            <a:xfrm>
              <a:off x="6919500" y="356850"/>
              <a:ext cx="14025" cy="24975"/>
            </a:xfrm>
            <a:custGeom>
              <a:avLst/>
              <a:gdLst/>
              <a:ahLst/>
              <a:cxnLst/>
              <a:rect l="l" t="t" r="r" b="b"/>
              <a:pathLst>
                <a:path w="561" h="999" fill="none" extrusionOk="0">
                  <a:moveTo>
                    <a:pt x="560" y="0"/>
                  </a:moveTo>
                  <a:lnTo>
                    <a:pt x="0" y="999"/>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7;p37"/>
            <p:cNvSpPr/>
            <p:nvPr/>
          </p:nvSpPr>
          <p:spPr>
            <a:xfrm>
              <a:off x="6933500" y="356850"/>
              <a:ext cx="25" cy="25"/>
            </a:xfrm>
            <a:custGeom>
              <a:avLst/>
              <a:gdLst/>
              <a:ahLst/>
              <a:cxnLst/>
              <a:rect l="l" t="t" r="r" b="b"/>
              <a:pathLst>
                <a:path w="1" h="1" fill="none" extrusionOk="0">
                  <a:moveTo>
                    <a:pt x="0" y="0"/>
                  </a:moveTo>
                  <a:lnTo>
                    <a:pt x="0" y="0"/>
                  </a:lnTo>
                </a:path>
              </a:pathLst>
            </a:custGeom>
            <a:noFill/>
            <a:ln w="28575"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 name="Straight Connector 57"/>
          <p:cNvCxnSpPr/>
          <p:nvPr/>
        </p:nvCxnSpPr>
        <p:spPr>
          <a:xfrm>
            <a:off x="0" y="1237826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12429068"/>
            <a:ext cx="24375533" cy="523220"/>
          </a:xfrm>
          <a:prstGeom prst="rect">
            <a:avLst/>
          </a:prstGeom>
          <a:noFill/>
        </p:spPr>
        <p:txBody>
          <a:bodyPr wrap="square" rtlCol="0">
            <a:spAutoFit/>
          </a:bodyPr>
          <a:lstStyle/>
          <a:p>
            <a:pPr algn="ct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 </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T. Collins et al.,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Modeling pattern </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importance in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Chopin's mazurkas</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2011</a:t>
            </a:r>
            <a:endPar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pic>
        <p:nvPicPr>
          <p:cNvPr id="1027" name="Picture 3"/>
          <p:cNvPicPr>
            <a:picLocks noChangeAspect="1" noChangeArrowheads="1"/>
          </p:cNvPicPr>
          <p:nvPr/>
        </p:nvPicPr>
        <p:blipFill>
          <a:blip r:embed="rId17">
            <a:extLst>
              <a:ext uri="{BEBA8EAE-BF5A-486C-A8C5-ECC9F3942E4B}">
                <a14:imgProps xmlns:a14="http://schemas.microsoft.com/office/drawing/2010/main">
                  <a14:imgLayer r:embed="rId1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372750" y="4505021"/>
            <a:ext cx="7835982" cy="3910012"/>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Danse Macabre Excerp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9017727" y="8553508"/>
            <a:ext cx="609600" cy="609600"/>
          </a:xfrm>
          <a:prstGeom prst="rect">
            <a:avLst/>
          </a:prstGeom>
        </p:spPr>
      </p:pic>
      <p:grpSp>
        <p:nvGrpSpPr>
          <p:cNvPr id="7168" name="Group 7167"/>
          <p:cNvGrpSpPr/>
          <p:nvPr/>
        </p:nvGrpSpPr>
        <p:grpSpPr>
          <a:xfrm>
            <a:off x="16889730" y="4332265"/>
            <a:ext cx="272670" cy="2052099"/>
            <a:chOff x="16984980" y="4332265"/>
            <a:chExt cx="272670" cy="2052099"/>
          </a:xfrm>
        </p:grpSpPr>
        <p:sp>
          <p:nvSpPr>
            <p:cNvPr id="33" name="Isosceles Triangle 32"/>
            <p:cNvSpPr/>
            <p:nvPr/>
          </p:nvSpPr>
          <p:spPr>
            <a:xfrm rot="10800000">
              <a:off x="16984980" y="4332265"/>
              <a:ext cx="272670" cy="337348"/>
            </a:xfrm>
            <a:prstGeom prst="triangle">
              <a:avLst/>
            </a:prstGeom>
            <a:solidFill>
              <a:srgbClr val="00CCCC"/>
            </a:solidFill>
            <a:ln>
              <a:solidFill>
                <a:srgbClr val="00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Straight Connector 60"/>
            <p:cNvCxnSpPr/>
            <p:nvPr/>
          </p:nvCxnSpPr>
          <p:spPr>
            <a:xfrm flipH="1">
              <a:off x="17121314" y="4648896"/>
              <a:ext cx="2" cy="1735468"/>
            </a:xfrm>
            <a:prstGeom prst="line">
              <a:avLst/>
            </a:prstGeom>
            <a:ln w="19050">
              <a:solidFill>
                <a:srgbClr val="00CCCC"/>
              </a:solidFill>
            </a:ln>
          </p:spPr>
          <p:style>
            <a:lnRef idx="1">
              <a:schemeClr val="accent1"/>
            </a:lnRef>
            <a:fillRef idx="0">
              <a:schemeClr val="accent1"/>
            </a:fillRef>
            <a:effectRef idx="0">
              <a:schemeClr val="accent1"/>
            </a:effectRef>
            <a:fontRef idx="minor">
              <a:schemeClr val="tx1"/>
            </a:fontRef>
          </p:style>
        </p:cxnSp>
      </p:grpSp>
      <p:sp>
        <p:nvSpPr>
          <p:cNvPr id="7173" name="Rounded Rectangle 7172"/>
          <p:cNvSpPr/>
          <p:nvPr/>
        </p:nvSpPr>
        <p:spPr>
          <a:xfrm>
            <a:off x="16812668" y="4669613"/>
            <a:ext cx="5408703" cy="896915"/>
          </a:xfrm>
          <a:prstGeom prst="roundRect">
            <a:avLst/>
          </a:prstGeom>
          <a:noFill/>
          <a:ln w="28575">
            <a:solidFill>
              <a:srgbClr val="00CCCC"/>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4" name="Rounded Rectangle 7173"/>
          <p:cNvSpPr/>
          <p:nvPr/>
        </p:nvSpPr>
        <p:spPr>
          <a:xfrm>
            <a:off x="19227800" y="4155088"/>
            <a:ext cx="484188" cy="514525"/>
          </a:xfrm>
          <a:prstGeom prst="roundRect">
            <a:avLst/>
          </a:prstGeom>
          <a:solidFill>
            <a:srgbClr val="00CCCC"/>
          </a:solidFill>
          <a:ln>
            <a:solidFill>
              <a:srgbClr val="00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pic>
        <p:nvPicPr>
          <p:cNvPr id="7175" name="Danse Macabre Pattern 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19095966" y="5392558"/>
            <a:ext cx="609600" cy="609600"/>
          </a:xfrm>
          <a:prstGeom prst="rect">
            <a:avLst/>
          </a:prstGeom>
        </p:spPr>
      </p:pic>
      <p:sp>
        <p:nvSpPr>
          <p:cNvPr id="7176" name="Rounded Rectangle 7175"/>
          <p:cNvSpPr/>
          <p:nvPr/>
        </p:nvSpPr>
        <p:spPr>
          <a:xfrm>
            <a:off x="22326600" y="4669613"/>
            <a:ext cx="1009650" cy="896916"/>
          </a:xfrm>
          <a:prstGeom prst="roundRect">
            <a:avLst/>
          </a:prstGeom>
          <a:noFill/>
          <a:ln w="28575">
            <a:solidFill>
              <a:srgbClr val="00CCCC"/>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7" name="Rectangle 7176"/>
          <p:cNvSpPr/>
          <p:nvPr/>
        </p:nvSpPr>
        <p:spPr>
          <a:xfrm>
            <a:off x="23218257" y="4505021"/>
            <a:ext cx="785123" cy="1189835"/>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p:cNvSpPr/>
          <p:nvPr/>
        </p:nvSpPr>
        <p:spPr>
          <a:xfrm>
            <a:off x="15268575" y="6913794"/>
            <a:ext cx="6829425" cy="896916"/>
          </a:xfrm>
          <a:prstGeom prst="roundRect">
            <a:avLst/>
          </a:prstGeom>
          <a:noFill/>
          <a:ln w="28575">
            <a:solidFill>
              <a:srgbClr val="00CCCC"/>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p:cNvSpPr/>
          <p:nvPr/>
        </p:nvSpPr>
        <p:spPr>
          <a:xfrm>
            <a:off x="18533539" y="6402591"/>
            <a:ext cx="484188" cy="514525"/>
          </a:xfrm>
          <a:prstGeom prst="roundRect">
            <a:avLst/>
          </a:prstGeom>
          <a:solidFill>
            <a:srgbClr val="00CCCC"/>
          </a:solidFill>
          <a:ln>
            <a:solidFill>
              <a:srgbClr val="00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pic>
        <p:nvPicPr>
          <p:cNvPr id="7178" name="Danse Macabre Pattern 2.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18470833" y="7653338"/>
            <a:ext cx="609600" cy="609600"/>
          </a:xfrm>
          <a:prstGeom prst="rect">
            <a:avLst/>
          </a:prstGeom>
        </p:spPr>
      </p:pic>
      <p:sp>
        <p:nvSpPr>
          <p:cNvPr id="79" name="Rectangle 78"/>
          <p:cNvSpPr/>
          <p:nvPr/>
        </p:nvSpPr>
        <p:spPr>
          <a:xfrm>
            <a:off x="14587627" y="6766056"/>
            <a:ext cx="785123" cy="1189835"/>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9" name="Rounded Rectangle 7178"/>
          <p:cNvSpPr/>
          <p:nvPr/>
        </p:nvSpPr>
        <p:spPr>
          <a:xfrm>
            <a:off x="20878800" y="4813028"/>
            <a:ext cx="1342571" cy="615838"/>
          </a:xfrm>
          <a:prstGeom prst="roundRect">
            <a:avLst/>
          </a:prstGeom>
          <a:solidFill>
            <a:srgbClr val="00CCC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ounded Rectangle 80"/>
          <p:cNvSpPr/>
          <p:nvPr/>
        </p:nvSpPr>
        <p:spPr>
          <a:xfrm>
            <a:off x="20391115" y="7054333"/>
            <a:ext cx="1706885" cy="615838"/>
          </a:xfrm>
          <a:prstGeom prst="roundRect">
            <a:avLst/>
          </a:prstGeom>
          <a:solidFill>
            <a:srgbClr val="00CCC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181" name="Danse Macabre Pattern 2 Difference.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0"/>
          <a:stretch>
            <a:fillRect/>
          </a:stretch>
        </p:blipFill>
        <p:spPr>
          <a:xfrm>
            <a:off x="20940485" y="7043738"/>
            <a:ext cx="609600" cy="609600"/>
          </a:xfrm>
          <a:prstGeom prst="rect">
            <a:avLst/>
          </a:prstGeom>
        </p:spPr>
      </p:pic>
      <p:pic>
        <p:nvPicPr>
          <p:cNvPr id="7182" name="Danse Macabre Pattern 1 Difference.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1"/>
          <a:stretch>
            <a:fillRect/>
          </a:stretch>
        </p:blipFill>
        <p:spPr>
          <a:xfrm>
            <a:off x="21244557" y="4846368"/>
            <a:ext cx="609600" cy="609600"/>
          </a:xfrm>
          <a:prstGeom prst="rect">
            <a:avLst/>
          </a:prstGeom>
        </p:spPr>
      </p:pic>
      <p:sp>
        <p:nvSpPr>
          <p:cNvPr id="68" name="Rounded Rectangle 67"/>
          <p:cNvSpPr/>
          <p:nvPr/>
        </p:nvSpPr>
        <p:spPr>
          <a:xfrm>
            <a:off x="17022927" y="4813028"/>
            <a:ext cx="3855873" cy="615838"/>
          </a:xfrm>
          <a:prstGeom prst="round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ounded Rectangle 68"/>
          <p:cNvSpPr/>
          <p:nvPr/>
        </p:nvSpPr>
        <p:spPr>
          <a:xfrm>
            <a:off x="22343803" y="4810151"/>
            <a:ext cx="891657" cy="615838"/>
          </a:xfrm>
          <a:prstGeom prst="round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p:cNvSpPr/>
          <p:nvPr/>
        </p:nvSpPr>
        <p:spPr>
          <a:xfrm>
            <a:off x="16116204" y="7054333"/>
            <a:ext cx="5981795" cy="615838"/>
          </a:xfrm>
          <a:prstGeom prst="round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ounded Rectangle 70"/>
          <p:cNvSpPr/>
          <p:nvPr/>
        </p:nvSpPr>
        <p:spPr>
          <a:xfrm>
            <a:off x="17022926" y="4813028"/>
            <a:ext cx="5198445" cy="615838"/>
          </a:xfrm>
          <a:prstGeom prst="round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ounded Rectangle 71"/>
          <p:cNvSpPr/>
          <p:nvPr/>
        </p:nvSpPr>
        <p:spPr>
          <a:xfrm>
            <a:off x="16116854" y="7054333"/>
            <a:ext cx="4274262" cy="615838"/>
          </a:xfrm>
          <a:prstGeom prst="round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TextBox 72"/>
          <p:cNvSpPr txBox="1"/>
          <p:nvPr/>
        </p:nvSpPr>
        <p:spPr>
          <a:xfrm>
            <a:off x="6528858" y="1691257"/>
            <a:ext cx="11315699" cy="1446550"/>
          </a:xfrm>
          <a:prstGeom prst="rect">
            <a:avLst/>
          </a:prstGeom>
          <a:noFill/>
        </p:spPr>
        <p:txBody>
          <a:bodyPr wrap="square" rtlCol="0">
            <a:spAutoFit/>
          </a:bodyPr>
          <a:lstStyle/>
          <a:p>
            <a:pPr algn="ctr"/>
            <a:r>
              <a:rPr lang="en-US" sz="8800" dirty="0" smtClean="0">
                <a:solidFill>
                  <a:srgbClr val="00CCCC"/>
                </a:solidFill>
                <a:latin typeface="Exo 2 Light" panose="00000400000000000000" pitchFamily="2" charset="0"/>
                <a:ea typeface="Lato Light" charset="0"/>
                <a:cs typeface="Lato Light" charset="0"/>
              </a:rPr>
              <a:t>Automatic</a:t>
            </a:r>
            <a:r>
              <a:rPr lang="en-US" sz="8800" dirty="0" smtClean="0">
                <a:solidFill>
                  <a:schemeClr val="bg1">
                    <a:lumMod val="95000"/>
                  </a:schemeClr>
                </a:solidFill>
                <a:latin typeface="Exo 2 Light" panose="00000400000000000000" pitchFamily="2" charset="0"/>
                <a:ea typeface="Lato Light" charset="0"/>
                <a:cs typeface="Lato Light" charset="0"/>
              </a:rPr>
              <a:t> Annotation</a:t>
            </a:r>
            <a:endParaRPr lang="en-US" sz="8800" dirty="0">
              <a:solidFill>
                <a:schemeClr val="bg1">
                  <a:lumMod val="95000"/>
                </a:schemeClr>
              </a:solidFill>
              <a:latin typeface="Exo 2 Light" panose="00000400000000000000" pitchFamily="2" charset="0"/>
              <a:ea typeface="Lato Light" charset="0"/>
              <a:cs typeface="Lato Light" charset="0"/>
            </a:endParaRPr>
          </a:p>
        </p:txBody>
      </p:sp>
    </p:spTree>
    <p:extLst>
      <p:ext uri="{BB962C8B-B14F-4D97-AF65-F5344CB8AC3E}">
        <p14:creationId xmlns:p14="http://schemas.microsoft.com/office/powerpoint/2010/main" val="32201003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entr" presetSubtype="0" fill="hold" grpId="1"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63" presetClass="path" presetSubtype="0" decel="100000" fill="hold" grpId="0" nodeType="withEffect">
                                  <p:stCondLst>
                                    <p:cond delay="0"/>
                                  </p:stCondLst>
                                  <p:childTnLst>
                                    <p:animMotion origin="layout" path="M 1.04167E-6 -4.25926E-6 L 0.18971 -4.25926E-6 " pathEditMode="relative" rAng="0" ptsTypes="AA">
                                      <p:cBhvr>
                                        <p:cTn id="17" dur="500" fill="hold"/>
                                        <p:tgtEl>
                                          <p:spTgt spid="13"/>
                                        </p:tgtEl>
                                        <p:attrNameLst>
                                          <p:attrName>ppt_x</p:attrName>
                                          <p:attrName>ppt_y</p:attrName>
                                        </p:attrNameLst>
                                      </p:cBhvr>
                                      <p:rCtr x="9486" y="0"/>
                                    </p:animMotion>
                                  </p:childTnLst>
                                </p:cTn>
                              </p:par>
                              <p:par>
                                <p:cTn id="18" presetID="35" presetClass="path" presetSubtype="0" decel="100000" fill="hold" grpId="0" nodeType="withEffect">
                                  <p:stCondLst>
                                    <p:cond delay="0"/>
                                  </p:stCondLst>
                                  <p:childTnLst>
                                    <p:animMotion origin="layout" path="M 4.6875E-6 -4.25926E-6 L -0.19043 -4.25926E-6 " pathEditMode="relative" rAng="0" ptsTypes="AA">
                                      <p:cBhvr>
                                        <p:cTn id="19" dur="500" fill="hold"/>
                                        <p:tgtEl>
                                          <p:spTgt spid="14"/>
                                        </p:tgtEl>
                                        <p:attrNameLst>
                                          <p:attrName>ppt_x</p:attrName>
                                          <p:attrName>ppt_y</p:attrName>
                                        </p:attrNameLst>
                                      </p:cBhvr>
                                      <p:rCtr x="-9525" y="0"/>
                                    </p:animMotion>
                                  </p:childTnLst>
                                </p:cTn>
                              </p:par>
                              <p:par>
                                <p:cTn id="20" presetID="63" presetClass="path" presetSubtype="0" decel="100000" fill="hold" grpId="0" nodeType="withEffect">
                                  <p:stCondLst>
                                    <p:cond delay="0"/>
                                  </p:stCondLst>
                                  <p:childTnLst>
                                    <p:animMotion origin="layout" path="M 1.04167E-6 -4.25926E-6 L 0.18971 -4.25926E-6 " pathEditMode="relative" rAng="0" ptsTypes="AA">
                                      <p:cBhvr>
                                        <p:cTn id="21" dur="500" fill="hold"/>
                                        <p:tgtEl>
                                          <p:spTgt spid="15"/>
                                        </p:tgtEl>
                                        <p:attrNameLst>
                                          <p:attrName>ppt_x</p:attrName>
                                          <p:attrName>ppt_y</p:attrName>
                                        </p:attrNameLst>
                                      </p:cBhvr>
                                      <p:rCtr x="9486" y="0"/>
                                    </p:animMotion>
                                  </p:childTnLst>
                                </p:cTn>
                              </p:par>
                              <p:par>
                                <p:cTn id="22" presetID="35" presetClass="path" presetSubtype="0" decel="100000" fill="hold" grpId="0" nodeType="withEffect">
                                  <p:stCondLst>
                                    <p:cond delay="0"/>
                                  </p:stCondLst>
                                  <p:childTnLst>
                                    <p:animMotion origin="layout" path="M 4.6875E-6 1.11111E-6 L -0.18978 1.11111E-6 " pathEditMode="relative" rAng="0" ptsTypes="AA">
                                      <p:cBhvr>
                                        <p:cTn id="23" dur="500" fill="hold"/>
                                        <p:tgtEl>
                                          <p:spTgt spid="16"/>
                                        </p:tgtEl>
                                        <p:attrNameLst>
                                          <p:attrName>ppt_x</p:attrName>
                                          <p:attrName>ppt_y</p:attrName>
                                        </p:attrNameLst>
                                      </p:cBhvr>
                                      <p:rCtr x="-9492" y="0"/>
                                    </p:animMotion>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xit" presetSubtype="0" fill="hold" grpId="2" nodeType="withEffect">
                                  <p:stCondLst>
                                    <p:cond delay="0"/>
                                  </p:stCondLst>
                                  <p:childTnLst>
                                    <p:set>
                                      <p:cBhvr>
                                        <p:cTn id="33" dur="1" fill="hold">
                                          <p:stCondLst>
                                            <p:cond delay="0"/>
                                          </p:stCondLst>
                                        </p:cTn>
                                        <p:tgtEl>
                                          <p:spTgt spid="14"/>
                                        </p:tgtEl>
                                        <p:attrNameLst>
                                          <p:attrName>style.visibility</p:attrName>
                                        </p:attrNameLst>
                                      </p:cBhvr>
                                      <p:to>
                                        <p:strVal val="hidden"/>
                                      </p:to>
                                    </p:set>
                                  </p:childTnLst>
                                </p:cTn>
                              </p:par>
                              <p:par>
                                <p:cTn id="34" presetID="1" presetClass="exit" presetSubtype="0" fill="hold" grpId="2" nodeType="withEffect">
                                  <p:stCondLst>
                                    <p:cond delay="0"/>
                                  </p:stCondLst>
                                  <p:childTnLst>
                                    <p:set>
                                      <p:cBhvr>
                                        <p:cTn id="35" dur="1" fill="hold">
                                          <p:stCondLst>
                                            <p:cond delay="0"/>
                                          </p:stCondLst>
                                        </p:cTn>
                                        <p:tgtEl>
                                          <p:spTgt spid="15"/>
                                        </p:tgtEl>
                                        <p:attrNameLst>
                                          <p:attrName>style.visibility</p:attrName>
                                        </p:attrNameLst>
                                      </p:cBhvr>
                                      <p:to>
                                        <p:strVal val="hidden"/>
                                      </p:to>
                                    </p:set>
                                  </p:childTnLst>
                                </p:cTn>
                              </p:par>
                              <p:par>
                                <p:cTn id="36" presetID="1" presetClass="exit" presetSubtype="0" fill="hold" grpId="2" nodeType="withEffect">
                                  <p:stCondLst>
                                    <p:cond delay="0"/>
                                  </p:stCondLst>
                                  <p:childTnLst>
                                    <p:set>
                                      <p:cBhvr>
                                        <p:cTn id="37" dur="1" fill="hold">
                                          <p:stCondLst>
                                            <p:cond delay="0"/>
                                          </p:stCondLst>
                                        </p:cTn>
                                        <p:tgtEl>
                                          <p:spTgt spid="16"/>
                                        </p:tgtEl>
                                        <p:attrNameLst>
                                          <p:attrName>style.visibility</p:attrName>
                                        </p:attrNameLst>
                                      </p:cBhvr>
                                      <p:to>
                                        <p:strVal val="hidden"/>
                                      </p:to>
                                    </p:set>
                                  </p:childTnLst>
                                </p:cTn>
                              </p:par>
                              <p:par>
                                <p:cTn id="38" presetID="2" presetClass="exit" presetSubtype="8" accel="100000" fill="hold" grpId="1" nodeType="withEffect">
                                  <p:stCondLst>
                                    <p:cond delay="0"/>
                                  </p:stCondLst>
                                  <p:childTnLst>
                                    <p:anim calcmode="lin" valueType="num">
                                      <p:cBhvr additive="base">
                                        <p:cTn id="39" dur="250"/>
                                        <p:tgtEl>
                                          <p:spTgt spid="11"/>
                                        </p:tgtEl>
                                        <p:attrNameLst>
                                          <p:attrName>ppt_x</p:attrName>
                                        </p:attrNameLst>
                                      </p:cBhvr>
                                      <p:tavLst>
                                        <p:tav tm="0">
                                          <p:val>
                                            <p:strVal val="ppt_x"/>
                                          </p:val>
                                        </p:tav>
                                        <p:tav tm="100000">
                                          <p:val>
                                            <p:strVal val="0-ppt_w/2"/>
                                          </p:val>
                                        </p:tav>
                                      </p:tavLst>
                                    </p:anim>
                                    <p:anim calcmode="lin" valueType="num">
                                      <p:cBhvr additive="base">
                                        <p:cTn id="40" dur="250"/>
                                        <p:tgtEl>
                                          <p:spTgt spid="11"/>
                                        </p:tgtEl>
                                        <p:attrNameLst>
                                          <p:attrName>ppt_y</p:attrName>
                                        </p:attrNameLst>
                                      </p:cBhvr>
                                      <p:tavLst>
                                        <p:tav tm="0">
                                          <p:val>
                                            <p:strVal val="ppt_y"/>
                                          </p:val>
                                        </p:tav>
                                        <p:tav tm="100000">
                                          <p:val>
                                            <p:strVal val="ppt_y"/>
                                          </p:val>
                                        </p:tav>
                                      </p:tavLst>
                                    </p:anim>
                                    <p:set>
                                      <p:cBhvr>
                                        <p:cTn id="41" dur="1" fill="hold">
                                          <p:stCondLst>
                                            <p:cond delay="249"/>
                                          </p:stCondLst>
                                        </p:cTn>
                                        <p:tgtEl>
                                          <p:spTgt spid="11"/>
                                        </p:tgtEl>
                                        <p:attrNameLst>
                                          <p:attrName>style.visibility</p:attrName>
                                        </p:attrNameLst>
                                      </p:cBhvr>
                                      <p:to>
                                        <p:strVal val="hidden"/>
                                      </p:to>
                                    </p:set>
                                  </p:childTnLst>
                                </p:cTn>
                              </p:par>
                              <p:par>
                                <p:cTn id="42" presetID="2" presetClass="exit" presetSubtype="8" accel="100000" fill="hold" grpId="1" nodeType="withEffect">
                                  <p:stCondLst>
                                    <p:cond delay="0"/>
                                  </p:stCondLst>
                                  <p:childTnLst>
                                    <p:anim calcmode="lin" valueType="num">
                                      <p:cBhvr additive="base">
                                        <p:cTn id="43" dur="250"/>
                                        <p:tgtEl>
                                          <p:spTgt spid="12"/>
                                        </p:tgtEl>
                                        <p:attrNameLst>
                                          <p:attrName>ppt_x</p:attrName>
                                        </p:attrNameLst>
                                      </p:cBhvr>
                                      <p:tavLst>
                                        <p:tav tm="0">
                                          <p:val>
                                            <p:strVal val="ppt_x"/>
                                          </p:val>
                                        </p:tav>
                                        <p:tav tm="100000">
                                          <p:val>
                                            <p:strVal val="0-ppt_w/2"/>
                                          </p:val>
                                        </p:tav>
                                      </p:tavLst>
                                    </p:anim>
                                    <p:anim calcmode="lin" valueType="num">
                                      <p:cBhvr additive="base">
                                        <p:cTn id="44" dur="250"/>
                                        <p:tgtEl>
                                          <p:spTgt spid="12"/>
                                        </p:tgtEl>
                                        <p:attrNameLst>
                                          <p:attrName>ppt_y</p:attrName>
                                        </p:attrNameLst>
                                      </p:cBhvr>
                                      <p:tavLst>
                                        <p:tav tm="0">
                                          <p:val>
                                            <p:strVal val="ppt_y"/>
                                          </p:val>
                                        </p:tav>
                                        <p:tav tm="100000">
                                          <p:val>
                                            <p:strVal val="ppt_y"/>
                                          </p:val>
                                        </p:tav>
                                      </p:tavLst>
                                    </p:anim>
                                    <p:set>
                                      <p:cBhvr>
                                        <p:cTn id="45" dur="1" fill="hold">
                                          <p:stCondLst>
                                            <p:cond delay="249"/>
                                          </p:stCondLst>
                                        </p:cTn>
                                        <p:tgtEl>
                                          <p:spTgt spid="12"/>
                                        </p:tgtEl>
                                        <p:attrNameLst>
                                          <p:attrName>style.visibility</p:attrName>
                                        </p:attrNameLst>
                                      </p:cBhvr>
                                      <p:to>
                                        <p:strVal val="hidden"/>
                                      </p:to>
                                    </p:set>
                                  </p:childTnLst>
                                </p:cTn>
                              </p:par>
                            </p:childTnLst>
                          </p:cTn>
                        </p:par>
                        <p:par>
                          <p:cTn id="46" fill="hold">
                            <p:stCondLst>
                              <p:cond delay="250"/>
                            </p:stCondLst>
                            <p:childTnLst>
                              <p:par>
                                <p:cTn id="47" presetID="64" presetClass="path" presetSubtype="0" accel="50000" decel="50000" fill="hold" grpId="1" nodeType="afterEffect">
                                  <p:stCondLst>
                                    <p:cond delay="0"/>
                                  </p:stCondLst>
                                  <p:childTnLst>
                                    <p:animMotion origin="layout" path="M 2.08333E-7 4.25926E-6 L 2.08333E-7 -0.07373 " pathEditMode="relative" rAng="0" ptsTypes="AA">
                                      <p:cBhvr>
                                        <p:cTn id="48" dur="250" fill="hold"/>
                                        <p:tgtEl>
                                          <p:spTgt spid="9"/>
                                        </p:tgtEl>
                                        <p:attrNameLst>
                                          <p:attrName>ppt_x</p:attrName>
                                          <p:attrName>ppt_y</p:attrName>
                                        </p:attrNameLst>
                                      </p:cBhvr>
                                      <p:rCtr x="0" y="-3692"/>
                                    </p:animMotion>
                                  </p:childTnLst>
                                </p:cTn>
                              </p:par>
                            </p:childTnLst>
                          </p:cTn>
                        </p:par>
                        <p:par>
                          <p:cTn id="49" fill="hold">
                            <p:stCondLst>
                              <p:cond delay="500"/>
                            </p:stCondLst>
                            <p:childTnLst>
                              <p:par>
                                <p:cTn id="50" presetID="16" presetClass="entr" presetSubtype="37"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outVertic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xEl>
                                              <p:pRg st="0" end="0"/>
                                            </p:txEl>
                                          </p:spTgt>
                                        </p:tgtEl>
                                        <p:attrNameLst>
                                          <p:attrName>style.visibility</p:attrName>
                                        </p:attrNameLst>
                                      </p:cBhvr>
                                      <p:to>
                                        <p:strVal val="visible"/>
                                      </p:to>
                                    </p:set>
                                    <p:animEffect transition="in" filter="fade">
                                      <p:cBhvr>
                                        <p:cTn id="57" dur="250"/>
                                        <p:tgtEl>
                                          <p:spTgt spid="10">
                                            <p:txEl>
                                              <p:pRg st="0" end="0"/>
                                            </p:txEl>
                                          </p:spTgt>
                                        </p:tgtEl>
                                      </p:cBhvr>
                                    </p:animEffect>
                                  </p:childTnLst>
                                </p:cTn>
                              </p:par>
                              <p:par>
                                <p:cTn id="58" presetID="2" presetClass="entr" presetSubtype="4" decel="10000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xEl>
                                              <p:pRg st="1" end="1"/>
                                            </p:txEl>
                                          </p:spTgt>
                                        </p:tgtEl>
                                        <p:attrNameLst>
                                          <p:attrName>style.visibility</p:attrName>
                                        </p:attrNameLst>
                                      </p:cBhvr>
                                      <p:to>
                                        <p:strVal val="visible"/>
                                      </p:to>
                                    </p:set>
                                    <p:animEffect transition="in" filter="fade">
                                      <p:cBhvr>
                                        <p:cTn id="66" dur="250"/>
                                        <p:tgtEl>
                                          <p:spTgt spid="10">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
                                            <p:txEl>
                                              <p:pRg st="2" end="2"/>
                                            </p:txEl>
                                          </p:spTgt>
                                        </p:tgtEl>
                                        <p:attrNameLst>
                                          <p:attrName>style.visibility</p:attrName>
                                        </p:attrNameLst>
                                      </p:cBhvr>
                                      <p:to>
                                        <p:strVal val="visible"/>
                                      </p:to>
                                    </p:set>
                                    <p:animEffect transition="in" filter="fade">
                                      <p:cBhvr>
                                        <p:cTn id="71" dur="250"/>
                                        <p:tgtEl>
                                          <p:spTgt spid="10">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26"/>
                                        </p:tgtEl>
                                        <p:attrNameLst>
                                          <p:attrName>style.visibility</p:attrName>
                                        </p:attrNameLst>
                                      </p:cBhvr>
                                      <p:to>
                                        <p:strVal val="visible"/>
                                      </p:to>
                                    </p:set>
                                    <p:animEffect transition="in" filter="fade">
                                      <p:cBhvr>
                                        <p:cTn id="76" dur="500"/>
                                        <p:tgtEl>
                                          <p:spTgt spid="1026"/>
                                        </p:tgtEl>
                                      </p:cBhvr>
                                    </p:animEffect>
                                  </p:childTnLst>
                                </p:cTn>
                              </p:par>
                              <p:par>
                                <p:cTn id="77" presetID="10" presetClass="entr" presetSubtype="0" fill="hold" nodeType="with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childTnLst>
                                </p:cTn>
                              </p:par>
                              <p:par>
                                <p:cTn id="80" presetID="10"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0">
                                            <p:txEl>
                                              <p:pRg st="3" end="3"/>
                                            </p:txEl>
                                          </p:spTgt>
                                        </p:tgtEl>
                                        <p:attrNameLst>
                                          <p:attrName>style.visibility</p:attrName>
                                        </p:attrNameLst>
                                      </p:cBhvr>
                                      <p:to>
                                        <p:strVal val="visible"/>
                                      </p:to>
                                    </p:set>
                                    <p:animEffect transition="in" filter="fade">
                                      <p:cBhvr>
                                        <p:cTn id="87" dur="250"/>
                                        <p:tgtEl>
                                          <p:spTgt spid="10">
                                            <p:txEl>
                                              <p:pRg st="3" end="3"/>
                                            </p:txEl>
                                          </p:spTgt>
                                        </p:tgtEl>
                                      </p:cBhvr>
                                    </p:animEffect>
                                  </p:childTnLst>
                                </p:cTn>
                              </p:par>
                              <p:par>
                                <p:cTn id="88" presetID="10" presetClass="exit" presetSubtype="0" fill="hold" nodeType="withEffect">
                                  <p:stCondLst>
                                    <p:cond delay="0"/>
                                  </p:stCondLst>
                                  <p:childTnLst>
                                    <p:animEffect transition="out" filter="fade">
                                      <p:cBhvr>
                                        <p:cTn id="89" dur="250"/>
                                        <p:tgtEl>
                                          <p:spTgt spid="1026"/>
                                        </p:tgtEl>
                                      </p:cBhvr>
                                    </p:animEffect>
                                    <p:set>
                                      <p:cBhvr>
                                        <p:cTn id="90" dur="1" fill="hold">
                                          <p:stCondLst>
                                            <p:cond delay="249"/>
                                          </p:stCondLst>
                                        </p:cTn>
                                        <p:tgtEl>
                                          <p:spTgt spid="1026"/>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3"/>
                                        </p:tgtEl>
                                      </p:cBhvr>
                                    </p:animEffect>
                                    <p:set>
                                      <p:cBhvr>
                                        <p:cTn id="93" dur="1" fill="hold">
                                          <p:stCondLst>
                                            <p:cond delay="499"/>
                                          </p:stCondLst>
                                        </p:cTn>
                                        <p:tgtEl>
                                          <p:spTgt spid="3"/>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250"/>
                                        <p:tgtEl>
                                          <p:spTgt spid="20"/>
                                        </p:tgtEl>
                                      </p:cBhvr>
                                    </p:animEffect>
                                    <p:set>
                                      <p:cBhvr>
                                        <p:cTn id="96" dur="1" fill="hold">
                                          <p:stCondLst>
                                            <p:cond delay="249"/>
                                          </p:stCondLst>
                                        </p:cTn>
                                        <p:tgtEl>
                                          <p:spTgt spid="2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6" presetClass="emph" presetSubtype="0" decel="100000" fill="hold" nodeType="clickEffect">
                                  <p:stCondLst>
                                    <p:cond delay="0"/>
                                  </p:stCondLst>
                                  <p:childTnLst>
                                    <p:animScale>
                                      <p:cBhvr>
                                        <p:cTn id="100" dur="500" fill="hold"/>
                                        <p:tgtEl>
                                          <p:spTgt spid="18"/>
                                        </p:tgtEl>
                                      </p:cBhvr>
                                      <p:by x="50000" y="50000"/>
                                    </p:animScale>
                                  </p:childTnLst>
                                </p:cTn>
                              </p:par>
                              <p:par>
                                <p:cTn id="101" presetID="42" presetClass="path" presetSubtype="0" decel="100000" fill="hold" nodeType="withEffect">
                                  <p:stCondLst>
                                    <p:cond delay="0"/>
                                  </p:stCondLst>
                                  <p:childTnLst>
                                    <p:animMotion origin="layout" path="M -1.67231E-6 -3.14815E-6 L -0.17153 -0.33148 " pathEditMode="relative" rAng="0" ptsTypes="AA">
                                      <p:cBhvr>
                                        <p:cTn id="102" dur="500" fill="hold"/>
                                        <p:tgtEl>
                                          <p:spTgt spid="18"/>
                                        </p:tgtEl>
                                        <p:attrNameLst>
                                          <p:attrName>ppt_x</p:attrName>
                                          <p:attrName>ppt_y</p:attrName>
                                        </p:attrNameLst>
                                      </p:cBhvr>
                                      <p:rCtr x="-8576" y="-16574"/>
                                    </p:animMotion>
                                  </p:childTnLst>
                                </p:cTn>
                              </p:par>
                              <p:par>
                                <p:cTn id="103" presetID="10" presetClass="entr" presetSubtype="0" fill="hold" grpId="0"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0" presetClass="entr" presetSubtype="0" fill="hold"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500"/>
                                        <p:tgtEl>
                                          <p:spTgt spid="2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par>
                                <p:cTn id="112" presetID="22" presetClass="entr" presetSubtype="8" fill="hold" nodeType="withEffect">
                                  <p:stCondLst>
                                    <p:cond delay="0"/>
                                  </p:stCondLst>
                                  <p:iterate type="lt">
                                    <p:tmPct val="10000"/>
                                  </p:iterate>
                                  <p:childTnLst>
                                    <p:set>
                                      <p:cBhvr>
                                        <p:cTn id="113" dur="1" fill="hold">
                                          <p:stCondLst>
                                            <p:cond delay="0"/>
                                          </p:stCondLst>
                                        </p:cTn>
                                        <p:tgtEl>
                                          <p:spTgt spid="28">
                                            <p:txEl>
                                              <p:pRg st="0" end="0"/>
                                            </p:txEl>
                                          </p:spTgt>
                                        </p:tgtEl>
                                        <p:attrNameLst>
                                          <p:attrName>style.visibility</p:attrName>
                                        </p:attrNameLst>
                                      </p:cBhvr>
                                      <p:to>
                                        <p:strVal val="visible"/>
                                      </p:to>
                                    </p:set>
                                    <p:animEffect transition="in" filter="wipe(left)">
                                      <p:cBhvr>
                                        <p:cTn id="114" dur="1500"/>
                                        <p:tgtEl>
                                          <p:spTgt spid="28">
                                            <p:txEl>
                                              <p:pRg st="0" end="0"/>
                                            </p:txEl>
                                          </p:spTgt>
                                        </p:tgtEl>
                                      </p:cBhvr>
                                    </p:animEffect>
                                  </p:childTnLst>
                                </p:cTn>
                              </p:par>
                              <p:par>
                                <p:cTn id="115" presetID="22" presetClass="entr" presetSubtype="8" fill="hold" nodeType="withEffect">
                                  <p:stCondLst>
                                    <p:cond delay="0"/>
                                  </p:stCondLst>
                                  <p:iterate type="lt">
                                    <p:tmPct val="10000"/>
                                  </p:iterate>
                                  <p:childTnLst>
                                    <p:set>
                                      <p:cBhvr>
                                        <p:cTn id="116" dur="1" fill="hold">
                                          <p:stCondLst>
                                            <p:cond delay="0"/>
                                          </p:stCondLst>
                                        </p:cTn>
                                        <p:tgtEl>
                                          <p:spTgt spid="28">
                                            <p:txEl>
                                              <p:pRg st="1" end="1"/>
                                            </p:txEl>
                                          </p:spTgt>
                                        </p:tgtEl>
                                        <p:attrNameLst>
                                          <p:attrName>style.visibility</p:attrName>
                                        </p:attrNameLst>
                                      </p:cBhvr>
                                      <p:to>
                                        <p:strVal val="visible"/>
                                      </p:to>
                                    </p:set>
                                    <p:animEffect transition="in" filter="wipe(left)">
                                      <p:cBhvr>
                                        <p:cTn id="117" dur="1500"/>
                                        <p:tgtEl>
                                          <p:spTgt spid="28">
                                            <p:txEl>
                                              <p:pRg st="1" end="1"/>
                                            </p:txEl>
                                          </p:spTgt>
                                        </p:tgtEl>
                                      </p:cBhvr>
                                    </p:animEffect>
                                  </p:childTnLst>
                                </p:cTn>
                              </p:par>
                              <p:par>
                                <p:cTn id="118" presetID="22" presetClass="entr" presetSubtype="8" fill="hold" nodeType="withEffect">
                                  <p:stCondLst>
                                    <p:cond delay="0"/>
                                  </p:stCondLst>
                                  <p:iterate type="lt">
                                    <p:tmPct val="10000"/>
                                  </p:iterate>
                                  <p:childTnLst>
                                    <p:set>
                                      <p:cBhvr>
                                        <p:cTn id="119" dur="1" fill="hold">
                                          <p:stCondLst>
                                            <p:cond delay="0"/>
                                          </p:stCondLst>
                                        </p:cTn>
                                        <p:tgtEl>
                                          <p:spTgt spid="28">
                                            <p:txEl>
                                              <p:pRg st="2" end="2"/>
                                            </p:txEl>
                                          </p:spTgt>
                                        </p:tgtEl>
                                        <p:attrNameLst>
                                          <p:attrName>style.visibility</p:attrName>
                                        </p:attrNameLst>
                                      </p:cBhvr>
                                      <p:to>
                                        <p:strVal val="visible"/>
                                      </p:to>
                                    </p:set>
                                    <p:animEffect transition="in" filter="wipe(left)">
                                      <p:cBhvr>
                                        <p:cTn id="120" dur="1500"/>
                                        <p:tgtEl>
                                          <p:spTgt spid="28">
                                            <p:txEl>
                                              <p:pRg st="2" end="2"/>
                                            </p:txEl>
                                          </p:spTgt>
                                        </p:tgtEl>
                                      </p:cBhvr>
                                    </p:animEffect>
                                  </p:childTnLst>
                                </p:cTn>
                              </p:par>
                              <p:par>
                                <p:cTn id="121" presetID="22" presetClass="entr" presetSubtype="8" fill="hold" nodeType="withEffect">
                                  <p:stCondLst>
                                    <p:cond delay="0"/>
                                  </p:stCondLst>
                                  <p:iterate type="lt">
                                    <p:tmPct val="10000"/>
                                  </p:iterate>
                                  <p:childTnLst>
                                    <p:set>
                                      <p:cBhvr>
                                        <p:cTn id="122" dur="1" fill="hold">
                                          <p:stCondLst>
                                            <p:cond delay="0"/>
                                          </p:stCondLst>
                                        </p:cTn>
                                        <p:tgtEl>
                                          <p:spTgt spid="28">
                                            <p:txEl>
                                              <p:pRg st="3" end="3"/>
                                            </p:txEl>
                                          </p:spTgt>
                                        </p:tgtEl>
                                        <p:attrNameLst>
                                          <p:attrName>style.visibility</p:attrName>
                                        </p:attrNameLst>
                                      </p:cBhvr>
                                      <p:to>
                                        <p:strVal val="visible"/>
                                      </p:to>
                                    </p:set>
                                    <p:animEffect transition="in" filter="wipe(left)">
                                      <p:cBhvr>
                                        <p:cTn id="123" dur="1500"/>
                                        <p:tgtEl>
                                          <p:spTgt spid="28">
                                            <p:txEl>
                                              <p:pRg st="3" end="3"/>
                                            </p:txEl>
                                          </p:spTgt>
                                        </p:tgtEl>
                                      </p:cBhvr>
                                    </p:animEffect>
                                  </p:childTnLst>
                                </p:cTn>
                              </p:par>
                              <p:par>
                                <p:cTn id="124" presetID="22" presetClass="entr" presetSubtype="8" fill="hold" nodeType="withEffect">
                                  <p:stCondLst>
                                    <p:cond delay="0"/>
                                  </p:stCondLst>
                                  <p:iterate type="lt">
                                    <p:tmPct val="10000"/>
                                  </p:iterate>
                                  <p:childTnLst>
                                    <p:set>
                                      <p:cBhvr>
                                        <p:cTn id="125" dur="1" fill="hold">
                                          <p:stCondLst>
                                            <p:cond delay="0"/>
                                          </p:stCondLst>
                                        </p:cTn>
                                        <p:tgtEl>
                                          <p:spTgt spid="28">
                                            <p:txEl>
                                              <p:pRg st="4" end="4"/>
                                            </p:txEl>
                                          </p:spTgt>
                                        </p:tgtEl>
                                        <p:attrNameLst>
                                          <p:attrName>style.visibility</p:attrName>
                                        </p:attrNameLst>
                                      </p:cBhvr>
                                      <p:to>
                                        <p:strVal val="visible"/>
                                      </p:to>
                                    </p:set>
                                    <p:animEffect transition="in" filter="wipe(left)">
                                      <p:cBhvr>
                                        <p:cTn id="126" dur="1500"/>
                                        <p:tgtEl>
                                          <p:spTgt spid="28">
                                            <p:txEl>
                                              <p:pRg st="4" end="4"/>
                                            </p:txEl>
                                          </p:spTgt>
                                        </p:tgtEl>
                                      </p:cBhvr>
                                    </p:animEffect>
                                  </p:childTnLst>
                                </p:cTn>
                              </p:par>
                              <p:par>
                                <p:cTn id="127" presetID="22" presetClass="entr" presetSubtype="8" fill="hold" nodeType="withEffect">
                                  <p:stCondLst>
                                    <p:cond delay="0"/>
                                  </p:stCondLst>
                                  <p:iterate type="lt">
                                    <p:tmPct val="10000"/>
                                  </p:iterate>
                                  <p:childTnLst>
                                    <p:set>
                                      <p:cBhvr>
                                        <p:cTn id="128" dur="1" fill="hold">
                                          <p:stCondLst>
                                            <p:cond delay="0"/>
                                          </p:stCondLst>
                                        </p:cTn>
                                        <p:tgtEl>
                                          <p:spTgt spid="28">
                                            <p:txEl>
                                              <p:pRg st="5" end="5"/>
                                            </p:txEl>
                                          </p:spTgt>
                                        </p:tgtEl>
                                        <p:attrNameLst>
                                          <p:attrName>style.visibility</p:attrName>
                                        </p:attrNameLst>
                                      </p:cBhvr>
                                      <p:to>
                                        <p:strVal val="visible"/>
                                      </p:to>
                                    </p:set>
                                    <p:animEffect transition="in" filter="wipe(left)">
                                      <p:cBhvr>
                                        <p:cTn id="129" dur="1500"/>
                                        <p:tgtEl>
                                          <p:spTgt spid="28">
                                            <p:txEl>
                                              <p:pRg st="5" end="5"/>
                                            </p:txEl>
                                          </p:spTgt>
                                        </p:tgtEl>
                                      </p:cBhvr>
                                    </p:animEffect>
                                  </p:childTnLst>
                                </p:cTn>
                              </p:par>
                              <p:par>
                                <p:cTn id="130" presetID="22" presetClass="entr" presetSubtype="8" fill="hold" nodeType="withEffect">
                                  <p:stCondLst>
                                    <p:cond delay="0"/>
                                  </p:stCondLst>
                                  <p:iterate type="lt">
                                    <p:tmPct val="10000"/>
                                  </p:iterate>
                                  <p:childTnLst>
                                    <p:set>
                                      <p:cBhvr>
                                        <p:cTn id="131" dur="1" fill="hold">
                                          <p:stCondLst>
                                            <p:cond delay="0"/>
                                          </p:stCondLst>
                                        </p:cTn>
                                        <p:tgtEl>
                                          <p:spTgt spid="28">
                                            <p:txEl>
                                              <p:pRg st="6" end="6"/>
                                            </p:txEl>
                                          </p:spTgt>
                                        </p:tgtEl>
                                        <p:attrNameLst>
                                          <p:attrName>style.visibility</p:attrName>
                                        </p:attrNameLst>
                                      </p:cBhvr>
                                      <p:to>
                                        <p:strVal val="visible"/>
                                      </p:to>
                                    </p:set>
                                    <p:animEffect transition="in" filter="wipe(left)">
                                      <p:cBhvr>
                                        <p:cTn id="132" dur="1500"/>
                                        <p:tgtEl>
                                          <p:spTgt spid="28">
                                            <p:txEl>
                                              <p:pRg st="6" end="6"/>
                                            </p:txEl>
                                          </p:spTgt>
                                        </p:tgtEl>
                                      </p:cBhvr>
                                    </p:animEffect>
                                  </p:childTnLst>
                                </p:cTn>
                              </p:par>
                              <p:par>
                                <p:cTn id="133" presetID="22" presetClass="entr" presetSubtype="8" fill="hold" nodeType="withEffect">
                                  <p:stCondLst>
                                    <p:cond delay="0"/>
                                  </p:stCondLst>
                                  <p:iterate type="lt">
                                    <p:tmPct val="10000"/>
                                  </p:iterate>
                                  <p:childTnLst>
                                    <p:set>
                                      <p:cBhvr>
                                        <p:cTn id="134" dur="1" fill="hold">
                                          <p:stCondLst>
                                            <p:cond delay="0"/>
                                          </p:stCondLst>
                                        </p:cTn>
                                        <p:tgtEl>
                                          <p:spTgt spid="28">
                                            <p:txEl>
                                              <p:pRg st="7" end="7"/>
                                            </p:txEl>
                                          </p:spTgt>
                                        </p:tgtEl>
                                        <p:attrNameLst>
                                          <p:attrName>style.visibility</p:attrName>
                                        </p:attrNameLst>
                                      </p:cBhvr>
                                      <p:to>
                                        <p:strVal val="visible"/>
                                      </p:to>
                                    </p:set>
                                    <p:animEffect transition="in" filter="wipe(left)">
                                      <p:cBhvr>
                                        <p:cTn id="135" dur="1500"/>
                                        <p:tgtEl>
                                          <p:spTgt spid="28">
                                            <p:txEl>
                                              <p:pRg st="7" end="7"/>
                                            </p:txEl>
                                          </p:spTgt>
                                        </p:tgtEl>
                                      </p:cBhvr>
                                    </p:animEffect>
                                  </p:childTnLst>
                                </p:cTn>
                              </p:par>
                              <p:par>
                                <p:cTn id="136" presetID="22" presetClass="entr" presetSubtype="8" fill="hold" nodeType="withEffect">
                                  <p:stCondLst>
                                    <p:cond delay="0"/>
                                  </p:stCondLst>
                                  <p:iterate type="lt">
                                    <p:tmPct val="10000"/>
                                  </p:iterate>
                                  <p:childTnLst>
                                    <p:set>
                                      <p:cBhvr>
                                        <p:cTn id="137" dur="1" fill="hold">
                                          <p:stCondLst>
                                            <p:cond delay="0"/>
                                          </p:stCondLst>
                                        </p:cTn>
                                        <p:tgtEl>
                                          <p:spTgt spid="28">
                                            <p:txEl>
                                              <p:pRg st="8" end="8"/>
                                            </p:txEl>
                                          </p:spTgt>
                                        </p:tgtEl>
                                        <p:attrNameLst>
                                          <p:attrName>style.visibility</p:attrName>
                                        </p:attrNameLst>
                                      </p:cBhvr>
                                      <p:to>
                                        <p:strVal val="visible"/>
                                      </p:to>
                                    </p:set>
                                    <p:animEffect transition="in" filter="wipe(left)">
                                      <p:cBhvr>
                                        <p:cTn id="138" dur="1500"/>
                                        <p:tgtEl>
                                          <p:spTgt spid="28">
                                            <p:txEl>
                                              <p:pRg st="8" end="8"/>
                                            </p:txEl>
                                          </p:spTgt>
                                        </p:tgtEl>
                                      </p:cBhvr>
                                    </p:animEffect>
                                  </p:childTnLst>
                                </p:cTn>
                              </p:par>
                              <p:par>
                                <p:cTn id="139" presetID="22" presetClass="entr" presetSubtype="8" fill="hold" nodeType="withEffect">
                                  <p:stCondLst>
                                    <p:cond delay="0"/>
                                  </p:stCondLst>
                                  <p:iterate type="lt">
                                    <p:tmPct val="10000"/>
                                  </p:iterate>
                                  <p:childTnLst>
                                    <p:set>
                                      <p:cBhvr>
                                        <p:cTn id="140" dur="1" fill="hold">
                                          <p:stCondLst>
                                            <p:cond delay="0"/>
                                          </p:stCondLst>
                                        </p:cTn>
                                        <p:tgtEl>
                                          <p:spTgt spid="28">
                                            <p:txEl>
                                              <p:pRg st="9" end="9"/>
                                            </p:txEl>
                                          </p:spTgt>
                                        </p:tgtEl>
                                        <p:attrNameLst>
                                          <p:attrName>style.visibility</p:attrName>
                                        </p:attrNameLst>
                                      </p:cBhvr>
                                      <p:to>
                                        <p:strVal val="visible"/>
                                      </p:to>
                                    </p:set>
                                    <p:animEffect transition="in" filter="wipe(left)">
                                      <p:cBhvr>
                                        <p:cTn id="141" dur="1500"/>
                                        <p:tgtEl>
                                          <p:spTgt spid="28">
                                            <p:txEl>
                                              <p:pRg st="9" end="9"/>
                                            </p:txEl>
                                          </p:spTgt>
                                        </p:tgtEl>
                                      </p:cBhvr>
                                    </p:animEffect>
                                  </p:childTnLst>
                                </p:cTn>
                              </p:par>
                              <p:par>
                                <p:cTn id="142" presetID="21" presetClass="entr" presetSubtype="1" fill="hold"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wheel(1)">
                                      <p:cBhvr>
                                        <p:cTn id="144" dur="2000"/>
                                        <p:tgtEl>
                                          <p:spTgt spid="34"/>
                                        </p:tgtEl>
                                      </p:cBhvr>
                                    </p:animEffect>
                                  </p:childTnLst>
                                </p:cTn>
                              </p:par>
                              <p:par>
                                <p:cTn id="145" presetID="21" presetClass="exit" presetSubtype="1" fill="hold" nodeType="withEffect">
                                  <p:stCondLst>
                                    <p:cond delay="2000"/>
                                  </p:stCondLst>
                                  <p:childTnLst>
                                    <p:animEffect transition="out" filter="wheel(1)">
                                      <p:cBhvr>
                                        <p:cTn id="146" dur="2000"/>
                                        <p:tgtEl>
                                          <p:spTgt spid="34"/>
                                        </p:tgtEl>
                                      </p:cBhvr>
                                    </p:animEffect>
                                    <p:set>
                                      <p:cBhvr>
                                        <p:cTn id="147" dur="1" fill="hold">
                                          <p:stCondLst>
                                            <p:cond delay="1999"/>
                                          </p:stCondLst>
                                        </p:cTn>
                                        <p:tgtEl>
                                          <p:spTgt spid="34"/>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0">
                                            <p:txEl>
                                              <p:pRg st="4" end="4"/>
                                            </p:txEl>
                                          </p:spTgt>
                                        </p:tgtEl>
                                        <p:attrNameLst>
                                          <p:attrName>style.visibility</p:attrName>
                                        </p:attrNameLst>
                                      </p:cBhvr>
                                      <p:to>
                                        <p:strVal val="visible"/>
                                      </p:to>
                                    </p:set>
                                    <p:animEffect transition="in" filter="fade">
                                      <p:cBhvr>
                                        <p:cTn id="152" dur="250"/>
                                        <p:tgtEl>
                                          <p:spTgt spid="10">
                                            <p:txEl>
                                              <p:pRg st="4" end="4"/>
                                            </p:txEl>
                                          </p:spTgt>
                                        </p:tgtEl>
                                      </p:cBhvr>
                                    </p:animEffect>
                                  </p:childTnLst>
                                </p:cTn>
                              </p:par>
                              <p:par>
                                <p:cTn id="153" presetID="16" presetClass="entr" presetSubtype="37" fill="hold" nodeType="withEffect">
                                  <p:stCondLst>
                                    <p:cond delay="0"/>
                                  </p:stCondLst>
                                  <p:childTnLst>
                                    <p:set>
                                      <p:cBhvr>
                                        <p:cTn id="154" dur="1" fill="hold">
                                          <p:stCondLst>
                                            <p:cond delay="0"/>
                                          </p:stCondLst>
                                        </p:cTn>
                                        <p:tgtEl>
                                          <p:spTgt spid="58"/>
                                        </p:tgtEl>
                                        <p:attrNameLst>
                                          <p:attrName>style.visibility</p:attrName>
                                        </p:attrNameLst>
                                      </p:cBhvr>
                                      <p:to>
                                        <p:strVal val="visible"/>
                                      </p:to>
                                    </p:set>
                                    <p:animEffect transition="in" filter="barn(outVertical)">
                                      <p:cBhvr>
                                        <p:cTn id="155" dur="500"/>
                                        <p:tgtEl>
                                          <p:spTgt spid="58"/>
                                        </p:tgtEl>
                                      </p:cBhvr>
                                    </p:animEffect>
                                  </p:childTnLst>
                                </p:cTn>
                              </p:par>
                              <p:par>
                                <p:cTn id="156" presetID="2" presetClass="entr" presetSubtype="4" decel="100000" fill="hold" grpId="0" nodeType="withEffect">
                                  <p:stCondLst>
                                    <p:cond delay="0"/>
                                  </p:stCondLst>
                                  <p:childTnLst>
                                    <p:set>
                                      <p:cBhvr>
                                        <p:cTn id="157" dur="1" fill="hold">
                                          <p:stCondLst>
                                            <p:cond delay="0"/>
                                          </p:stCondLst>
                                        </p:cTn>
                                        <p:tgtEl>
                                          <p:spTgt spid="59"/>
                                        </p:tgtEl>
                                        <p:attrNameLst>
                                          <p:attrName>style.visibility</p:attrName>
                                        </p:attrNameLst>
                                      </p:cBhvr>
                                      <p:to>
                                        <p:strVal val="visible"/>
                                      </p:to>
                                    </p:set>
                                    <p:anim calcmode="lin" valueType="num">
                                      <p:cBhvr additive="base">
                                        <p:cTn id="158" dur="500" fill="hold"/>
                                        <p:tgtEl>
                                          <p:spTgt spid="59"/>
                                        </p:tgtEl>
                                        <p:attrNameLst>
                                          <p:attrName>ppt_x</p:attrName>
                                        </p:attrNameLst>
                                      </p:cBhvr>
                                      <p:tavLst>
                                        <p:tav tm="0">
                                          <p:val>
                                            <p:strVal val="#ppt_x"/>
                                          </p:val>
                                        </p:tav>
                                        <p:tav tm="100000">
                                          <p:val>
                                            <p:strVal val="#ppt_x"/>
                                          </p:val>
                                        </p:tav>
                                      </p:tavLst>
                                    </p:anim>
                                    <p:anim calcmode="lin" valueType="num">
                                      <p:cBhvr additive="base">
                                        <p:cTn id="159" dur="500" fill="hold"/>
                                        <p:tgtEl>
                                          <p:spTgt spid="59"/>
                                        </p:tgtEl>
                                        <p:attrNameLst>
                                          <p:attrName>ppt_y</p:attrName>
                                        </p:attrNameLst>
                                      </p:cBhvr>
                                      <p:tavLst>
                                        <p:tav tm="0">
                                          <p:val>
                                            <p:strVal val="1+#ppt_h/2"/>
                                          </p:val>
                                        </p:tav>
                                        <p:tav tm="100000">
                                          <p:val>
                                            <p:strVal val="#ppt_y"/>
                                          </p:val>
                                        </p:tav>
                                      </p:tavLst>
                                    </p:anim>
                                  </p:childTnLst>
                                </p:cTn>
                              </p:par>
                              <p:par>
                                <p:cTn id="160" presetID="10" presetClass="exit" presetSubtype="0" fill="hold" nodeType="withEffect">
                                  <p:stCondLst>
                                    <p:cond delay="0"/>
                                  </p:stCondLst>
                                  <p:childTnLst>
                                    <p:animEffect transition="out" filter="fade">
                                      <p:cBhvr>
                                        <p:cTn id="161" dur="250"/>
                                        <p:tgtEl>
                                          <p:spTgt spid="18"/>
                                        </p:tgtEl>
                                      </p:cBhvr>
                                    </p:animEffect>
                                    <p:set>
                                      <p:cBhvr>
                                        <p:cTn id="162" dur="1" fill="hold">
                                          <p:stCondLst>
                                            <p:cond delay="249"/>
                                          </p:stCondLst>
                                        </p:cTn>
                                        <p:tgtEl>
                                          <p:spTgt spid="18"/>
                                        </p:tgtEl>
                                        <p:attrNameLst>
                                          <p:attrName>style.visibility</p:attrName>
                                        </p:attrNameLst>
                                      </p:cBhvr>
                                      <p:to>
                                        <p:strVal val="hidden"/>
                                      </p:to>
                                    </p:set>
                                  </p:childTnLst>
                                </p:cTn>
                              </p:par>
                              <p:par>
                                <p:cTn id="163" presetID="10" presetClass="exit" presetSubtype="0" fill="hold" grpId="1" nodeType="withEffect">
                                  <p:stCondLst>
                                    <p:cond delay="0"/>
                                  </p:stCondLst>
                                  <p:iterate type="lt">
                                    <p:tmPct val="0"/>
                                  </p:iterate>
                                  <p:childTnLst>
                                    <p:animEffect transition="out" filter="fade">
                                      <p:cBhvr>
                                        <p:cTn id="164" dur="250"/>
                                        <p:tgtEl>
                                          <p:spTgt spid="28">
                                            <p:txEl>
                                              <p:pRg st="0" end="0"/>
                                            </p:txEl>
                                          </p:spTgt>
                                        </p:tgtEl>
                                      </p:cBhvr>
                                    </p:animEffect>
                                    <p:set>
                                      <p:cBhvr>
                                        <p:cTn id="165" dur="1" fill="hold">
                                          <p:stCondLst>
                                            <p:cond delay="249"/>
                                          </p:stCondLst>
                                        </p:cTn>
                                        <p:tgtEl>
                                          <p:spTgt spid="28">
                                            <p:txEl>
                                              <p:pRg st="0" end="0"/>
                                            </p:txEl>
                                          </p:spTgt>
                                        </p:tgtEl>
                                        <p:attrNameLst>
                                          <p:attrName>style.visibility</p:attrName>
                                        </p:attrNameLst>
                                      </p:cBhvr>
                                      <p:to>
                                        <p:strVal val="hidden"/>
                                      </p:to>
                                    </p:set>
                                  </p:childTnLst>
                                </p:cTn>
                              </p:par>
                              <p:par>
                                <p:cTn id="166" presetID="10" presetClass="exit" presetSubtype="0" fill="hold" grpId="1" nodeType="withEffect">
                                  <p:stCondLst>
                                    <p:cond delay="0"/>
                                  </p:stCondLst>
                                  <p:iterate type="lt">
                                    <p:tmPct val="0"/>
                                  </p:iterate>
                                  <p:childTnLst>
                                    <p:animEffect transition="out" filter="fade">
                                      <p:cBhvr>
                                        <p:cTn id="167" dur="250"/>
                                        <p:tgtEl>
                                          <p:spTgt spid="28">
                                            <p:txEl>
                                              <p:pRg st="1" end="1"/>
                                            </p:txEl>
                                          </p:spTgt>
                                        </p:tgtEl>
                                      </p:cBhvr>
                                    </p:animEffect>
                                    <p:set>
                                      <p:cBhvr>
                                        <p:cTn id="168" dur="1" fill="hold">
                                          <p:stCondLst>
                                            <p:cond delay="249"/>
                                          </p:stCondLst>
                                        </p:cTn>
                                        <p:tgtEl>
                                          <p:spTgt spid="28">
                                            <p:txEl>
                                              <p:pRg st="1" end="1"/>
                                            </p:txEl>
                                          </p:spTgt>
                                        </p:tgtEl>
                                        <p:attrNameLst>
                                          <p:attrName>style.visibility</p:attrName>
                                        </p:attrNameLst>
                                      </p:cBhvr>
                                      <p:to>
                                        <p:strVal val="hidden"/>
                                      </p:to>
                                    </p:set>
                                  </p:childTnLst>
                                </p:cTn>
                              </p:par>
                              <p:par>
                                <p:cTn id="169" presetID="10" presetClass="exit" presetSubtype="0" fill="hold" grpId="1" nodeType="withEffect">
                                  <p:stCondLst>
                                    <p:cond delay="0"/>
                                  </p:stCondLst>
                                  <p:iterate type="lt">
                                    <p:tmPct val="0"/>
                                  </p:iterate>
                                  <p:childTnLst>
                                    <p:animEffect transition="out" filter="fade">
                                      <p:cBhvr>
                                        <p:cTn id="170" dur="250"/>
                                        <p:tgtEl>
                                          <p:spTgt spid="28">
                                            <p:txEl>
                                              <p:pRg st="2" end="2"/>
                                            </p:txEl>
                                          </p:spTgt>
                                        </p:tgtEl>
                                      </p:cBhvr>
                                    </p:animEffect>
                                    <p:set>
                                      <p:cBhvr>
                                        <p:cTn id="171" dur="1" fill="hold">
                                          <p:stCondLst>
                                            <p:cond delay="249"/>
                                          </p:stCondLst>
                                        </p:cTn>
                                        <p:tgtEl>
                                          <p:spTgt spid="28">
                                            <p:txEl>
                                              <p:pRg st="2" end="2"/>
                                            </p:txEl>
                                          </p:spTgt>
                                        </p:tgtEl>
                                        <p:attrNameLst>
                                          <p:attrName>style.visibility</p:attrName>
                                        </p:attrNameLst>
                                      </p:cBhvr>
                                      <p:to>
                                        <p:strVal val="hidden"/>
                                      </p:to>
                                    </p:set>
                                  </p:childTnLst>
                                </p:cTn>
                              </p:par>
                              <p:par>
                                <p:cTn id="172" presetID="10" presetClass="exit" presetSubtype="0" fill="hold" grpId="1" nodeType="withEffect">
                                  <p:stCondLst>
                                    <p:cond delay="0"/>
                                  </p:stCondLst>
                                  <p:iterate type="lt">
                                    <p:tmPct val="0"/>
                                  </p:iterate>
                                  <p:childTnLst>
                                    <p:animEffect transition="out" filter="fade">
                                      <p:cBhvr>
                                        <p:cTn id="173" dur="250"/>
                                        <p:tgtEl>
                                          <p:spTgt spid="28">
                                            <p:txEl>
                                              <p:pRg st="3" end="3"/>
                                            </p:txEl>
                                          </p:spTgt>
                                        </p:tgtEl>
                                      </p:cBhvr>
                                    </p:animEffect>
                                    <p:set>
                                      <p:cBhvr>
                                        <p:cTn id="174" dur="1" fill="hold">
                                          <p:stCondLst>
                                            <p:cond delay="249"/>
                                          </p:stCondLst>
                                        </p:cTn>
                                        <p:tgtEl>
                                          <p:spTgt spid="28">
                                            <p:txEl>
                                              <p:pRg st="3" end="3"/>
                                            </p:txEl>
                                          </p:spTgt>
                                        </p:tgtEl>
                                        <p:attrNameLst>
                                          <p:attrName>style.visibility</p:attrName>
                                        </p:attrNameLst>
                                      </p:cBhvr>
                                      <p:to>
                                        <p:strVal val="hidden"/>
                                      </p:to>
                                    </p:set>
                                  </p:childTnLst>
                                </p:cTn>
                              </p:par>
                              <p:par>
                                <p:cTn id="175" presetID="10" presetClass="exit" presetSubtype="0" fill="hold" grpId="1" nodeType="withEffect">
                                  <p:stCondLst>
                                    <p:cond delay="0"/>
                                  </p:stCondLst>
                                  <p:iterate type="lt">
                                    <p:tmPct val="0"/>
                                  </p:iterate>
                                  <p:childTnLst>
                                    <p:animEffect transition="out" filter="fade">
                                      <p:cBhvr>
                                        <p:cTn id="176" dur="250"/>
                                        <p:tgtEl>
                                          <p:spTgt spid="28">
                                            <p:txEl>
                                              <p:pRg st="4" end="4"/>
                                            </p:txEl>
                                          </p:spTgt>
                                        </p:tgtEl>
                                      </p:cBhvr>
                                    </p:animEffect>
                                    <p:set>
                                      <p:cBhvr>
                                        <p:cTn id="177" dur="1" fill="hold">
                                          <p:stCondLst>
                                            <p:cond delay="249"/>
                                          </p:stCondLst>
                                        </p:cTn>
                                        <p:tgtEl>
                                          <p:spTgt spid="28">
                                            <p:txEl>
                                              <p:pRg st="4" end="4"/>
                                            </p:txEl>
                                          </p:spTgt>
                                        </p:tgtEl>
                                        <p:attrNameLst>
                                          <p:attrName>style.visibility</p:attrName>
                                        </p:attrNameLst>
                                      </p:cBhvr>
                                      <p:to>
                                        <p:strVal val="hidden"/>
                                      </p:to>
                                    </p:set>
                                  </p:childTnLst>
                                </p:cTn>
                              </p:par>
                              <p:par>
                                <p:cTn id="178" presetID="10" presetClass="exit" presetSubtype="0" fill="hold" grpId="1" nodeType="withEffect">
                                  <p:stCondLst>
                                    <p:cond delay="0"/>
                                  </p:stCondLst>
                                  <p:iterate type="lt">
                                    <p:tmPct val="0"/>
                                  </p:iterate>
                                  <p:childTnLst>
                                    <p:animEffect transition="out" filter="fade">
                                      <p:cBhvr>
                                        <p:cTn id="179" dur="250"/>
                                        <p:tgtEl>
                                          <p:spTgt spid="28">
                                            <p:txEl>
                                              <p:pRg st="5" end="5"/>
                                            </p:txEl>
                                          </p:spTgt>
                                        </p:tgtEl>
                                      </p:cBhvr>
                                    </p:animEffect>
                                    <p:set>
                                      <p:cBhvr>
                                        <p:cTn id="180" dur="1" fill="hold">
                                          <p:stCondLst>
                                            <p:cond delay="249"/>
                                          </p:stCondLst>
                                        </p:cTn>
                                        <p:tgtEl>
                                          <p:spTgt spid="28">
                                            <p:txEl>
                                              <p:pRg st="5" end="5"/>
                                            </p:txEl>
                                          </p:spTgt>
                                        </p:tgtEl>
                                        <p:attrNameLst>
                                          <p:attrName>style.visibility</p:attrName>
                                        </p:attrNameLst>
                                      </p:cBhvr>
                                      <p:to>
                                        <p:strVal val="hidden"/>
                                      </p:to>
                                    </p:set>
                                  </p:childTnLst>
                                </p:cTn>
                              </p:par>
                              <p:par>
                                <p:cTn id="181" presetID="10" presetClass="exit" presetSubtype="0" fill="hold" grpId="1" nodeType="withEffect">
                                  <p:stCondLst>
                                    <p:cond delay="0"/>
                                  </p:stCondLst>
                                  <p:iterate type="lt">
                                    <p:tmPct val="0"/>
                                  </p:iterate>
                                  <p:childTnLst>
                                    <p:animEffect transition="out" filter="fade">
                                      <p:cBhvr>
                                        <p:cTn id="182" dur="250"/>
                                        <p:tgtEl>
                                          <p:spTgt spid="28">
                                            <p:txEl>
                                              <p:pRg st="6" end="6"/>
                                            </p:txEl>
                                          </p:spTgt>
                                        </p:tgtEl>
                                      </p:cBhvr>
                                    </p:animEffect>
                                    <p:set>
                                      <p:cBhvr>
                                        <p:cTn id="183" dur="1" fill="hold">
                                          <p:stCondLst>
                                            <p:cond delay="249"/>
                                          </p:stCondLst>
                                        </p:cTn>
                                        <p:tgtEl>
                                          <p:spTgt spid="28">
                                            <p:txEl>
                                              <p:pRg st="6" end="6"/>
                                            </p:txEl>
                                          </p:spTgt>
                                        </p:tgtEl>
                                        <p:attrNameLst>
                                          <p:attrName>style.visibility</p:attrName>
                                        </p:attrNameLst>
                                      </p:cBhvr>
                                      <p:to>
                                        <p:strVal val="hidden"/>
                                      </p:to>
                                    </p:set>
                                  </p:childTnLst>
                                </p:cTn>
                              </p:par>
                              <p:par>
                                <p:cTn id="184" presetID="10" presetClass="exit" presetSubtype="0" fill="hold" grpId="1" nodeType="withEffect">
                                  <p:stCondLst>
                                    <p:cond delay="0"/>
                                  </p:stCondLst>
                                  <p:iterate type="lt">
                                    <p:tmPct val="0"/>
                                  </p:iterate>
                                  <p:childTnLst>
                                    <p:animEffect transition="out" filter="fade">
                                      <p:cBhvr>
                                        <p:cTn id="185" dur="250"/>
                                        <p:tgtEl>
                                          <p:spTgt spid="28">
                                            <p:txEl>
                                              <p:pRg st="7" end="7"/>
                                            </p:txEl>
                                          </p:spTgt>
                                        </p:tgtEl>
                                      </p:cBhvr>
                                    </p:animEffect>
                                    <p:set>
                                      <p:cBhvr>
                                        <p:cTn id="186" dur="1" fill="hold">
                                          <p:stCondLst>
                                            <p:cond delay="249"/>
                                          </p:stCondLst>
                                        </p:cTn>
                                        <p:tgtEl>
                                          <p:spTgt spid="28">
                                            <p:txEl>
                                              <p:pRg st="7" end="7"/>
                                            </p:txEl>
                                          </p:spTgt>
                                        </p:tgtEl>
                                        <p:attrNameLst>
                                          <p:attrName>style.visibility</p:attrName>
                                        </p:attrNameLst>
                                      </p:cBhvr>
                                      <p:to>
                                        <p:strVal val="hidden"/>
                                      </p:to>
                                    </p:set>
                                  </p:childTnLst>
                                </p:cTn>
                              </p:par>
                              <p:par>
                                <p:cTn id="187" presetID="10" presetClass="exit" presetSubtype="0" fill="hold" grpId="1" nodeType="withEffect">
                                  <p:stCondLst>
                                    <p:cond delay="0"/>
                                  </p:stCondLst>
                                  <p:iterate type="lt">
                                    <p:tmPct val="0"/>
                                  </p:iterate>
                                  <p:childTnLst>
                                    <p:animEffect transition="out" filter="fade">
                                      <p:cBhvr>
                                        <p:cTn id="188" dur="250"/>
                                        <p:tgtEl>
                                          <p:spTgt spid="28">
                                            <p:txEl>
                                              <p:pRg st="8" end="8"/>
                                            </p:txEl>
                                          </p:spTgt>
                                        </p:tgtEl>
                                      </p:cBhvr>
                                    </p:animEffect>
                                    <p:set>
                                      <p:cBhvr>
                                        <p:cTn id="189" dur="1" fill="hold">
                                          <p:stCondLst>
                                            <p:cond delay="249"/>
                                          </p:stCondLst>
                                        </p:cTn>
                                        <p:tgtEl>
                                          <p:spTgt spid="28">
                                            <p:txEl>
                                              <p:pRg st="8" end="8"/>
                                            </p:txEl>
                                          </p:spTgt>
                                        </p:tgtEl>
                                        <p:attrNameLst>
                                          <p:attrName>style.visibility</p:attrName>
                                        </p:attrNameLst>
                                      </p:cBhvr>
                                      <p:to>
                                        <p:strVal val="hidden"/>
                                      </p:to>
                                    </p:set>
                                  </p:childTnLst>
                                </p:cTn>
                              </p:par>
                              <p:par>
                                <p:cTn id="190" presetID="10" presetClass="exit" presetSubtype="0" fill="hold" grpId="1" nodeType="withEffect">
                                  <p:stCondLst>
                                    <p:cond delay="0"/>
                                  </p:stCondLst>
                                  <p:iterate type="lt">
                                    <p:tmPct val="0"/>
                                  </p:iterate>
                                  <p:childTnLst>
                                    <p:animEffect transition="out" filter="fade">
                                      <p:cBhvr>
                                        <p:cTn id="191" dur="250"/>
                                        <p:tgtEl>
                                          <p:spTgt spid="28">
                                            <p:txEl>
                                              <p:pRg st="9" end="9"/>
                                            </p:txEl>
                                          </p:spTgt>
                                        </p:tgtEl>
                                      </p:cBhvr>
                                    </p:animEffect>
                                    <p:set>
                                      <p:cBhvr>
                                        <p:cTn id="192" dur="1" fill="hold">
                                          <p:stCondLst>
                                            <p:cond delay="249"/>
                                          </p:stCondLst>
                                        </p:cTn>
                                        <p:tgtEl>
                                          <p:spTgt spid="28">
                                            <p:txEl>
                                              <p:pRg st="9" end="9"/>
                                            </p:txEl>
                                          </p:spTgt>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250"/>
                                        <p:tgtEl>
                                          <p:spTgt spid="28">
                                            <p:bg/>
                                          </p:spTgt>
                                        </p:tgtEl>
                                      </p:cBhvr>
                                    </p:animEffect>
                                    <p:set>
                                      <p:cBhvr>
                                        <p:cTn id="195" dur="1" fill="hold">
                                          <p:stCondLst>
                                            <p:cond delay="249"/>
                                          </p:stCondLst>
                                        </p:cTn>
                                        <p:tgtEl>
                                          <p:spTgt spid="28">
                                            <p:bg/>
                                          </p:spTgt>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250"/>
                                        <p:tgtEl>
                                          <p:spTgt spid="27"/>
                                        </p:tgtEl>
                                      </p:cBhvr>
                                    </p:animEffect>
                                    <p:set>
                                      <p:cBhvr>
                                        <p:cTn id="198" dur="1" fill="hold">
                                          <p:stCondLst>
                                            <p:cond delay="249"/>
                                          </p:stCondLst>
                                        </p:cTn>
                                        <p:tgtEl>
                                          <p:spTgt spid="27"/>
                                        </p:tgtEl>
                                        <p:attrNameLst>
                                          <p:attrName>style.visibility</p:attrName>
                                        </p:attrNameLst>
                                      </p:cBhvr>
                                      <p:to>
                                        <p:strVal val="hidden"/>
                                      </p:to>
                                    </p:set>
                                  </p:childTnLst>
                                </p:cTn>
                              </p:par>
                              <p:par>
                                <p:cTn id="199" presetID="10" presetClass="exit" presetSubtype="0" fill="hold" grpId="1" nodeType="withEffect">
                                  <p:stCondLst>
                                    <p:cond delay="0"/>
                                  </p:stCondLst>
                                  <p:childTnLst>
                                    <p:animEffect transition="out" filter="fade">
                                      <p:cBhvr>
                                        <p:cTn id="200" dur="250"/>
                                        <p:tgtEl>
                                          <p:spTgt spid="26"/>
                                        </p:tgtEl>
                                      </p:cBhvr>
                                    </p:animEffect>
                                    <p:set>
                                      <p:cBhvr>
                                        <p:cTn id="201" dur="1" fill="hold">
                                          <p:stCondLst>
                                            <p:cond delay="249"/>
                                          </p:stCondLst>
                                        </p:cTn>
                                        <p:tgtEl>
                                          <p:spTgt spid="26"/>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nodeType="clickEffect">
                                  <p:stCondLst>
                                    <p:cond delay="0"/>
                                  </p:stCondLst>
                                  <p:childTnLst>
                                    <p:set>
                                      <p:cBhvr>
                                        <p:cTn id="205" dur="1" fill="hold">
                                          <p:stCondLst>
                                            <p:cond delay="0"/>
                                          </p:stCondLst>
                                        </p:cTn>
                                        <p:tgtEl>
                                          <p:spTgt spid="1027"/>
                                        </p:tgtEl>
                                        <p:attrNameLst>
                                          <p:attrName>style.visibility</p:attrName>
                                        </p:attrNameLst>
                                      </p:cBhvr>
                                      <p:to>
                                        <p:strVal val="visible"/>
                                      </p:to>
                                    </p:set>
                                    <p:animEffect transition="in" filter="fade">
                                      <p:cBhvr>
                                        <p:cTn id="206" dur="250"/>
                                        <p:tgtEl>
                                          <p:spTgt spid="1027"/>
                                        </p:tgtEl>
                                      </p:cBhvr>
                                    </p:animEffect>
                                  </p:childTnLst>
                                </p:cTn>
                              </p:par>
                              <p:par>
                                <p:cTn id="207" presetID="10" presetClass="entr" presetSubtype="0" fill="hold" nodeType="withEffect">
                                  <p:stCondLst>
                                    <p:cond delay="0"/>
                                  </p:stCondLst>
                                  <p:childTnLst>
                                    <p:set>
                                      <p:cBhvr>
                                        <p:cTn id="208" dur="1" fill="hold">
                                          <p:stCondLst>
                                            <p:cond delay="0"/>
                                          </p:stCondLst>
                                        </p:cTn>
                                        <p:tgtEl>
                                          <p:spTgt spid="32"/>
                                        </p:tgtEl>
                                        <p:attrNameLst>
                                          <p:attrName>style.visibility</p:attrName>
                                        </p:attrNameLst>
                                      </p:cBhvr>
                                      <p:to>
                                        <p:strVal val="visible"/>
                                      </p:to>
                                    </p:set>
                                    <p:animEffect transition="in" filter="fade">
                                      <p:cBhvr>
                                        <p:cTn id="209" dur="250"/>
                                        <p:tgtEl>
                                          <p:spTgt spid="32"/>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7174"/>
                                        </p:tgtEl>
                                        <p:attrNameLst>
                                          <p:attrName>style.visibility</p:attrName>
                                        </p:attrNameLst>
                                      </p:cBhvr>
                                      <p:to>
                                        <p:strVal val="visible"/>
                                      </p:to>
                                    </p:set>
                                    <p:animEffect transition="in" filter="wipe(left)">
                                      <p:cBhvr>
                                        <p:cTn id="214" dur="500"/>
                                        <p:tgtEl>
                                          <p:spTgt spid="7174"/>
                                        </p:tgtEl>
                                      </p:cBhvr>
                                    </p:animEffect>
                                  </p:childTnLst>
                                </p:cTn>
                              </p:par>
                              <p:par>
                                <p:cTn id="215" presetID="22" presetClass="entr" presetSubtype="8" fill="hold" grpId="0" nodeType="withEffect">
                                  <p:stCondLst>
                                    <p:cond delay="0"/>
                                  </p:stCondLst>
                                  <p:childTnLst>
                                    <p:set>
                                      <p:cBhvr>
                                        <p:cTn id="216" dur="1" fill="hold">
                                          <p:stCondLst>
                                            <p:cond delay="0"/>
                                          </p:stCondLst>
                                        </p:cTn>
                                        <p:tgtEl>
                                          <p:spTgt spid="7173"/>
                                        </p:tgtEl>
                                        <p:attrNameLst>
                                          <p:attrName>style.visibility</p:attrName>
                                        </p:attrNameLst>
                                      </p:cBhvr>
                                      <p:to>
                                        <p:strVal val="visible"/>
                                      </p:to>
                                    </p:set>
                                    <p:animEffect transition="in" filter="wipe(left)">
                                      <p:cBhvr>
                                        <p:cTn id="217" dur="500"/>
                                        <p:tgtEl>
                                          <p:spTgt spid="7173"/>
                                        </p:tgtEl>
                                      </p:cBhvr>
                                    </p:animEffect>
                                  </p:childTnLst>
                                </p:cTn>
                              </p:par>
                              <p:par>
                                <p:cTn id="218" presetID="1" presetClass="entr" presetSubtype="0" fill="hold" grpId="0" nodeType="withEffect">
                                  <p:stCondLst>
                                    <p:cond delay="0"/>
                                  </p:stCondLst>
                                  <p:childTnLst>
                                    <p:set>
                                      <p:cBhvr>
                                        <p:cTn id="219" dur="1" fill="hold">
                                          <p:stCondLst>
                                            <p:cond delay="0"/>
                                          </p:stCondLst>
                                        </p:cTn>
                                        <p:tgtEl>
                                          <p:spTgt spid="7177"/>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76"/>
                                        </p:tgtEl>
                                        <p:attrNameLst>
                                          <p:attrName>style.visibility</p:attrName>
                                        </p:attrNameLst>
                                      </p:cBhvr>
                                      <p:to>
                                        <p:strVal val="visible"/>
                                      </p:to>
                                    </p:set>
                                    <p:animEffect transition="in" filter="wipe(left)">
                                      <p:cBhvr>
                                        <p:cTn id="224" dur="500"/>
                                        <p:tgtEl>
                                          <p:spTgt spid="76"/>
                                        </p:tgtEl>
                                      </p:cBhvr>
                                    </p:animEffect>
                                  </p:childTnLst>
                                </p:cTn>
                              </p:par>
                              <p:par>
                                <p:cTn id="225" presetID="22" presetClass="entr" presetSubtype="8" fill="hold" grpId="0" nodeType="withEffect">
                                  <p:stCondLst>
                                    <p:cond delay="0"/>
                                  </p:stCondLst>
                                  <p:childTnLst>
                                    <p:set>
                                      <p:cBhvr>
                                        <p:cTn id="226" dur="1" fill="hold">
                                          <p:stCondLst>
                                            <p:cond delay="0"/>
                                          </p:stCondLst>
                                        </p:cTn>
                                        <p:tgtEl>
                                          <p:spTgt spid="77"/>
                                        </p:tgtEl>
                                        <p:attrNameLst>
                                          <p:attrName>style.visibility</p:attrName>
                                        </p:attrNameLst>
                                      </p:cBhvr>
                                      <p:to>
                                        <p:strVal val="visible"/>
                                      </p:to>
                                    </p:set>
                                    <p:animEffect transition="in" filter="wipe(left)">
                                      <p:cBhvr>
                                        <p:cTn id="227" dur="500"/>
                                        <p:tgtEl>
                                          <p:spTgt spid="77"/>
                                        </p:tgtEl>
                                      </p:cBhvr>
                                    </p:animEffect>
                                  </p:childTnLst>
                                </p:cTn>
                              </p:par>
                              <p:par>
                                <p:cTn id="228" presetID="22" presetClass="entr" presetSubtype="8" fill="hold" grpId="0" nodeType="withEffect">
                                  <p:stCondLst>
                                    <p:cond delay="0"/>
                                  </p:stCondLst>
                                  <p:childTnLst>
                                    <p:set>
                                      <p:cBhvr>
                                        <p:cTn id="229" dur="1" fill="hold">
                                          <p:stCondLst>
                                            <p:cond delay="0"/>
                                          </p:stCondLst>
                                        </p:cTn>
                                        <p:tgtEl>
                                          <p:spTgt spid="7176"/>
                                        </p:tgtEl>
                                        <p:attrNameLst>
                                          <p:attrName>style.visibility</p:attrName>
                                        </p:attrNameLst>
                                      </p:cBhvr>
                                      <p:to>
                                        <p:strVal val="visible"/>
                                      </p:to>
                                    </p:set>
                                    <p:animEffect transition="in" filter="wipe(left)">
                                      <p:cBhvr>
                                        <p:cTn id="230" dur="500"/>
                                        <p:tgtEl>
                                          <p:spTgt spid="7176"/>
                                        </p:tgtEl>
                                      </p:cBhvr>
                                    </p:animEffect>
                                  </p:childTnLst>
                                </p:cTn>
                              </p:par>
                              <p:par>
                                <p:cTn id="231" presetID="1" presetClass="entr" presetSubtype="0" fill="hold" grpId="0" nodeType="withEffect">
                                  <p:stCondLst>
                                    <p:cond delay="0"/>
                                  </p:stCondLst>
                                  <p:childTnLst>
                                    <p:set>
                                      <p:cBhvr>
                                        <p:cTn id="232" dur="1" fill="hold">
                                          <p:stCondLst>
                                            <p:cond delay="0"/>
                                          </p:stCondLst>
                                        </p:cTn>
                                        <p:tgtEl>
                                          <p:spTgt spid="79"/>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81"/>
                                        </p:tgtEl>
                                        <p:attrNameLst>
                                          <p:attrName>style.visibility</p:attrName>
                                        </p:attrNameLst>
                                      </p:cBhvr>
                                      <p:to>
                                        <p:strVal val="visible"/>
                                      </p:to>
                                    </p:set>
                                    <p:animEffect transition="in" filter="fade">
                                      <p:cBhvr>
                                        <p:cTn id="237" dur="500"/>
                                        <p:tgtEl>
                                          <p:spTgt spid="81"/>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7179"/>
                                        </p:tgtEl>
                                        <p:attrNameLst>
                                          <p:attrName>style.visibility</p:attrName>
                                        </p:attrNameLst>
                                      </p:cBhvr>
                                      <p:to>
                                        <p:strVal val="visible"/>
                                      </p:to>
                                    </p:set>
                                    <p:animEffect transition="in" filter="fade">
                                      <p:cBhvr>
                                        <p:cTn id="240" dur="500"/>
                                        <p:tgtEl>
                                          <p:spTgt spid="7179"/>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xit" presetSubtype="0" fill="hold" grpId="1" nodeType="clickEffect">
                                  <p:stCondLst>
                                    <p:cond delay="0"/>
                                  </p:stCondLst>
                                  <p:childTnLst>
                                    <p:animEffect transition="out" filter="fade">
                                      <p:cBhvr>
                                        <p:cTn id="244" dur="250"/>
                                        <p:tgtEl>
                                          <p:spTgt spid="7174"/>
                                        </p:tgtEl>
                                      </p:cBhvr>
                                    </p:animEffect>
                                    <p:set>
                                      <p:cBhvr>
                                        <p:cTn id="245" dur="1" fill="hold">
                                          <p:stCondLst>
                                            <p:cond delay="249"/>
                                          </p:stCondLst>
                                        </p:cTn>
                                        <p:tgtEl>
                                          <p:spTgt spid="7174"/>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250"/>
                                        <p:tgtEl>
                                          <p:spTgt spid="7173"/>
                                        </p:tgtEl>
                                      </p:cBhvr>
                                    </p:animEffect>
                                    <p:set>
                                      <p:cBhvr>
                                        <p:cTn id="248" dur="1" fill="hold">
                                          <p:stCondLst>
                                            <p:cond delay="249"/>
                                          </p:stCondLst>
                                        </p:cTn>
                                        <p:tgtEl>
                                          <p:spTgt spid="7173"/>
                                        </p:tgtEl>
                                        <p:attrNameLst>
                                          <p:attrName>style.visibility</p:attrName>
                                        </p:attrNameLst>
                                      </p:cBhvr>
                                      <p:to>
                                        <p:strVal val="hidden"/>
                                      </p:to>
                                    </p:set>
                                  </p:childTnLst>
                                </p:cTn>
                              </p:par>
                              <p:par>
                                <p:cTn id="249" presetID="10" presetClass="exit" presetSubtype="0" fill="hold" grpId="1" nodeType="withEffect">
                                  <p:stCondLst>
                                    <p:cond delay="0"/>
                                  </p:stCondLst>
                                  <p:childTnLst>
                                    <p:animEffect transition="out" filter="fade">
                                      <p:cBhvr>
                                        <p:cTn id="250" dur="250"/>
                                        <p:tgtEl>
                                          <p:spTgt spid="7177"/>
                                        </p:tgtEl>
                                      </p:cBhvr>
                                    </p:animEffect>
                                    <p:set>
                                      <p:cBhvr>
                                        <p:cTn id="251" dur="1" fill="hold">
                                          <p:stCondLst>
                                            <p:cond delay="249"/>
                                          </p:stCondLst>
                                        </p:cTn>
                                        <p:tgtEl>
                                          <p:spTgt spid="7177"/>
                                        </p:tgtEl>
                                        <p:attrNameLst>
                                          <p:attrName>style.visibility</p:attrName>
                                        </p:attrNameLst>
                                      </p:cBhvr>
                                      <p:to>
                                        <p:strVal val="hidden"/>
                                      </p:to>
                                    </p:set>
                                  </p:childTnLst>
                                </p:cTn>
                              </p:par>
                              <p:par>
                                <p:cTn id="252" presetID="10" presetClass="exit" presetSubtype="0" fill="hold" grpId="1" nodeType="withEffect">
                                  <p:stCondLst>
                                    <p:cond delay="0"/>
                                  </p:stCondLst>
                                  <p:childTnLst>
                                    <p:animEffect transition="out" filter="fade">
                                      <p:cBhvr>
                                        <p:cTn id="253" dur="250"/>
                                        <p:tgtEl>
                                          <p:spTgt spid="76"/>
                                        </p:tgtEl>
                                      </p:cBhvr>
                                    </p:animEffect>
                                    <p:set>
                                      <p:cBhvr>
                                        <p:cTn id="254" dur="1" fill="hold">
                                          <p:stCondLst>
                                            <p:cond delay="249"/>
                                          </p:stCondLst>
                                        </p:cTn>
                                        <p:tgtEl>
                                          <p:spTgt spid="76"/>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250"/>
                                        <p:tgtEl>
                                          <p:spTgt spid="77"/>
                                        </p:tgtEl>
                                      </p:cBhvr>
                                    </p:animEffect>
                                    <p:set>
                                      <p:cBhvr>
                                        <p:cTn id="257" dur="1" fill="hold">
                                          <p:stCondLst>
                                            <p:cond delay="249"/>
                                          </p:stCondLst>
                                        </p:cTn>
                                        <p:tgtEl>
                                          <p:spTgt spid="77"/>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250"/>
                                        <p:tgtEl>
                                          <p:spTgt spid="7176"/>
                                        </p:tgtEl>
                                      </p:cBhvr>
                                    </p:animEffect>
                                    <p:set>
                                      <p:cBhvr>
                                        <p:cTn id="260" dur="1" fill="hold">
                                          <p:stCondLst>
                                            <p:cond delay="249"/>
                                          </p:stCondLst>
                                        </p:cTn>
                                        <p:tgtEl>
                                          <p:spTgt spid="7176"/>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250"/>
                                        <p:tgtEl>
                                          <p:spTgt spid="79"/>
                                        </p:tgtEl>
                                      </p:cBhvr>
                                    </p:animEffect>
                                    <p:set>
                                      <p:cBhvr>
                                        <p:cTn id="263" dur="1" fill="hold">
                                          <p:stCondLst>
                                            <p:cond delay="249"/>
                                          </p:stCondLst>
                                        </p:cTn>
                                        <p:tgtEl>
                                          <p:spTgt spid="79"/>
                                        </p:tgtEl>
                                        <p:attrNameLst>
                                          <p:attrName>style.visibility</p:attrName>
                                        </p:attrNameLst>
                                      </p:cBhvr>
                                      <p:to>
                                        <p:strVal val="hidden"/>
                                      </p:to>
                                    </p:set>
                                  </p:childTnLst>
                                </p:cTn>
                              </p:par>
                              <p:par>
                                <p:cTn id="264" presetID="10" presetClass="exit" presetSubtype="0" fill="hold" grpId="1" nodeType="withEffect">
                                  <p:stCondLst>
                                    <p:cond delay="0"/>
                                  </p:stCondLst>
                                  <p:childTnLst>
                                    <p:animEffect transition="out" filter="fade">
                                      <p:cBhvr>
                                        <p:cTn id="265" dur="250"/>
                                        <p:tgtEl>
                                          <p:spTgt spid="81"/>
                                        </p:tgtEl>
                                      </p:cBhvr>
                                    </p:animEffect>
                                    <p:set>
                                      <p:cBhvr>
                                        <p:cTn id="266" dur="1" fill="hold">
                                          <p:stCondLst>
                                            <p:cond delay="249"/>
                                          </p:stCondLst>
                                        </p:cTn>
                                        <p:tgtEl>
                                          <p:spTgt spid="81"/>
                                        </p:tgtEl>
                                        <p:attrNameLst>
                                          <p:attrName>style.visibility</p:attrName>
                                        </p:attrNameLst>
                                      </p:cBhvr>
                                      <p:to>
                                        <p:strVal val="hidden"/>
                                      </p:to>
                                    </p:set>
                                  </p:childTnLst>
                                </p:cTn>
                              </p:par>
                              <p:par>
                                <p:cTn id="267" presetID="10" presetClass="exit" presetSubtype="0" fill="hold" grpId="1" nodeType="withEffect">
                                  <p:stCondLst>
                                    <p:cond delay="0"/>
                                  </p:stCondLst>
                                  <p:childTnLst>
                                    <p:animEffect transition="out" filter="fade">
                                      <p:cBhvr>
                                        <p:cTn id="268" dur="250"/>
                                        <p:tgtEl>
                                          <p:spTgt spid="7179"/>
                                        </p:tgtEl>
                                      </p:cBhvr>
                                    </p:animEffect>
                                    <p:set>
                                      <p:cBhvr>
                                        <p:cTn id="269" dur="1" fill="hold">
                                          <p:stCondLst>
                                            <p:cond delay="249"/>
                                          </p:stCondLst>
                                        </p:cTn>
                                        <p:tgtEl>
                                          <p:spTgt spid="7179"/>
                                        </p:tgtEl>
                                        <p:attrNameLst>
                                          <p:attrName>style.visibility</p:attrName>
                                        </p:attrNameLst>
                                      </p:cBhvr>
                                      <p:to>
                                        <p:strVal val="hidden"/>
                                      </p:to>
                                    </p:se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grpId="0" nodeType="clickEffect">
                                  <p:stCondLst>
                                    <p:cond delay="0"/>
                                  </p:stCondLst>
                                  <p:childTnLst>
                                    <p:set>
                                      <p:cBhvr>
                                        <p:cTn id="273" dur="1" fill="hold">
                                          <p:stCondLst>
                                            <p:cond delay="0"/>
                                          </p:stCondLst>
                                        </p:cTn>
                                        <p:tgtEl>
                                          <p:spTgt spid="71"/>
                                        </p:tgtEl>
                                        <p:attrNameLst>
                                          <p:attrName>style.visibility</p:attrName>
                                        </p:attrNameLst>
                                      </p:cBhvr>
                                      <p:to>
                                        <p:strVal val="visible"/>
                                      </p:to>
                                    </p:set>
                                    <p:animEffect transition="in" filter="fade">
                                      <p:cBhvr>
                                        <p:cTn id="274" dur="500"/>
                                        <p:tgtEl>
                                          <p:spTgt spid="71"/>
                                        </p:tgtEl>
                                      </p:cBhvr>
                                    </p:animEffect>
                                  </p:childTnLst>
                                </p:cTn>
                              </p:par>
                            </p:childTnLst>
                          </p:cTn>
                        </p:par>
                      </p:childTnLst>
                    </p:cTn>
                  </p:par>
                  <p:par>
                    <p:cTn id="275" fill="hold">
                      <p:stCondLst>
                        <p:cond delay="indefinite"/>
                      </p:stCondLst>
                      <p:childTnLst>
                        <p:par>
                          <p:cTn id="276" fill="hold">
                            <p:stCondLst>
                              <p:cond delay="0"/>
                            </p:stCondLst>
                            <p:childTnLst>
                              <p:par>
                                <p:cTn id="277" presetID="10" presetClass="entr" presetSubtype="0" fill="hold" grpId="0" nodeType="clickEffect">
                                  <p:stCondLst>
                                    <p:cond delay="0"/>
                                  </p:stCondLst>
                                  <p:childTnLst>
                                    <p:set>
                                      <p:cBhvr>
                                        <p:cTn id="278" dur="1" fill="hold">
                                          <p:stCondLst>
                                            <p:cond delay="0"/>
                                          </p:stCondLst>
                                        </p:cTn>
                                        <p:tgtEl>
                                          <p:spTgt spid="69"/>
                                        </p:tgtEl>
                                        <p:attrNameLst>
                                          <p:attrName>style.visibility</p:attrName>
                                        </p:attrNameLst>
                                      </p:cBhvr>
                                      <p:to>
                                        <p:strVal val="visible"/>
                                      </p:to>
                                    </p:set>
                                    <p:animEffect transition="in" filter="fade">
                                      <p:cBhvr>
                                        <p:cTn id="279" dur="500"/>
                                        <p:tgtEl>
                                          <p:spTgt spid="69"/>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70"/>
                                        </p:tgtEl>
                                        <p:attrNameLst>
                                          <p:attrName>style.visibility</p:attrName>
                                        </p:attrNameLst>
                                      </p:cBhvr>
                                      <p:to>
                                        <p:strVal val="visible"/>
                                      </p:to>
                                    </p:set>
                                    <p:animEffect transition="in" filter="fade">
                                      <p:cBhvr>
                                        <p:cTn id="282" dur="500"/>
                                        <p:tgtEl>
                                          <p:spTgt spid="70"/>
                                        </p:tgtEl>
                                      </p:cBhvr>
                                    </p:animEffect>
                                  </p:childTnLst>
                                </p:cTn>
                              </p:par>
                            </p:childTnLst>
                          </p:cTn>
                        </p:par>
                      </p:childTnLst>
                    </p:cTn>
                  </p:par>
                  <p:par>
                    <p:cTn id="283" fill="hold">
                      <p:stCondLst>
                        <p:cond delay="indefinite"/>
                      </p:stCondLst>
                      <p:childTnLst>
                        <p:par>
                          <p:cTn id="284" fill="hold">
                            <p:stCondLst>
                              <p:cond delay="0"/>
                            </p:stCondLst>
                            <p:childTnLst>
                              <p:par>
                                <p:cTn id="285" presetID="10" presetClass="exit" presetSubtype="0" fill="hold" grpId="1" nodeType="clickEffect">
                                  <p:stCondLst>
                                    <p:cond delay="0"/>
                                  </p:stCondLst>
                                  <p:childTnLst>
                                    <p:animEffect transition="out" filter="fade">
                                      <p:cBhvr>
                                        <p:cTn id="286" dur="500"/>
                                        <p:tgtEl>
                                          <p:spTgt spid="71"/>
                                        </p:tgtEl>
                                      </p:cBhvr>
                                    </p:animEffect>
                                    <p:set>
                                      <p:cBhvr>
                                        <p:cTn id="287" dur="1" fill="hold">
                                          <p:stCondLst>
                                            <p:cond delay="499"/>
                                          </p:stCondLst>
                                        </p:cTn>
                                        <p:tgtEl>
                                          <p:spTgt spid="71"/>
                                        </p:tgtEl>
                                        <p:attrNameLst>
                                          <p:attrName>style.visibility</p:attrName>
                                        </p:attrNameLst>
                                      </p:cBhvr>
                                      <p:to>
                                        <p:strVal val="hidden"/>
                                      </p:to>
                                    </p:set>
                                  </p:childTnLst>
                                </p:cTn>
                              </p:par>
                              <p:par>
                                <p:cTn id="288" presetID="10" presetClass="exit" presetSubtype="0" fill="hold" grpId="1" nodeType="withEffect">
                                  <p:stCondLst>
                                    <p:cond delay="0"/>
                                  </p:stCondLst>
                                  <p:childTnLst>
                                    <p:animEffect transition="out" filter="fade">
                                      <p:cBhvr>
                                        <p:cTn id="289" dur="500"/>
                                        <p:tgtEl>
                                          <p:spTgt spid="70"/>
                                        </p:tgtEl>
                                      </p:cBhvr>
                                    </p:animEffect>
                                    <p:set>
                                      <p:cBhvr>
                                        <p:cTn id="290" dur="1" fill="hold">
                                          <p:stCondLst>
                                            <p:cond delay="499"/>
                                          </p:stCondLst>
                                        </p:cTn>
                                        <p:tgtEl>
                                          <p:spTgt spid="70"/>
                                        </p:tgtEl>
                                        <p:attrNameLst>
                                          <p:attrName>style.visibility</p:attrName>
                                        </p:attrNameLst>
                                      </p:cBhvr>
                                      <p:to>
                                        <p:strVal val="hidden"/>
                                      </p:to>
                                    </p:set>
                                  </p:childTnLst>
                                </p:cTn>
                              </p:par>
                              <p:par>
                                <p:cTn id="291" presetID="10" presetClass="entr" presetSubtype="0" fill="hold" grpId="0" nodeType="withEffect">
                                  <p:stCondLst>
                                    <p:cond delay="0"/>
                                  </p:stCondLst>
                                  <p:childTnLst>
                                    <p:set>
                                      <p:cBhvr>
                                        <p:cTn id="292" dur="1" fill="hold">
                                          <p:stCondLst>
                                            <p:cond delay="0"/>
                                          </p:stCondLst>
                                        </p:cTn>
                                        <p:tgtEl>
                                          <p:spTgt spid="68"/>
                                        </p:tgtEl>
                                        <p:attrNameLst>
                                          <p:attrName>style.visibility</p:attrName>
                                        </p:attrNameLst>
                                      </p:cBhvr>
                                      <p:to>
                                        <p:strVal val="visible"/>
                                      </p:to>
                                    </p:set>
                                    <p:animEffect transition="in" filter="fade">
                                      <p:cBhvr>
                                        <p:cTn id="293" dur="500"/>
                                        <p:tgtEl>
                                          <p:spTgt spid="68"/>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72"/>
                                        </p:tgtEl>
                                        <p:attrNameLst>
                                          <p:attrName>style.visibility</p:attrName>
                                        </p:attrNameLst>
                                      </p:cBhvr>
                                      <p:to>
                                        <p:strVal val="visible"/>
                                      </p:to>
                                    </p:set>
                                    <p:animEffect transition="in" filter="fade">
                                      <p:cBhvr>
                                        <p:cTn id="296" dur="500"/>
                                        <p:tgtEl>
                                          <p:spTgt spid="72"/>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nodeType="clickEffect">
                                  <p:stCondLst>
                                    <p:cond delay="0"/>
                                  </p:stCondLst>
                                  <p:childTnLst>
                                    <p:set>
                                      <p:cBhvr>
                                        <p:cTn id="300" dur="1" fill="hold">
                                          <p:stCondLst>
                                            <p:cond delay="0"/>
                                          </p:stCondLst>
                                        </p:cTn>
                                        <p:tgtEl>
                                          <p:spTgt spid="10">
                                            <p:txEl>
                                              <p:pRg st="5" end="5"/>
                                            </p:txEl>
                                          </p:spTgt>
                                        </p:tgtEl>
                                        <p:attrNameLst>
                                          <p:attrName>style.visibility</p:attrName>
                                        </p:attrNameLst>
                                      </p:cBhvr>
                                      <p:to>
                                        <p:strVal val="visible"/>
                                      </p:to>
                                    </p:set>
                                    <p:animEffect transition="in" filter="fade">
                                      <p:cBhvr>
                                        <p:cTn id="301" dur="250"/>
                                        <p:tgtEl>
                                          <p:spTgt spid="10">
                                            <p:txEl>
                                              <p:pRg st="5" end="5"/>
                                            </p:txEl>
                                          </p:spTgt>
                                        </p:tgtEl>
                                      </p:cBhvr>
                                    </p:animEffect>
                                  </p:childTnLst>
                                </p:cTn>
                              </p:par>
                              <p:par>
                                <p:cTn id="302" presetID="10" presetClass="exit" presetSubtype="0" fill="hold" nodeType="withEffect">
                                  <p:stCondLst>
                                    <p:cond delay="0"/>
                                  </p:stCondLst>
                                  <p:childTnLst>
                                    <p:animEffect transition="out" filter="fade">
                                      <p:cBhvr>
                                        <p:cTn id="303" dur="250"/>
                                        <p:tgtEl>
                                          <p:spTgt spid="1027"/>
                                        </p:tgtEl>
                                      </p:cBhvr>
                                    </p:animEffect>
                                    <p:set>
                                      <p:cBhvr>
                                        <p:cTn id="304" dur="1" fill="hold">
                                          <p:stCondLst>
                                            <p:cond delay="249"/>
                                          </p:stCondLst>
                                        </p:cTn>
                                        <p:tgtEl>
                                          <p:spTgt spid="1027"/>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250"/>
                                        <p:tgtEl>
                                          <p:spTgt spid="69"/>
                                        </p:tgtEl>
                                      </p:cBhvr>
                                    </p:animEffect>
                                    <p:set>
                                      <p:cBhvr>
                                        <p:cTn id="307" dur="1" fill="hold">
                                          <p:stCondLst>
                                            <p:cond delay="249"/>
                                          </p:stCondLst>
                                        </p:cTn>
                                        <p:tgtEl>
                                          <p:spTgt spid="69"/>
                                        </p:tgtEl>
                                        <p:attrNameLst>
                                          <p:attrName>style.visibility</p:attrName>
                                        </p:attrNameLst>
                                      </p:cBhvr>
                                      <p:to>
                                        <p:strVal val="hidden"/>
                                      </p:to>
                                    </p:set>
                                  </p:childTnLst>
                                </p:cTn>
                              </p:par>
                              <p:par>
                                <p:cTn id="308" presetID="10" presetClass="exit" presetSubtype="0" fill="hold" grpId="1" nodeType="withEffect">
                                  <p:stCondLst>
                                    <p:cond delay="0"/>
                                  </p:stCondLst>
                                  <p:childTnLst>
                                    <p:animEffect transition="out" filter="fade">
                                      <p:cBhvr>
                                        <p:cTn id="309" dur="250"/>
                                        <p:tgtEl>
                                          <p:spTgt spid="68"/>
                                        </p:tgtEl>
                                      </p:cBhvr>
                                    </p:animEffect>
                                    <p:set>
                                      <p:cBhvr>
                                        <p:cTn id="310" dur="1" fill="hold">
                                          <p:stCondLst>
                                            <p:cond delay="249"/>
                                          </p:stCondLst>
                                        </p:cTn>
                                        <p:tgtEl>
                                          <p:spTgt spid="68"/>
                                        </p:tgtEl>
                                        <p:attrNameLst>
                                          <p:attrName>style.visibility</p:attrName>
                                        </p:attrNameLst>
                                      </p:cBhvr>
                                      <p:to>
                                        <p:strVal val="hidden"/>
                                      </p:to>
                                    </p:set>
                                  </p:childTnLst>
                                </p:cTn>
                              </p:par>
                              <p:par>
                                <p:cTn id="311" presetID="10" presetClass="exit" presetSubtype="0" fill="hold" grpId="1" nodeType="withEffect">
                                  <p:stCondLst>
                                    <p:cond delay="0"/>
                                  </p:stCondLst>
                                  <p:childTnLst>
                                    <p:animEffect transition="out" filter="fade">
                                      <p:cBhvr>
                                        <p:cTn id="312" dur="250"/>
                                        <p:tgtEl>
                                          <p:spTgt spid="72"/>
                                        </p:tgtEl>
                                      </p:cBhvr>
                                    </p:animEffect>
                                    <p:set>
                                      <p:cBhvr>
                                        <p:cTn id="313" dur="1" fill="hold">
                                          <p:stCondLst>
                                            <p:cond delay="249"/>
                                          </p:stCondLst>
                                        </p:cTn>
                                        <p:tgtEl>
                                          <p:spTgt spid="72"/>
                                        </p:tgtEl>
                                        <p:attrNameLst>
                                          <p:attrName>style.visibility</p:attrName>
                                        </p:attrNameLst>
                                      </p:cBhvr>
                                      <p:to>
                                        <p:strVal val="hidden"/>
                                      </p:to>
                                    </p:set>
                                  </p:childTnLst>
                                </p:cTn>
                              </p:par>
                              <p:par>
                                <p:cTn id="314" presetID="10" presetClass="exit" presetSubtype="0" fill="hold" nodeType="withEffect">
                                  <p:stCondLst>
                                    <p:cond delay="0"/>
                                  </p:stCondLst>
                                  <p:childTnLst>
                                    <p:animEffect transition="out" filter="fade">
                                      <p:cBhvr>
                                        <p:cTn id="315" dur="200"/>
                                        <p:tgtEl>
                                          <p:spTgt spid="32"/>
                                        </p:tgtEl>
                                      </p:cBhvr>
                                    </p:animEffect>
                                    <p:set>
                                      <p:cBhvr>
                                        <p:cTn id="316" dur="1" fill="hold">
                                          <p:stCondLst>
                                            <p:cond delay="199"/>
                                          </p:stCondLst>
                                        </p:cTn>
                                        <p:tgtEl>
                                          <p:spTgt spid="32"/>
                                        </p:tgtEl>
                                        <p:attrNameLst>
                                          <p:attrName>style.visibility</p:attrName>
                                        </p:attrNameLst>
                                      </p:cBhvr>
                                      <p:to>
                                        <p:strVal val="hidden"/>
                                      </p:to>
                                    </p:set>
                                    <p:cmd type="call" cmd="stop">
                                      <p:cBhvr>
                                        <p:cTn id="317" dur="1">
                                          <p:stCondLst>
                                            <p:cond delay="199"/>
                                          </p:stCondLst>
                                        </p:cTn>
                                        <p:tgtEl>
                                          <p:spTgt spid="32"/>
                                        </p:tgtEl>
                                      </p:cBhvr>
                                    </p:cmd>
                                  </p:childTnLst>
                                </p:cTn>
                              </p:par>
                            </p:childTnLst>
                          </p:cTn>
                        </p:par>
                      </p:childTnLst>
                    </p:cTn>
                  </p:par>
                  <p:par>
                    <p:cTn id="318" fill="hold">
                      <p:stCondLst>
                        <p:cond delay="indefinite"/>
                      </p:stCondLst>
                      <p:childTnLst>
                        <p:par>
                          <p:cTn id="319" fill="hold">
                            <p:stCondLst>
                              <p:cond delay="0"/>
                            </p:stCondLst>
                            <p:childTnLst>
                              <p:par>
                                <p:cTn id="320" presetID="2" presetClass="exit" presetSubtype="8" decel="100000" fill="hold" grpId="2" nodeType="clickEffect">
                                  <p:stCondLst>
                                    <p:cond delay="0"/>
                                  </p:stCondLst>
                                  <p:childTnLst>
                                    <p:anim calcmode="lin" valueType="num">
                                      <p:cBhvr additive="base">
                                        <p:cTn id="321" dur="500"/>
                                        <p:tgtEl>
                                          <p:spTgt spid="9"/>
                                        </p:tgtEl>
                                        <p:attrNameLst>
                                          <p:attrName>ppt_x</p:attrName>
                                        </p:attrNameLst>
                                      </p:cBhvr>
                                      <p:tavLst>
                                        <p:tav tm="0">
                                          <p:val>
                                            <p:strVal val="ppt_x"/>
                                          </p:val>
                                        </p:tav>
                                        <p:tav tm="100000">
                                          <p:val>
                                            <p:strVal val="0-ppt_w/2"/>
                                          </p:val>
                                        </p:tav>
                                      </p:tavLst>
                                    </p:anim>
                                    <p:anim calcmode="lin" valueType="num">
                                      <p:cBhvr additive="base">
                                        <p:cTn id="322" dur="500"/>
                                        <p:tgtEl>
                                          <p:spTgt spid="9"/>
                                        </p:tgtEl>
                                        <p:attrNameLst>
                                          <p:attrName>ppt_y</p:attrName>
                                        </p:attrNameLst>
                                      </p:cBhvr>
                                      <p:tavLst>
                                        <p:tav tm="0">
                                          <p:val>
                                            <p:strVal val="ppt_y"/>
                                          </p:val>
                                        </p:tav>
                                        <p:tav tm="100000">
                                          <p:val>
                                            <p:strVal val="ppt_y"/>
                                          </p:val>
                                        </p:tav>
                                      </p:tavLst>
                                    </p:anim>
                                    <p:set>
                                      <p:cBhvr>
                                        <p:cTn id="323" dur="1" fill="hold">
                                          <p:stCondLst>
                                            <p:cond delay="499"/>
                                          </p:stCondLst>
                                        </p:cTn>
                                        <p:tgtEl>
                                          <p:spTgt spid="9"/>
                                        </p:tgtEl>
                                        <p:attrNameLst>
                                          <p:attrName>style.visibility</p:attrName>
                                        </p:attrNameLst>
                                      </p:cBhvr>
                                      <p:to>
                                        <p:strVal val="hidden"/>
                                      </p:to>
                                    </p:set>
                                  </p:childTnLst>
                                </p:cTn>
                              </p:par>
                              <p:par>
                                <p:cTn id="324" presetID="2" presetClass="exit" presetSubtype="8" decel="100000" fill="hold" grpId="1" nodeType="withEffect">
                                  <p:stCondLst>
                                    <p:cond delay="0"/>
                                  </p:stCondLst>
                                  <p:childTnLst>
                                    <p:anim calcmode="lin" valueType="num">
                                      <p:cBhvr additive="base">
                                        <p:cTn id="325" dur="500"/>
                                        <p:tgtEl>
                                          <p:spTgt spid="59"/>
                                        </p:tgtEl>
                                        <p:attrNameLst>
                                          <p:attrName>ppt_x</p:attrName>
                                        </p:attrNameLst>
                                      </p:cBhvr>
                                      <p:tavLst>
                                        <p:tav tm="0">
                                          <p:val>
                                            <p:strVal val="ppt_x"/>
                                          </p:val>
                                        </p:tav>
                                        <p:tav tm="100000">
                                          <p:val>
                                            <p:strVal val="0-ppt_w/2"/>
                                          </p:val>
                                        </p:tav>
                                      </p:tavLst>
                                    </p:anim>
                                    <p:anim calcmode="lin" valueType="num">
                                      <p:cBhvr additive="base">
                                        <p:cTn id="326" dur="500"/>
                                        <p:tgtEl>
                                          <p:spTgt spid="59"/>
                                        </p:tgtEl>
                                        <p:attrNameLst>
                                          <p:attrName>ppt_y</p:attrName>
                                        </p:attrNameLst>
                                      </p:cBhvr>
                                      <p:tavLst>
                                        <p:tav tm="0">
                                          <p:val>
                                            <p:strVal val="ppt_y"/>
                                          </p:val>
                                        </p:tav>
                                        <p:tav tm="100000">
                                          <p:val>
                                            <p:strVal val="ppt_y"/>
                                          </p:val>
                                        </p:tav>
                                      </p:tavLst>
                                    </p:anim>
                                    <p:set>
                                      <p:cBhvr>
                                        <p:cTn id="327" dur="1" fill="hold">
                                          <p:stCondLst>
                                            <p:cond delay="499"/>
                                          </p:stCondLst>
                                        </p:cTn>
                                        <p:tgtEl>
                                          <p:spTgt spid="59"/>
                                        </p:tgtEl>
                                        <p:attrNameLst>
                                          <p:attrName>style.visibility</p:attrName>
                                        </p:attrNameLst>
                                      </p:cBhvr>
                                      <p:to>
                                        <p:strVal val="hidden"/>
                                      </p:to>
                                    </p:set>
                                  </p:childTnLst>
                                </p:cTn>
                              </p:par>
                              <p:par>
                                <p:cTn id="328" presetID="2" presetClass="exit" presetSubtype="8" decel="100000" fill="hold" grpId="0" nodeType="withEffect">
                                  <p:stCondLst>
                                    <p:cond delay="0"/>
                                  </p:stCondLst>
                                  <p:childTnLst>
                                    <p:anim calcmode="lin" valueType="num">
                                      <p:cBhvr additive="base">
                                        <p:cTn id="329" dur="500"/>
                                        <p:tgtEl>
                                          <p:spTgt spid="10">
                                            <p:txEl>
                                              <p:pRg st="0" end="0"/>
                                            </p:txEl>
                                          </p:spTgt>
                                        </p:tgtEl>
                                        <p:attrNameLst>
                                          <p:attrName>ppt_x</p:attrName>
                                        </p:attrNameLst>
                                      </p:cBhvr>
                                      <p:tavLst>
                                        <p:tav tm="0">
                                          <p:val>
                                            <p:strVal val="ppt_x"/>
                                          </p:val>
                                        </p:tav>
                                        <p:tav tm="100000">
                                          <p:val>
                                            <p:strVal val="0-ppt_w/2"/>
                                          </p:val>
                                        </p:tav>
                                      </p:tavLst>
                                    </p:anim>
                                    <p:anim calcmode="lin" valueType="num">
                                      <p:cBhvr additive="base">
                                        <p:cTn id="330" dur="500"/>
                                        <p:tgtEl>
                                          <p:spTgt spid="10">
                                            <p:txEl>
                                              <p:pRg st="0" end="0"/>
                                            </p:txEl>
                                          </p:spTgt>
                                        </p:tgtEl>
                                        <p:attrNameLst>
                                          <p:attrName>ppt_y</p:attrName>
                                        </p:attrNameLst>
                                      </p:cBhvr>
                                      <p:tavLst>
                                        <p:tav tm="0">
                                          <p:val>
                                            <p:strVal val="ppt_y"/>
                                          </p:val>
                                        </p:tav>
                                        <p:tav tm="100000">
                                          <p:val>
                                            <p:strVal val="ppt_y"/>
                                          </p:val>
                                        </p:tav>
                                      </p:tavLst>
                                    </p:anim>
                                    <p:set>
                                      <p:cBhvr>
                                        <p:cTn id="331" dur="1" fill="hold">
                                          <p:stCondLst>
                                            <p:cond delay="499"/>
                                          </p:stCondLst>
                                        </p:cTn>
                                        <p:tgtEl>
                                          <p:spTgt spid="10">
                                            <p:txEl>
                                              <p:pRg st="0" end="0"/>
                                            </p:txEl>
                                          </p:spTgt>
                                        </p:tgtEl>
                                        <p:attrNameLst>
                                          <p:attrName>style.visibility</p:attrName>
                                        </p:attrNameLst>
                                      </p:cBhvr>
                                      <p:to>
                                        <p:strVal val="hidden"/>
                                      </p:to>
                                    </p:set>
                                  </p:childTnLst>
                                </p:cTn>
                              </p:par>
                              <p:par>
                                <p:cTn id="332" presetID="2" presetClass="exit" presetSubtype="8" decel="100000" fill="hold" grpId="0" nodeType="withEffect">
                                  <p:stCondLst>
                                    <p:cond delay="0"/>
                                  </p:stCondLst>
                                  <p:childTnLst>
                                    <p:anim calcmode="lin" valueType="num">
                                      <p:cBhvr additive="base">
                                        <p:cTn id="333" dur="500"/>
                                        <p:tgtEl>
                                          <p:spTgt spid="10">
                                            <p:txEl>
                                              <p:pRg st="1" end="1"/>
                                            </p:txEl>
                                          </p:spTgt>
                                        </p:tgtEl>
                                        <p:attrNameLst>
                                          <p:attrName>ppt_x</p:attrName>
                                        </p:attrNameLst>
                                      </p:cBhvr>
                                      <p:tavLst>
                                        <p:tav tm="0">
                                          <p:val>
                                            <p:strVal val="ppt_x"/>
                                          </p:val>
                                        </p:tav>
                                        <p:tav tm="100000">
                                          <p:val>
                                            <p:strVal val="0-ppt_w/2"/>
                                          </p:val>
                                        </p:tav>
                                      </p:tavLst>
                                    </p:anim>
                                    <p:anim calcmode="lin" valueType="num">
                                      <p:cBhvr additive="base">
                                        <p:cTn id="334" dur="500"/>
                                        <p:tgtEl>
                                          <p:spTgt spid="10">
                                            <p:txEl>
                                              <p:pRg st="1" end="1"/>
                                            </p:txEl>
                                          </p:spTgt>
                                        </p:tgtEl>
                                        <p:attrNameLst>
                                          <p:attrName>ppt_y</p:attrName>
                                        </p:attrNameLst>
                                      </p:cBhvr>
                                      <p:tavLst>
                                        <p:tav tm="0">
                                          <p:val>
                                            <p:strVal val="ppt_y"/>
                                          </p:val>
                                        </p:tav>
                                        <p:tav tm="100000">
                                          <p:val>
                                            <p:strVal val="ppt_y"/>
                                          </p:val>
                                        </p:tav>
                                      </p:tavLst>
                                    </p:anim>
                                    <p:set>
                                      <p:cBhvr>
                                        <p:cTn id="335" dur="1" fill="hold">
                                          <p:stCondLst>
                                            <p:cond delay="499"/>
                                          </p:stCondLst>
                                        </p:cTn>
                                        <p:tgtEl>
                                          <p:spTgt spid="10">
                                            <p:txEl>
                                              <p:pRg st="1" end="1"/>
                                            </p:txEl>
                                          </p:spTgt>
                                        </p:tgtEl>
                                        <p:attrNameLst>
                                          <p:attrName>style.visibility</p:attrName>
                                        </p:attrNameLst>
                                      </p:cBhvr>
                                      <p:to>
                                        <p:strVal val="hidden"/>
                                      </p:to>
                                    </p:set>
                                  </p:childTnLst>
                                </p:cTn>
                              </p:par>
                              <p:par>
                                <p:cTn id="336" presetID="2" presetClass="exit" presetSubtype="8" decel="100000" fill="hold" grpId="0" nodeType="withEffect">
                                  <p:stCondLst>
                                    <p:cond delay="0"/>
                                  </p:stCondLst>
                                  <p:childTnLst>
                                    <p:anim calcmode="lin" valueType="num">
                                      <p:cBhvr additive="base">
                                        <p:cTn id="337" dur="500"/>
                                        <p:tgtEl>
                                          <p:spTgt spid="10">
                                            <p:txEl>
                                              <p:pRg st="2" end="2"/>
                                            </p:txEl>
                                          </p:spTgt>
                                        </p:tgtEl>
                                        <p:attrNameLst>
                                          <p:attrName>ppt_x</p:attrName>
                                        </p:attrNameLst>
                                      </p:cBhvr>
                                      <p:tavLst>
                                        <p:tav tm="0">
                                          <p:val>
                                            <p:strVal val="ppt_x"/>
                                          </p:val>
                                        </p:tav>
                                        <p:tav tm="100000">
                                          <p:val>
                                            <p:strVal val="0-ppt_w/2"/>
                                          </p:val>
                                        </p:tav>
                                      </p:tavLst>
                                    </p:anim>
                                    <p:anim calcmode="lin" valueType="num">
                                      <p:cBhvr additive="base">
                                        <p:cTn id="338" dur="500"/>
                                        <p:tgtEl>
                                          <p:spTgt spid="10">
                                            <p:txEl>
                                              <p:pRg st="2" end="2"/>
                                            </p:txEl>
                                          </p:spTgt>
                                        </p:tgtEl>
                                        <p:attrNameLst>
                                          <p:attrName>ppt_y</p:attrName>
                                        </p:attrNameLst>
                                      </p:cBhvr>
                                      <p:tavLst>
                                        <p:tav tm="0">
                                          <p:val>
                                            <p:strVal val="ppt_y"/>
                                          </p:val>
                                        </p:tav>
                                        <p:tav tm="100000">
                                          <p:val>
                                            <p:strVal val="ppt_y"/>
                                          </p:val>
                                        </p:tav>
                                      </p:tavLst>
                                    </p:anim>
                                    <p:set>
                                      <p:cBhvr>
                                        <p:cTn id="339" dur="1" fill="hold">
                                          <p:stCondLst>
                                            <p:cond delay="499"/>
                                          </p:stCondLst>
                                        </p:cTn>
                                        <p:tgtEl>
                                          <p:spTgt spid="10">
                                            <p:txEl>
                                              <p:pRg st="2" end="2"/>
                                            </p:txEl>
                                          </p:spTgt>
                                        </p:tgtEl>
                                        <p:attrNameLst>
                                          <p:attrName>style.visibility</p:attrName>
                                        </p:attrNameLst>
                                      </p:cBhvr>
                                      <p:to>
                                        <p:strVal val="hidden"/>
                                      </p:to>
                                    </p:set>
                                  </p:childTnLst>
                                </p:cTn>
                              </p:par>
                              <p:par>
                                <p:cTn id="340" presetID="2" presetClass="exit" presetSubtype="8" decel="100000" fill="hold" grpId="0" nodeType="withEffect">
                                  <p:stCondLst>
                                    <p:cond delay="0"/>
                                  </p:stCondLst>
                                  <p:childTnLst>
                                    <p:anim calcmode="lin" valueType="num">
                                      <p:cBhvr additive="base">
                                        <p:cTn id="341" dur="500"/>
                                        <p:tgtEl>
                                          <p:spTgt spid="10">
                                            <p:txEl>
                                              <p:pRg st="3" end="3"/>
                                            </p:txEl>
                                          </p:spTgt>
                                        </p:tgtEl>
                                        <p:attrNameLst>
                                          <p:attrName>ppt_x</p:attrName>
                                        </p:attrNameLst>
                                      </p:cBhvr>
                                      <p:tavLst>
                                        <p:tav tm="0">
                                          <p:val>
                                            <p:strVal val="ppt_x"/>
                                          </p:val>
                                        </p:tav>
                                        <p:tav tm="100000">
                                          <p:val>
                                            <p:strVal val="0-ppt_w/2"/>
                                          </p:val>
                                        </p:tav>
                                      </p:tavLst>
                                    </p:anim>
                                    <p:anim calcmode="lin" valueType="num">
                                      <p:cBhvr additive="base">
                                        <p:cTn id="342" dur="500"/>
                                        <p:tgtEl>
                                          <p:spTgt spid="10">
                                            <p:txEl>
                                              <p:pRg st="3" end="3"/>
                                            </p:txEl>
                                          </p:spTgt>
                                        </p:tgtEl>
                                        <p:attrNameLst>
                                          <p:attrName>ppt_y</p:attrName>
                                        </p:attrNameLst>
                                      </p:cBhvr>
                                      <p:tavLst>
                                        <p:tav tm="0">
                                          <p:val>
                                            <p:strVal val="ppt_y"/>
                                          </p:val>
                                        </p:tav>
                                        <p:tav tm="100000">
                                          <p:val>
                                            <p:strVal val="ppt_y"/>
                                          </p:val>
                                        </p:tav>
                                      </p:tavLst>
                                    </p:anim>
                                    <p:set>
                                      <p:cBhvr>
                                        <p:cTn id="343" dur="1" fill="hold">
                                          <p:stCondLst>
                                            <p:cond delay="499"/>
                                          </p:stCondLst>
                                        </p:cTn>
                                        <p:tgtEl>
                                          <p:spTgt spid="10">
                                            <p:txEl>
                                              <p:pRg st="3" end="3"/>
                                            </p:txEl>
                                          </p:spTgt>
                                        </p:tgtEl>
                                        <p:attrNameLst>
                                          <p:attrName>style.visibility</p:attrName>
                                        </p:attrNameLst>
                                      </p:cBhvr>
                                      <p:to>
                                        <p:strVal val="hidden"/>
                                      </p:to>
                                    </p:set>
                                  </p:childTnLst>
                                </p:cTn>
                              </p:par>
                              <p:par>
                                <p:cTn id="344" presetID="2" presetClass="exit" presetSubtype="8" decel="100000" fill="hold" grpId="0" nodeType="withEffect">
                                  <p:stCondLst>
                                    <p:cond delay="0"/>
                                  </p:stCondLst>
                                  <p:childTnLst>
                                    <p:anim calcmode="lin" valueType="num">
                                      <p:cBhvr additive="base">
                                        <p:cTn id="345" dur="500"/>
                                        <p:tgtEl>
                                          <p:spTgt spid="10">
                                            <p:txEl>
                                              <p:pRg st="4" end="4"/>
                                            </p:txEl>
                                          </p:spTgt>
                                        </p:tgtEl>
                                        <p:attrNameLst>
                                          <p:attrName>ppt_x</p:attrName>
                                        </p:attrNameLst>
                                      </p:cBhvr>
                                      <p:tavLst>
                                        <p:tav tm="0">
                                          <p:val>
                                            <p:strVal val="ppt_x"/>
                                          </p:val>
                                        </p:tav>
                                        <p:tav tm="100000">
                                          <p:val>
                                            <p:strVal val="0-ppt_w/2"/>
                                          </p:val>
                                        </p:tav>
                                      </p:tavLst>
                                    </p:anim>
                                    <p:anim calcmode="lin" valueType="num">
                                      <p:cBhvr additive="base">
                                        <p:cTn id="346" dur="500"/>
                                        <p:tgtEl>
                                          <p:spTgt spid="10">
                                            <p:txEl>
                                              <p:pRg st="4" end="4"/>
                                            </p:txEl>
                                          </p:spTgt>
                                        </p:tgtEl>
                                        <p:attrNameLst>
                                          <p:attrName>ppt_y</p:attrName>
                                        </p:attrNameLst>
                                      </p:cBhvr>
                                      <p:tavLst>
                                        <p:tav tm="0">
                                          <p:val>
                                            <p:strVal val="ppt_y"/>
                                          </p:val>
                                        </p:tav>
                                        <p:tav tm="100000">
                                          <p:val>
                                            <p:strVal val="ppt_y"/>
                                          </p:val>
                                        </p:tav>
                                      </p:tavLst>
                                    </p:anim>
                                    <p:set>
                                      <p:cBhvr>
                                        <p:cTn id="347" dur="1" fill="hold">
                                          <p:stCondLst>
                                            <p:cond delay="499"/>
                                          </p:stCondLst>
                                        </p:cTn>
                                        <p:tgtEl>
                                          <p:spTgt spid="10">
                                            <p:txEl>
                                              <p:pRg st="4" end="4"/>
                                            </p:txEl>
                                          </p:spTgt>
                                        </p:tgtEl>
                                        <p:attrNameLst>
                                          <p:attrName>style.visibility</p:attrName>
                                        </p:attrNameLst>
                                      </p:cBhvr>
                                      <p:to>
                                        <p:strVal val="hidden"/>
                                      </p:to>
                                    </p:set>
                                  </p:childTnLst>
                                </p:cTn>
                              </p:par>
                              <p:par>
                                <p:cTn id="348" presetID="2" presetClass="exit" presetSubtype="8" decel="100000" fill="hold" grpId="0" nodeType="withEffect">
                                  <p:stCondLst>
                                    <p:cond delay="0"/>
                                  </p:stCondLst>
                                  <p:childTnLst>
                                    <p:anim calcmode="lin" valueType="num">
                                      <p:cBhvr additive="base">
                                        <p:cTn id="349" dur="500"/>
                                        <p:tgtEl>
                                          <p:spTgt spid="10">
                                            <p:txEl>
                                              <p:pRg st="5" end="5"/>
                                            </p:txEl>
                                          </p:spTgt>
                                        </p:tgtEl>
                                        <p:attrNameLst>
                                          <p:attrName>ppt_x</p:attrName>
                                        </p:attrNameLst>
                                      </p:cBhvr>
                                      <p:tavLst>
                                        <p:tav tm="0">
                                          <p:val>
                                            <p:strVal val="ppt_x"/>
                                          </p:val>
                                        </p:tav>
                                        <p:tav tm="100000">
                                          <p:val>
                                            <p:strVal val="0-ppt_w/2"/>
                                          </p:val>
                                        </p:tav>
                                      </p:tavLst>
                                    </p:anim>
                                    <p:anim calcmode="lin" valueType="num">
                                      <p:cBhvr additive="base">
                                        <p:cTn id="350" dur="500"/>
                                        <p:tgtEl>
                                          <p:spTgt spid="10">
                                            <p:txEl>
                                              <p:pRg st="5" end="5"/>
                                            </p:txEl>
                                          </p:spTgt>
                                        </p:tgtEl>
                                        <p:attrNameLst>
                                          <p:attrName>ppt_y</p:attrName>
                                        </p:attrNameLst>
                                      </p:cBhvr>
                                      <p:tavLst>
                                        <p:tav tm="0">
                                          <p:val>
                                            <p:strVal val="ppt_y"/>
                                          </p:val>
                                        </p:tav>
                                        <p:tav tm="100000">
                                          <p:val>
                                            <p:strVal val="ppt_y"/>
                                          </p:val>
                                        </p:tav>
                                      </p:tavLst>
                                    </p:anim>
                                    <p:set>
                                      <p:cBhvr>
                                        <p:cTn id="351" dur="1" fill="hold">
                                          <p:stCondLst>
                                            <p:cond delay="499"/>
                                          </p:stCondLst>
                                        </p:cTn>
                                        <p:tgtEl>
                                          <p:spTgt spid="10">
                                            <p:txEl>
                                              <p:pRg st="5" end="5"/>
                                            </p:txEl>
                                          </p:spTgt>
                                        </p:tgtEl>
                                        <p:attrNameLst>
                                          <p:attrName>style.visibility</p:attrName>
                                        </p:attrNameLst>
                                      </p:cBhvr>
                                      <p:to>
                                        <p:strVal val="hidden"/>
                                      </p:to>
                                    </p:set>
                                  </p:childTnLst>
                                </p:cTn>
                              </p:par>
                              <p:par>
                                <p:cTn id="352" presetID="2" presetClass="entr" presetSubtype="2" decel="100000" fill="hold" grpId="0" nodeType="withEffect">
                                  <p:stCondLst>
                                    <p:cond delay="0"/>
                                  </p:stCondLst>
                                  <p:childTnLst>
                                    <p:set>
                                      <p:cBhvr>
                                        <p:cTn id="353" dur="1" fill="hold">
                                          <p:stCondLst>
                                            <p:cond delay="0"/>
                                          </p:stCondLst>
                                        </p:cTn>
                                        <p:tgtEl>
                                          <p:spTgt spid="73"/>
                                        </p:tgtEl>
                                        <p:attrNameLst>
                                          <p:attrName>style.visibility</p:attrName>
                                        </p:attrNameLst>
                                      </p:cBhvr>
                                      <p:to>
                                        <p:strVal val="visible"/>
                                      </p:to>
                                    </p:set>
                                    <p:anim calcmode="lin" valueType="num">
                                      <p:cBhvr additive="base">
                                        <p:cTn id="354" dur="500" fill="hold"/>
                                        <p:tgtEl>
                                          <p:spTgt spid="73"/>
                                        </p:tgtEl>
                                        <p:attrNameLst>
                                          <p:attrName>ppt_x</p:attrName>
                                        </p:attrNameLst>
                                      </p:cBhvr>
                                      <p:tavLst>
                                        <p:tav tm="0">
                                          <p:val>
                                            <p:strVal val="1+#ppt_w/2"/>
                                          </p:val>
                                        </p:tav>
                                        <p:tav tm="100000">
                                          <p:val>
                                            <p:strVal val="#ppt_x"/>
                                          </p:val>
                                        </p:tav>
                                      </p:tavLst>
                                    </p:anim>
                                    <p:anim calcmode="lin" valueType="num">
                                      <p:cBhvr additive="base">
                                        <p:cTn id="355"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6" restart="whenNotActive" fill="hold" evtFilter="cancelBubble" nodeType="interactiveSeq">
                <p:stCondLst>
                  <p:cond evt="onClick" delay="0">
                    <p:tgtEl>
                      <p:spTgt spid="32"/>
                    </p:tgtEl>
                  </p:cond>
                </p:stCondLst>
                <p:endSync evt="end" delay="0">
                  <p:rtn val="all"/>
                </p:endSync>
                <p:childTnLst>
                  <p:par>
                    <p:cTn id="357" fill="hold">
                      <p:stCondLst>
                        <p:cond delay="0"/>
                      </p:stCondLst>
                      <p:childTnLst>
                        <p:par>
                          <p:cTn id="358" fill="hold">
                            <p:stCondLst>
                              <p:cond delay="0"/>
                            </p:stCondLst>
                            <p:childTnLst>
                              <p:par>
                                <p:cTn id="359" presetID="1" presetClass="mediacall" presetSubtype="0" fill="hold" nodeType="withEffect">
                                  <p:stCondLst>
                                    <p:cond delay="0"/>
                                  </p:stCondLst>
                                  <p:childTnLst>
                                    <p:cmd type="call" cmd="playFrom(0.0)">
                                      <p:cBhvr>
                                        <p:cTn id="360" dur="9066" fill="hold"/>
                                        <p:tgtEl>
                                          <p:spTgt spid="32"/>
                                        </p:tgtEl>
                                      </p:cBhvr>
                                    </p:cmd>
                                  </p:childTnLst>
                                </p:cTn>
                              </p:par>
                              <p:par>
                                <p:cTn id="361" presetID="1" presetClass="entr" presetSubtype="0" fill="hold" nodeType="withEffect">
                                  <p:stCondLst>
                                    <p:cond delay="0"/>
                                  </p:stCondLst>
                                  <p:childTnLst>
                                    <p:set>
                                      <p:cBhvr>
                                        <p:cTn id="362" dur="1" fill="hold">
                                          <p:stCondLst>
                                            <p:cond delay="0"/>
                                          </p:stCondLst>
                                        </p:cTn>
                                        <p:tgtEl>
                                          <p:spTgt spid="7168"/>
                                        </p:tgtEl>
                                        <p:attrNameLst>
                                          <p:attrName>style.visibility</p:attrName>
                                        </p:attrNameLst>
                                      </p:cBhvr>
                                      <p:to>
                                        <p:strVal val="visible"/>
                                      </p:to>
                                    </p:set>
                                  </p:childTnLst>
                                </p:cTn>
                              </p:par>
                              <p:par>
                                <p:cTn id="363" presetID="42" presetClass="path" presetSubtype="0" fill="hold" nodeType="withEffect">
                                  <p:stCondLst>
                                    <p:cond delay="250"/>
                                  </p:stCondLst>
                                  <p:childTnLst>
                                    <p:animMotion origin="layout" path="M -2.82141E-6 -2.59259E-6 L 0.24717 -2.59259E-6 " pathEditMode="relative" rAng="0" ptsTypes="AA">
                                      <p:cBhvr>
                                        <p:cTn id="364" dur="4400" fill="hold"/>
                                        <p:tgtEl>
                                          <p:spTgt spid="7168"/>
                                        </p:tgtEl>
                                        <p:attrNameLst>
                                          <p:attrName>ppt_x</p:attrName>
                                          <p:attrName>ppt_y</p:attrName>
                                        </p:attrNameLst>
                                      </p:cBhvr>
                                      <p:rCtr x="12355" y="0"/>
                                    </p:animMotion>
                                  </p:childTnLst>
                                </p:cTn>
                              </p:par>
                              <p:par>
                                <p:cTn id="365" presetID="42" presetClass="path" presetSubtype="0" accel="50000" decel="50000" fill="hold" nodeType="withEffect">
                                  <p:stCondLst>
                                    <p:cond delay="4650"/>
                                  </p:stCondLst>
                                  <p:childTnLst>
                                    <p:animMotion origin="layout" path="M 0.24707 -2.40741E-6 L -0.02832 0.16053 " pathEditMode="relative" rAng="0" ptsTypes="AA">
                                      <p:cBhvr>
                                        <p:cTn id="366" dur="250" fill="hold"/>
                                        <p:tgtEl>
                                          <p:spTgt spid="7168"/>
                                        </p:tgtEl>
                                        <p:attrNameLst>
                                          <p:attrName>ppt_x</p:attrName>
                                          <p:attrName>ppt_y</p:attrName>
                                        </p:attrNameLst>
                                      </p:cBhvr>
                                      <p:rCtr x="-13770" y="8021"/>
                                    </p:animMotion>
                                  </p:childTnLst>
                                </p:cTn>
                              </p:par>
                              <p:par>
                                <p:cTn id="367" presetID="42" presetClass="path" presetSubtype="0" fill="hold" nodeType="withEffect">
                                  <p:stCondLst>
                                    <p:cond delay="4900"/>
                                  </p:stCondLst>
                                  <p:childTnLst>
                                    <p:animMotion origin="layout" path="M -0.02832 0.16053 L 0.24707 0.16053 " pathEditMode="relative" rAng="0" ptsTypes="AA">
                                      <p:cBhvr>
                                        <p:cTn id="368" dur="2900" fill="hold"/>
                                        <p:tgtEl>
                                          <p:spTgt spid="7168"/>
                                        </p:tgtEl>
                                        <p:attrNameLst>
                                          <p:attrName>ppt_x</p:attrName>
                                          <p:attrName>ppt_y</p:attrName>
                                        </p:attrNameLst>
                                      </p:cBhvr>
                                      <p:rCtr x="13770" y="0"/>
                                    </p:animMotion>
                                  </p:childTnLst>
                                </p:cTn>
                              </p:par>
                            </p:childTnLst>
                          </p:cTn>
                        </p:par>
                        <p:par>
                          <p:cTn id="369" fill="hold">
                            <p:stCondLst>
                              <p:cond delay="9066"/>
                            </p:stCondLst>
                            <p:childTnLst>
                              <p:par>
                                <p:cTn id="370" presetID="10" presetClass="exit" presetSubtype="0" fill="hold" nodeType="afterEffect">
                                  <p:stCondLst>
                                    <p:cond delay="0"/>
                                  </p:stCondLst>
                                  <p:childTnLst>
                                    <p:animEffect transition="out" filter="fade">
                                      <p:cBhvr>
                                        <p:cTn id="371" dur="250"/>
                                        <p:tgtEl>
                                          <p:spTgt spid="7168"/>
                                        </p:tgtEl>
                                      </p:cBhvr>
                                    </p:animEffect>
                                    <p:set>
                                      <p:cBhvr>
                                        <p:cTn id="372" dur="1" fill="hold">
                                          <p:stCondLst>
                                            <p:cond delay="249"/>
                                          </p:stCondLst>
                                        </p:cTn>
                                        <p:tgtEl>
                                          <p:spTgt spid="7168"/>
                                        </p:tgtEl>
                                        <p:attrNameLst>
                                          <p:attrName>style.visibility</p:attrName>
                                        </p:attrNameLst>
                                      </p:cBhvr>
                                      <p:to>
                                        <p:strVal val="hidden"/>
                                      </p:to>
                                    </p:set>
                                  </p:childTnLst>
                                </p:cTn>
                              </p:par>
                            </p:childTnLst>
                          </p:cTn>
                        </p:par>
                      </p:childTnLst>
                    </p:cTn>
                  </p:par>
                </p:childTnLst>
              </p:cTn>
              <p:nextCondLst>
                <p:cond evt="onClick" delay="0">
                  <p:tgtEl>
                    <p:spTgt spid="32"/>
                  </p:tgtEl>
                </p:cond>
              </p:nextCondLst>
            </p:seq>
            <p:audio>
              <p:cMediaNode vol="80000">
                <p:cTn id="373" fill="hold" display="0">
                  <p:stCondLst>
                    <p:cond delay="indefinite"/>
                  </p:stCondLst>
                  <p:endCondLst>
                    <p:cond evt="onStopAudio" delay="0">
                      <p:tgtEl>
                        <p:sldTgt/>
                      </p:tgtEl>
                    </p:cond>
                  </p:endCondLst>
                </p:cTn>
                <p:tgtEl>
                  <p:spTgt spid="32"/>
                </p:tgtEl>
              </p:cMediaNode>
            </p:audio>
            <p:audio>
              <p:cMediaNode vol="80000" showWhenStopped="0">
                <p:cTn id="374" fill="remove" display="0">
                  <p:stCondLst>
                    <p:cond delay="indefinite"/>
                  </p:stCondLst>
                  <p:endCondLst>
                    <p:cond evt="onStopAudio" delay="0">
                      <p:tgtEl>
                        <p:sldTgt/>
                      </p:tgtEl>
                    </p:cond>
                  </p:endCondLst>
                </p:cTn>
                <p:tgtEl>
                  <p:spTgt spid="7175"/>
                </p:tgtEl>
              </p:cMediaNode>
            </p:audio>
            <p:audio>
              <p:cMediaNode vol="80000" showWhenStopped="0">
                <p:cTn id="375" fill="remove" display="0">
                  <p:stCondLst>
                    <p:cond delay="indefinite"/>
                  </p:stCondLst>
                  <p:endCondLst>
                    <p:cond evt="onStopAudio" delay="0">
                      <p:tgtEl>
                        <p:sldTgt/>
                      </p:tgtEl>
                    </p:cond>
                  </p:endCondLst>
                </p:cTn>
                <p:tgtEl>
                  <p:spTgt spid="7178"/>
                </p:tgtEl>
              </p:cMediaNode>
            </p:audio>
            <p:seq concurrent="1" nextAc="seek">
              <p:cTn id="376" restart="whenNotActive" fill="hold" evtFilter="cancelBubble" nodeType="interactiveSeq">
                <p:stCondLst>
                  <p:cond evt="onClick" delay="0">
                    <p:tgtEl>
                      <p:spTgt spid="77"/>
                    </p:tgtEl>
                  </p:cond>
                </p:stCondLst>
                <p:endSync evt="end" delay="0">
                  <p:rtn val="all"/>
                </p:endSync>
                <p:childTnLst>
                  <p:par>
                    <p:cTn id="377" fill="hold">
                      <p:stCondLst>
                        <p:cond delay="0"/>
                      </p:stCondLst>
                      <p:childTnLst>
                        <p:par>
                          <p:cTn id="378" fill="hold">
                            <p:stCondLst>
                              <p:cond delay="0"/>
                            </p:stCondLst>
                            <p:childTnLst>
                              <p:par>
                                <p:cTn id="379" presetID="1" presetClass="mediacall" presetSubtype="0" fill="hold" nodeType="withEffect">
                                  <p:stCondLst>
                                    <p:cond delay="0"/>
                                  </p:stCondLst>
                                  <p:childTnLst>
                                    <p:cmd type="call" cmd="playFrom(0.0)">
                                      <p:cBhvr>
                                        <p:cTn id="380" dur="5044" fill="hold"/>
                                        <p:tgtEl>
                                          <p:spTgt spid="7178"/>
                                        </p:tgtEl>
                                      </p:cBhvr>
                                    </p:cmd>
                                  </p:childTnLst>
                                </p:cTn>
                              </p:par>
                            </p:childTnLst>
                          </p:cTn>
                        </p:par>
                      </p:childTnLst>
                    </p:cTn>
                  </p:par>
                </p:childTnLst>
              </p:cTn>
              <p:nextCondLst>
                <p:cond evt="onClick" delay="0">
                  <p:tgtEl>
                    <p:spTgt spid="77"/>
                  </p:tgtEl>
                </p:cond>
              </p:nextCondLst>
            </p:seq>
            <p:seq concurrent="1" nextAc="seek">
              <p:cTn id="381" restart="whenNotActive" fill="hold" evtFilter="cancelBubble" nodeType="interactiveSeq">
                <p:stCondLst>
                  <p:cond evt="onClick" delay="0">
                    <p:tgtEl>
                      <p:spTgt spid="7174"/>
                    </p:tgtEl>
                  </p:cond>
                </p:stCondLst>
                <p:endSync evt="end" delay="0">
                  <p:rtn val="all"/>
                </p:endSync>
                <p:childTnLst>
                  <p:par>
                    <p:cTn id="382" fill="hold">
                      <p:stCondLst>
                        <p:cond delay="0"/>
                      </p:stCondLst>
                      <p:childTnLst>
                        <p:par>
                          <p:cTn id="383" fill="hold">
                            <p:stCondLst>
                              <p:cond delay="0"/>
                            </p:stCondLst>
                            <p:childTnLst>
                              <p:par>
                                <p:cTn id="384" presetID="1" presetClass="mediacall" presetSubtype="0" fill="hold" nodeType="withEffect">
                                  <p:stCondLst>
                                    <p:cond delay="0"/>
                                  </p:stCondLst>
                                  <p:childTnLst>
                                    <p:cmd type="call" cmd="playFrom(0.0)">
                                      <p:cBhvr>
                                        <p:cTn id="385" dur="5044" fill="hold"/>
                                        <p:tgtEl>
                                          <p:spTgt spid="7175"/>
                                        </p:tgtEl>
                                      </p:cBhvr>
                                    </p:cmd>
                                  </p:childTnLst>
                                </p:cTn>
                              </p:par>
                            </p:childTnLst>
                          </p:cTn>
                        </p:par>
                      </p:childTnLst>
                    </p:cTn>
                  </p:par>
                </p:childTnLst>
              </p:cTn>
              <p:nextCondLst>
                <p:cond evt="onClick" delay="0">
                  <p:tgtEl>
                    <p:spTgt spid="7174"/>
                  </p:tgtEl>
                </p:cond>
              </p:nextCondLst>
            </p:seq>
            <p:seq concurrent="1" nextAc="seek">
              <p:cTn id="386" restart="whenNotActive" fill="hold" evtFilter="cancelBubble" nodeType="interactiveSeq">
                <p:stCondLst>
                  <p:cond evt="onClick" delay="0">
                    <p:tgtEl>
                      <p:spTgt spid="81"/>
                    </p:tgtEl>
                  </p:cond>
                </p:stCondLst>
                <p:endSync evt="end" delay="0">
                  <p:rtn val="all"/>
                </p:endSync>
                <p:childTnLst>
                  <p:par>
                    <p:cTn id="387" fill="hold">
                      <p:stCondLst>
                        <p:cond delay="0"/>
                      </p:stCondLst>
                      <p:childTnLst>
                        <p:par>
                          <p:cTn id="388" fill="hold">
                            <p:stCondLst>
                              <p:cond delay="0"/>
                            </p:stCondLst>
                            <p:childTnLst>
                              <p:par>
                                <p:cTn id="389" presetID="1" presetClass="mediacall" presetSubtype="0" fill="hold" nodeType="withEffect">
                                  <p:stCondLst>
                                    <p:cond delay="0"/>
                                  </p:stCondLst>
                                  <p:childTnLst>
                                    <p:cmd type="call" cmd="playFrom(0.0)">
                                      <p:cBhvr>
                                        <p:cTn id="390" dur="2040" fill="hold"/>
                                        <p:tgtEl>
                                          <p:spTgt spid="7181"/>
                                        </p:tgtEl>
                                      </p:cBhvr>
                                    </p:cmd>
                                  </p:childTnLst>
                                </p:cTn>
                              </p:par>
                            </p:childTnLst>
                          </p:cTn>
                        </p:par>
                      </p:childTnLst>
                    </p:cTn>
                  </p:par>
                </p:childTnLst>
              </p:cTn>
              <p:nextCondLst>
                <p:cond evt="onClick" delay="0">
                  <p:tgtEl>
                    <p:spTgt spid="81"/>
                  </p:tgtEl>
                </p:cond>
              </p:nextCondLst>
            </p:seq>
            <p:audio>
              <p:cMediaNode vol="80000" showWhenStopped="0">
                <p:cTn id="391" fill="remove" display="0">
                  <p:stCondLst>
                    <p:cond delay="indefinite"/>
                  </p:stCondLst>
                  <p:endCondLst>
                    <p:cond evt="onStopAudio" delay="0">
                      <p:tgtEl>
                        <p:sldTgt/>
                      </p:tgtEl>
                    </p:cond>
                  </p:endCondLst>
                </p:cTn>
                <p:tgtEl>
                  <p:spTgt spid="7181"/>
                </p:tgtEl>
              </p:cMediaNode>
            </p:audio>
            <p:audio>
              <p:cMediaNode vol="80000" showWhenStopped="0">
                <p:cTn id="392" fill="remove" display="0">
                  <p:stCondLst>
                    <p:cond delay="indefinite"/>
                  </p:stCondLst>
                  <p:endCondLst>
                    <p:cond evt="onStopAudio" delay="0">
                      <p:tgtEl>
                        <p:sldTgt/>
                      </p:tgtEl>
                    </p:cond>
                  </p:endCondLst>
                </p:cTn>
                <p:tgtEl>
                  <p:spTgt spid="7182"/>
                </p:tgtEl>
              </p:cMediaNode>
            </p:audio>
            <p:seq concurrent="1" nextAc="seek">
              <p:cTn id="393" restart="whenNotActive" fill="hold" evtFilter="cancelBubble" nodeType="interactiveSeq">
                <p:stCondLst>
                  <p:cond evt="onClick" delay="0">
                    <p:tgtEl>
                      <p:spTgt spid="7179"/>
                    </p:tgtEl>
                  </p:cond>
                </p:stCondLst>
                <p:endSync evt="end" delay="0">
                  <p:rtn val="all"/>
                </p:endSync>
                <p:childTnLst>
                  <p:par>
                    <p:cTn id="394" fill="hold">
                      <p:stCondLst>
                        <p:cond delay="0"/>
                      </p:stCondLst>
                      <p:childTnLst>
                        <p:par>
                          <p:cTn id="395" fill="hold">
                            <p:stCondLst>
                              <p:cond delay="0"/>
                            </p:stCondLst>
                            <p:childTnLst>
                              <p:par>
                                <p:cTn id="396" presetID="1" presetClass="mediacall" presetSubtype="0" fill="hold" nodeType="withEffect">
                                  <p:stCondLst>
                                    <p:cond delay="0"/>
                                  </p:stCondLst>
                                  <p:childTnLst>
                                    <p:cmd type="call" cmd="playFrom(0.0)">
                                      <p:cBhvr>
                                        <p:cTn id="397" dur="3633" fill="hold"/>
                                        <p:tgtEl>
                                          <p:spTgt spid="7182"/>
                                        </p:tgtEl>
                                      </p:cBhvr>
                                    </p:cmd>
                                  </p:childTnLst>
                                </p:cTn>
                              </p:par>
                            </p:childTnLst>
                          </p:cTn>
                        </p:par>
                      </p:childTnLst>
                    </p:cTn>
                  </p:par>
                </p:childTnLst>
              </p:cTn>
              <p:nextCondLst>
                <p:cond evt="onClick" delay="0">
                  <p:tgtEl>
                    <p:spTgt spid="7179"/>
                  </p:tgtEl>
                </p:cond>
              </p:nextCondLst>
            </p:seq>
          </p:childTnLst>
        </p:cTn>
      </p:par>
    </p:tnLst>
    <p:bldLst>
      <p:bldP spid="9" grpId="0"/>
      <p:bldP spid="9" grpId="1"/>
      <p:bldP spid="9" grpId="2"/>
      <p:bldP spid="10" grpId="0" uiExpand="1" build="allAtOnce"/>
      <p:bldP spid="11" grpId="0" animBg="1"/>
      <p:bldP spid="11" grpId="1" animBg="1"/>
      <p:bldP spid="12" grpId="0" animBg="1"/>
      <p:bldP spid="12" grpId="1"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26" grpId="0" animBg="1"/>
      <p:bldP spid="26" grpId="1" animBg="1"/>
      <p:bldP spid="28" grpId="0" animBg="1"/>
      <p:bldP spid="28" grpId="1" uiExpand="1" build="allAtOnce" animBg="1"/>
      <p:bldP spid="59" grpId="0"/>
      <p:bldP spid="59" grpId="1"/>
      <p:bldP spid="7173" grpId="0" animBg="1"/>
      <p:bldP spid="7173" grpId="1" animBg="1"/>
      <p:bldP spid="7174" grpId="0" animBg="1"/>
      <p:bldP spid="7174" grpId="1" animBg="1"/>
      <p:bldP spid="7176" grpId="0" animBg="1"/>
      <p:bldP spid="7176" grpId="1" animBg="1"/>
      <p:bldP spid="7177" grpId="0" animBg="1"/>
      <p:bldP spid="7177" grpId="1" animBg="1"/>
      <p:bldP spid="76" grpId="0" animBg="1"/>
      <p:bldP spid="76" grpId="1" animBg="1"/>
      <p:bldP spid="77" grpId="0" animBg="1"/>
      <p:bldP spid="77" grpId="1" animBg="1"/>
      <p:bldP spid="79" grpId="0" animBg="1"/>
      <p:bldP spid="79" grpId="1" animBg="1"/>
      <p:bldP spid="7179" grpId="0" animBg="1"/>
      <p:bldP spid="7179" grpId="1" animBg="1"/>
      <p:bldP spid="81" grpId="0" animBg="1"/>
      <p:bldP spid="81"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What is Music Annotation?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9" name="TextBox 8"/>
          <p:cNvSpPr txBox="1"/>
          <p:nvPr/>
        </p:nvSpPr>
        <p:spPr>
          <a:xfrm>
            <a:off x="6528858" y="1691257"/>
            <a:ext cx="11315699" cy="1446550"/>
          </a:xfrm>
          <a:prstGeom prst="rect">
            <a:avLst/>
          </a:prstGeom>
          <a:noFill/>
        </p:spPr>
        <p:txBody>
          <a:bodyPr wrap="square" rtlCol="0">
            <a:spAutoFit/>
          </a:bodyPr>
          <a:lstStyle/>
          <a:p>
            <a:pPr algn="ctr"/>
            <a:r>
              <a:rPr lang="en-US" sz="8800" dirty="0" smtClean="0">
                <a:solidFill>
                  <a:srgbClr val="00CCCC"/>
                </a:solidFill>
                <a:latin typeface="Exo 2 Light" panose="00000400000000000000" pitchFamily="2" charset="0"/>
                <a:ea typeface="Lato Light" charset="0"/>
                <a:cs typeface="Lato Light" charset="0"/>
              </a:rPr>
              <a:t>Automatic</a:t>
            </a:r>
            <a:r>
              <a:rPr lang="en-US" sz="8800" dirty="0" smtClean="0">
                <a:solidFill>
                  <a:schemeClr val="bg1">
                    <a:lumMod val="95000"/>
                  </a:schemeClr>
                </a:solidFill>
                <a:latin typeface="Exo 2 Light" panose="00000400000000000000" pitchFamily="2" charset="0"/>
                <a:ea typeface="Lato Light" charset="0"/>
                <a:cs typeface="Lato Light" charset="0"/>
              </a:rPr>
              <a:t> Annotation</a:t>
            </a:r>
            <a:endParaRPr lang="en-US" sz="8800" dirty="0">
              <a:solidFill>
                <a:schemeClr val="bg1">
                  <a:lumMod val="95000"/>
                </a:schemeClr>
              </a:solidFill>
              <a:latin typeface="Exo 2 Light" panose="00000400000000000000" pitchFamily="2" charset="0"/>
              <a:ea typeface="Lato Light" charset="0"/>
              <a:cs typeface="Lato Light" charset="0"/>
            </a:endParaRPr>
          </a:p>
        </p:txBody>
      </p:sp>
      <p:cxnSp>
        <p:nvCxnSpPr>
          <p:cNvPr id="17" name="Straight Connector 16"/>
          <p:cNvCxnSpPr/>
          <p:nvPr/>
        </p:nvCxnSpPr>
        <p:spPr>
          <a:xfrm>
            <a:off x="2552" y="311875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0" y="1237826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7177" name="Rectangle 7176"/>
          <p:cNvSpPr/>
          <p:nvPr/>
        </p:nvSpPr>
        <p:spPr>
          <a:xfrm>
            <a:off x="23218257" y="4505021"/>
            <a:ext cx="785123" cy="1189835"/>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Subtitle 2">
            <a:extLst>
              <a:ext uri="{FF2B5EF4-FFF2-40B4-BE49-F238E27FC236}">
                <a16:creationId xmlns="" xmlns:a16="http://schemas.microsoft.com/office/drawing/2014/main" id="{4C08A12B-847C-CC42-A074-95A325256D69}"/>
              </a:ext>
            </a:extLst>
          </p:cNvPr>
          <p:cNvSpPr txBox="1">
            <a:spLocks/>
          </p:cNvSpPr>
          <p:nvPr/>
        </p:nvSpPr>
        <p:spPr>
          <a:xfrm>
            <a:off x="274588" y="3129162"/>
            <a:ext cx="23719268" cy="834486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Automatic annotation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is the process of pattern discovery and annotation done by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algorithms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Automatic pattern discovery tends to find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too many patterns</a:t>
            </a:r>
            <a:r>
              <a:rPr lang="en-US" sz="6600" baseline="300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Humans are still better at finding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relevant</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or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salient</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patterns</a:t>
            </a:r>
            <a:r>
              <a:rPr lang="en-US" sz="66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2</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There’s a lack of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ground truth</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to train automatic methods on.</a:t>
            </a:r>
          </a:p>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Bottom line</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we still need human annotations.</a:t>
            </a:r>
          </a:p>
        </p:txBody>
      </p:sp>
      <p:sp>
        <p:nvSpPr>
          <p:cNvPr id="74" name="TextBox 73"/>
          <p:cNvSpPr txBox="1"/>
          <p:nvPr/>
        </p:nvSpPr>
        <p:spPr>
          <a:xfrm>
            <a:off x="0" y="12429068"/>
            <a:ext cx="24375533" cy="523220"/>
          </a:xfrm>
          <a:prstGeom prst="rect">
            <a:avLst/>
          </a:prstGeom>
          <a:noFill/>
        </p:spPr>
        <p:txBody>
          <a:bodyPr wrap="square" rtlCol="0">
            <a:spAutoFit/>
          </a:bodyPr>
          <a:lstStyle/>
          <a:p>
            <a:pPr algn="ct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 </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D. Meredith., “</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Music analysis and point-set compression</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2015</a:t>
            </a:r>
            <a:endPar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sp>
        <p:nvSpPr>
          <p:cNvPr id="75" name="TextBox 74"/>
          <p:cNvSpPr txBox="1"/>
          <p:nvPr/>
        </p:nvSpPr>
        <p:spPr>
          <a:xfrm>
            <a:off x="4669" y="12898832"/>
            <a:ext cx="24375533" cy="523220"/>
          </a:xfrm>
          <a:prstGeom prst="rect">
            <a:avLst/>
          </a:prstGeom>
          <a:noFill/>
        </p:spPr>
        <p:txBody>
          <a:bodyPr wrap="square" rtlCol="0">
            <a:spAutoFit/>
          </a:bodyPr>
          <a:lstStyle/>
          <a:p>
            <a:pPr algn="ctr"/>
            <a:r>
              <a:rPr lang="en-GB" sz="2800" baseline="300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2 </a:t>
            </a:r>
            <a:r>
              <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P. Boot et al., “Evaluating the role of repeated patterns in folk song classification and compression.”, </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2016</a:t>
            </a:r>
            <a:endPar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spTree>
    <p:extLst>
      <p:ext uri="{BB962C8B-B14F-4D97-AF65-F5344CB8AC3E}">
        <p14:creationId xmlns:p14="http://schemas.microsoft.com/office/powerpoint/2010/main" val="18907544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25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250"/>
                                        <p:tgtEl>
                                          <p:spTgt spid="73">
                                            <p:txEl>
                                              <p:pRg st="1" end="1"/>
                                            </p:txEl>
                                          </p:spTgt>
                                        </p:tgtEl>
                                      </p:cBhvr>
                                    </p:animEffect>
                                  </p:childTnLst>
                                </p:cTn>
                              </p:par>
                              <p:par>
                                <p:cTn id="13" presetID="2" presetClass="entr" presetSubtype="4" decel="10000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ppt_x"/>
                                          </p:val>
                                        </p:tav>
                                        <p:tav tm="100000">
                                          <p:val>
                                            <p:strVal val="#ppt_x"/>
                                          </p:val>
                                        </p:tav>
                                      </p:tavLst>
                                    </p:anim>
                                    <p:anim calcmode="lin" valueType="num">
                                      <p:cBhvr additive="base">
                                        <p:cTn id="1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3">
                                            <p:txEl>
                                              <p:pRg st="2" end="2"/>
                                            </p:txEl>
                                          </p:spTgt>
                                        </p:tgtEl>
                                        <p:attrNameLst>
                                          <p:attrName>style.visibility</p:attrName>
                                        </p:attrNameLst>
                                      </p:cBhvr>
                                      <p:to>
                                        <p:strVal val="visible"/>
                                      </p:to>
                                    </p:set>
                                    <p:animEffect transition="in" filter="fade">
                                      <p:cBhvr>
                                        <p:cTn id="21" dur="250"/>
                                        <p:tgtEl>
                                          <p:spTgt spid="73">
                                            <p:txEl>
                                              <p:pRg st="2" end="2"/>
                                            </p:txEl>
                                          </p:spTgt>
                                        </p:tgtEl>
                                      </p:cBhvr>
                                    </p:animEffect>
                                  </p:childTnLst>
                                </p:cTn>
                              </p:par>
                              <p:par>
                                <p:cTn id="22" presetID="2" presetClass="entr" presetSubtype="4" decel="10000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additive="base">
                                        <p:cTn id="24" dur="500" fill="hold"/>
                                        <p:tgtEl>
                                          <p:spTgt spid="75"/>
                                        </p:tgtEl>
                                        <p:attrNameLst>
                                          <p:attrName>ppt_x</p:attrName>
                                        </p:attrNameLst>
                                      </p:cBhvr>
                                      <p:tavLst>
                                        <p:tav tm="0">
                                          <p:val>
                                            <p:strVal val="#ppt_x"/>
                                          </p:val>
                                        </p:tav>
                                        <p:tav tm="100000">
                                          <p:val>
                                            <p:strVal val="#ppt_x"/>
                                          </p:val>
                                        </p:tav>
                                      </p:tavLst>
                                    </p:anim>
                                    <p:anim calcmode="lin" valueType="num">
                                      <p:cBhvr additive="base">
                                        <p:cTn id="25"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3">
                                            <p:txEl>
                                              <p:pRg st="3" end="3"/>
                                            </p:txEl>
                                          </p:spTgt>
                                        </p:tgtEl>
                                        <p:attrNameLst>
                                          <p:attrName>style.visibility</p:attrName>
                                        </p:attrNameLst>
                                      </p:cBhvr>
                                      <p:to>
                                        <p:strVal val="visible"/>
                                      </p:to>
                                    </p:set>
                                    <p:animEffect transition="in" filter="fade">
                                      <p:cBhvr>
                                        <p:cTn id="30" dur="250"/>
                                        <p:tgtEl>
                                          <p:spTgt spid="7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
                                            <p:txEl>
                                              <p:pRg st="4" end="4"/>
                                            </p:txEl>
                                          </p:spTgt>
                                        </p:tgtEl>
                                        <p:attrNameLst>
                                          <p:attrName>style.visibility</p:attrName>
                                        </p:attrNameLst>
                                      </p:cBhvr>
                                      <p:to>
                                        <p:strVal val="visible"/>
                                      </p:to>
                                    </p:set>
                                    <p:animEffect transition="in" filter="fade">
                                      <p:cBhvr>
                                        <p:cTn id="35" dur="250"/>
                                        <p:tgtEl>
                                          <p:spTgt spid="7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Recap</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grpSp>
        <p:nvGrpSpPr>
          <p:cNvPr id="2" name="Group 1"/>
          <p:cNvGrpSpPr/>
          <p:nvPr/>
        </p:nvGrpSpPr>
        <p:grpSpPr>
          <a:xfrm>
            <a:off x="274589" y="2207447"/>
            <a:ext cx="23823661" cy="8417880"/>
            <a:chOff x="274589" y="2207447"/>
            <a:chExt cx="23823661" cy="8417880"/>
          </a:xfrm>
        </p:grpSpPr>
        <p:sp>
          <p:nvSpPr>
            <p:cNvPr id="486"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260636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Patterns, are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short melodic segments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of music that have multiple exact or inexact occurrences throughout a piece of music.</a:t>
              </a:r>
            </a:p>
          </p:txBody>
        </p:sp>
        <p:pic>
          <p:nvPicPr>
            <p:cNvPr id="1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491" y="6175056"/>
              <a:ext cx="15475856" cy="4450271"/>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Group 5"/>
          <p:cNvGrpSpPr/>
          <p:nvPr/>
        </p:nvGrpSpPr>
        <p:grpSpPr>
          <a:xfrm>
            <a:off x="276994" y="2223709"/>
            <a:ext cx="23823661" cy="8510297"/>
            <a:chOff x="276994" y="2223709"/>
            <a:chExt cx="23823661" cy="8510297"/>
          </a:xfrm>
        </p:grpSpPr>
        <p:sp>
          <p:nvSpPr>
            <p:cNvPr id="13" name="Subtitle 2">
              <a:extLst>
                <a:ext uri="{FF2B5EF4-FFF2-40B4-BE49-F238E27FC236}">
                  <a16:creationId xmlns="" xmlns:a16="http://schemas.microsoft.com/office/drawing/2014/main" id="{4C08A12B-847C-CC42-A074-95A325256D69}"/>
                </a:ext>
              </a:extLst>
            </p:cNvPr>
            <p:cNvSpPr txBox="1">
              <a:spLocks/>
            </p:cNvSpPr>
            <p:nvPr/>
          </p:nvSpPr>
          <p:spPr>
            <a:xfrm>
              <a:off x="276994" y="2223709"/>
              <a:ext cx="23823661" cy="265715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They’re useful as musical features or training data for many applications of music information retrieval.</a:t>
              </a:r>
            </a:p>
          </p:txBody>
        </p:sp>
        <p:grpSp>
          <p:nvGrpSpPr>
            <p:cNvPr id="3" name="Group 2"/>
            <p:cNvGrpSpPr/>
            <p:nvPr/>
          </p:nvGrpSpPr>
          <p:grpSpPr>
            <a:xfrm>
              <a:off x="1012918" y="6219942"/>
              <a:ext cx="6775577" cy="4514064"/>
              <a:chOff x="1728343" y="7034593"/>
              <a:chExt cx="6775577" cy="4514064"/>
            </a:xfrm>
          </p:grpSpPr>
          <p:pic>
            <p:nvPicPr>
              <p:cNvPr id="1026" name="Picture 2" descr="Image result for compression files"/>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728343" y="7034593"/>
                <a:ext cx="6775577" cy="3613642"/>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427816" y="10625327"/>
                <a:ext cx="5376630"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Compression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4" name="Group 3"/>
            <p:cNvGrpSpPr/>
            <p:nvPr/>
          </p:nvGrpSpPr>
          <p:grpSpPr>
            <a:xfrm>
              <a:off x="8801413" y="6219942"/>
              <a:ext cx="6775200" cy="4514064"/>
              <a:chOff x="8801225" y="6219942"/>
              <a:chExt cx="6775200" cy="4514064"/>
            </a:xfrm>
          </p:grpSpPr>
          <p:pic>
            <p:nvPicPr>
              <p:cNvPr id="1028" name="Picture 4" descr="Image result for classification"/>
              <p:cNvPicPr>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801225" y="6219942"/>
                <a:ext cx="6775200" cy="36144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9498104" y="9810676"/>
                <a:ext cx="5376630"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Classification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5" name="Group 4"/>
            <p:cNvGrpSpPr/>
            <p:nvPr/>
          </p:nvGrpSpPr>
          <p:grpSpPr>
            <a:xfrm>
              <a:off x="16589531" y="6219942"/>
              <a:ext cx="6775200" cy="4514064"/>
              <a:chOff x="16335579" y="6219942"/>
              <a:chExt cx="6775200" cy="4514064"/>
            </a:xfrm>
          </p:grpSpPr>
          <p:pic>
            <p:nvPicPr>
              <p:cNvPr id="1030" name="Picture 6" descr="Image result for data"/>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5579" y="6219942"/>
                <a:ext cx="6775200" cy="36144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7034864" y="9810676"/>
                <a:ext cx="5376630"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Training Data</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grpSp>
        <p:nvGrpSpPr>
          <p:cNvPr id="7" name="Group 6"/>
          <p:cNvGrpSpPr/>
          <p:nvPr/>
        </p:nvGrpSpPr>
        <p:grpSpPr>
          <a:xfrm>
            <a:off x="277182" y="2223709"/>
            <a:ext cx="23823661" cy="8362345"/>
            <a:chOff x="277182" y="2223709"/>
            <a:chExt cx="23823661" cy="8362345"/>
          </a:xfrm>
        </p:grpSpPr>
        <p:sp>
          <p:nvSpPr>
            <p:cNvPr id="26" name="Subtitle 2">
              <a:extLst>
                <a:ext uri="{FF2B5EF4-FFF2-40B4-BE49-F238E27FC236}">
                  <a16:creationId xmlns="" xmlns:a16="http://schemas.microsoft.com/office/drawing/2014/main" id="{4C08A12B-847C-CC42-A074-95A325256D69}"/>
                </a:ext>
              </a:extLst>
            </p:cNvPr>
            <p:cNvSpPr txBox="1">
              <a:spLocks/>
            </p:cNvSpPr>
            <p:nvPr/>
          </p:nvSpPr>
          <p:spPr>
            <a:xfrm>
              <a:off x="277182" y="2223709"/>
              <a:ext cx="23823661" cy="265715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There are two ways to discover and annotate patterns: manual, and automatic.</a:t>
              </a:r>
            </a:p>
          </p:txBody>
        </p:sp>
        <p:pic>
          <p:nvPicPr>
            <p:cNvPr id="1031" name="Picture 7"/>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3832055" y="6095354"/>
              <a:ext cx="6441084" cy="44907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Image result for automatic"/>
            <p:cNvPicPr>
              <a:picLocks noChangeArrowheads="1"/>
            </p:cNvPicPr>
            <p:nvPr/>
          </p:nvPicPr>
          <p:blipFill rotWithShape="1">
            <a:blip r:embed="rId9" cstate="email">
              <a:extLst>
                <a:ext uri="{28A0092B-C50C-407E-A947-70E740481C1C}">
                  <a14:useLocalDpi xmlns:a14="http://schemas.microsoft.com/office/drawing/2010/main" val="0"/>
                </a:ext>
              </a:extLst>
            </a:blip>
            <a:srcRect t="3284" b="9967"/>
            <a:stretch/>
          </p:blipFill>
          <p:spPr bwMode="auto">
            <a:xfrm>
              <a:off x="14105194" y="6095354"/>
              <a:ext cx="6440400" cy="44892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77182" y="2223709"/>
            <a:ext cx="23823661" cy="9586486"/>
            <a:chOff x="277182" y="2223709"/>
            <a:chExt cx="23823661" cy="9586486"/>
          </a:xfrm>
        </p:grpSpPr>
        <p:sp>
          <p:nvSpPr>
            <p:cNvPr id="40" name="Subtitle 2">
              <a:extLst>
                <a:ext uri="{FF2B5EF4-FFF2-40B4-BE49-F238E27FC236}">
                  <a16:creationId xmlns="" xmlns:a16="http://schemas.microsoft.com/office/drawing/2014/main" id="{4C08A12B-847C-CC42-A074-95A325256D69}"/>
                </a:ext>
              </a:extLst>
            </p:cNvPr>
            <p:cNvSpPr txBox="1">
              <a:spLocks/>
            </p:cNvSpPr>
            <p:nvPr/>
          </p:nvSpPr>
          <p:spPr>
            <a:xfrm>
              <a:off x="277182" y="2223709"/>
              <a:ext cx="23823661" cy="387594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Most manual annotation is done using pen and paper which has many drawbacks,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but we need more human annotations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to research and develop automatic methods.</a:t>
              </a:r>
            </a:p>
          </p:txBody>
        </p:sp>
        <p:pic>
          <p:nvPicPr>
            <p:cNvPr id="1035" name="Picture 11" descr="Image result for writing sheet music"/>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31413" y="6933394"/>
              <a:ext cx="7315200" cy="4876801"/>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4031783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decel="100000" fill="hold"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0-ppt_w/2"/>
                                          </p:val>
                                        </p:tav>
                                      </p:tavLst>
                                    </p:anim>
                                    <p:anim calcmode="lin" valueType="num">
                                      <p:cBhvr additive="base">
                                        <p:cTn id="12" dur="500"/>
                                        <p:tgtEl>
                                          <p:spTgt spid="2"/>
                                        </p:tgtEl>
                                        <p:attrNameLst>
                                          <p:attrName>ppt_y</p:attrName>
                                        </p:attrNameLst>
                                      </p:cBhvr>
                                      <p:tavLst>
                                        <p:tav tm="0">
                                          <p:val>
                                            <p:strVal val="ppt_y"/>
                                          </p:val>
                                        </p:tav>
                                        <p:tav tm="100000">
                                          <p:val>
                                            <p:strVal val="ppt_y"/>
                                          </p:val>
                                        </p:tav>
                                      </p:tavLst>
                                    </p:anim>
                                    <p:set>
                                      <p:cBhvr>
                                        <p:cTn id="13" dur="1" fill="hold">
                                          <p:stCondLst>
                                            <p:cond delay="499"/>
                                          </p:stCondLst>
                                        </p:cTn>
                                        <p:tgtEl>
                                          <p:spTgt spid="2"/>
                                        </p:tgtEl>
                                        <p:attrNameLst>
                                          <p:attrName>style.visibility</p:attrName>
                                        </p:attrNameLst>
                                      </p:cBhvr>
                                      <p:to>
                                        <p:strVal val="hidden"/>
                                      </p:to>
                                    </p:set>
                                  </p:childTnLst>
                                </p:cTn>
                              </p:par>
                              <p:par>
                                <p:cTn id="14" presetID="2" presetClass="entr" presetSubtype="2" decel="10000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8" decel="100000" fill="hold" nodeType="clickEffect">
                                  <p:stCondLst>
                                    <p:cond delay="0"/>
                                  </p:stCondLst>
                                  <p:childTnLst>
                                    <p:anim calcmode="lin" valueType="num">
                                      <p:cBhvr additive="base">
                                        <p:cTn id="21" dur="500"/>
                                        <p:tgtEl>
                                          <p:spTgt spid="6"/>
                                        </p:tgtEl>
                                        <p:attrNameLst>
                                          <p:attrName>ppt_x</p:attrName>
                                        </p:attrNameLst>
                                      </p:cBhvr>
                                      <p:tavLst>
                                        <p:tav tm="0">
                                          <p:val>
                                            <p:strVal val="ppt_x"/>
                                          </p:val>
                                        </p:tav>
                                        <p:tav tm="100000">
                                          <p:val>
                                            <p:strVal val="0-ppt_w/2"/>
                                          </p:val>
                                        </p:tav>
                                      </p:tavLst>
                                    </p:anim>
                                    <p:anim calcmode="lin" valueType="num">
                                      <p:cBhvr additive="base">
                                        <p:cTn id="22" dur="500"/>
                                        <p:tgtEl>
                                          <p:spTgt spid="6"/>
                                        </p:tgtEl>
                                        <p:attrNameLst>
                                          <p:attrName>ppt_y</p:attrName>
                                        </p:attrNameLst>
                                      </p:cBhvr>
                                      <p:tavLst>
                                        <p:tav tm="0">
                                          <p:val>
                                            <p:strVal val="ppt_y"/>
                                          </p:val>
                                        </p:tav>
                                        <p:tav tm="100000">
                                          <p:val>
                                            <p:strVal val="ppt_y"/>
                                          </p:val>
                                        </p:tav>
                                      </p:tavLst>
                                    </p:anim>
                                    <p:set>
                                      <p:cBhvr>
                                        <p:cTn id="23" dur="1" fill="hold">
                                          <p:stCondLst>
                                            <p:cond delay="499"/>
                                          </p:stCondLst>
                                        </p:cTn>
                                        <p:tgtEl>
                                          <p:spTgt spid="6"/>
                                        </p:tgtEl>
                                        <p:attrNameLst>
                                          <p:attrName>style.visibility</p:attrName>
                                        </p:attrNameLst>
                                      </p:cBhvr>
                                      <p:to>
                                        <p:strVal val="hidden"/>
                                      </p:to>
                                    </p:set>
                                  </p:childTnLst>
                                </p:cTn>
                              </p:par>
                              <p:par>
                                <p:cTn id="24" presetID="2" presetClass="entr" presetSubtype="2" decel="10000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xit" presetSubtype="8" decel="100000" fill="hold" nodeType="clickEffect">
                                  <p:stCondLst>
                                    <p:cond delay="0"/>
                                  </p:stCondLst>
                                  <p:childTnLst>
                                    <p:anim calcmode="lin" valueType="num">
                                      <p:cBhvr additive="base">
                                        <p:cTn id="31" dur="500"/>
                                        <p:tgtEl>
                                          <p:spTgt spid="7"/>
                                        </p:tgtEl>
                                        <p:attrNameLst>
                                          <p:attrName>ppt_x</p:attrName>
                                        </p:attrNameLst>
                                      </p:cBhvr>
                                      <p:tavLst>
                                        <p:tav tm="0">
                                          <p:val>
                                            <p:strVal val="ppt_x"/>
                                          </p:val>
                                        </p:tav>
                                        <p:tav tm="100000">
                                          <p:val>
                                            <p:strVal val="0-ppt_w/2"/>
                                          </p:val>
                                        </p:tav>
                                      </p:tavLst>
                                    </p:anim>
                                    <p:anim calcmode="lin" valueType="num">
                                      <p:cBhvr additive="base">
                                        <p:cTn id="32" dur="500"/>
                                        <p:tgtEl>
                                          <p:spTgt spid="7"/>
                                        </p:tgtEl>
                                        <p:attrNameLst>
                                          <p:attrName>ppt_y</p:attrName>
                                        </p:attrNameLst>
                                      </p:cBhvr>
                                      <p:tavLst>
                                        <p:tav tm="0">
                                          <p:val>
                                            <p:strVal val="ppt_y"/>
                                          </p:val>
                                        </p:tav>
                                        <p:tav tm="100000">
                                          <p:val>
                                            <p:strVal val="ppt_y"/>
                                          </p:val>
                                        </p:tav>
                                      </p:tavLst>
                                    </p:anim>
                                    <p:set>
                                      <p:cBhvr>
                                        <p:cTn id="33" dur="1" fill="hold">
                                          <p:stCondLst>
                                            <p:cond delay="499"/>
                                          </p:stCondLst>
                                        </p:cTn>
                                        <p:tgtEl>
                                          <p:spTgt spid="7"/>
                                        </p:tgtEl>
                                        <p:attrNameLst>
                                          <p:attrName>style.visibility</p:attrName>
                                        </p:attrNameLst>
                                      </p:cBhvr>
                                      <p:to>
                                        <p:strVal val="hidden"/>
                                      </p:to>
                                    </p:set>
                                  </p:childTnLst>
                                </p:cTn>
                              </p:par>
                              <p:par>
                                <p:cTn id="34" presetID="2" presetClass="entr" presetSubtype="2" decel="10000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TextBox 16"/>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Areas</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grpSp>
        <p:nvGrpSpPr>
          <p:cNvPr id="2" name="Group 1"/>
          <p:cNvGrpSpPr/>
          <p:nvPr/>
        </p:nvGrpSpPr>
        <p:grpSpPr>
          <a:xfrm>
            <a:off x="8947318" y="4164144"/>
            <a:ext cx="6483016" cy="5783330"/>
            <a:chOff x="1928517" y="4186832"/>
            <a:chExt cx="6483016" cy="5783330"/>
          </a:xfrm>
        </p:grpSpPr>
        <p:pic>
          <p:nvPicPr>
            <p:cNvPr id="1026" name="Picture 2" descr="Image result for music writing"/>
            <p:cNvPicPr>
              <a:picLocks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9402" r="25714"/>
            <a:stretch/>
          </p:blipFill>
          <p:spPr bwMode="auto">
            <a:xfrm>
              <a:off x="2740025" y="5110162"/>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928517" y="4186832"/>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Music Annotation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3" name="Group 2"/>
          <p:cNvGrpSpPr/>
          <p:nvPr/>
        </p:nvGrpSpPr>
        <p:grpSpPr>
          <a:xfrm>
            <a:off x="1232151" y="4164144"/>
            <a:ext cx="6483016" cy="5783330"/>
            <a:chOff x="8947317" y="4186832"/>
            <a:chExt cx="6483016" cy="5783330"/>
          </a:xfrm>
        </p:grpSpPr>
        <p:pic>
          <p:nvPicPr>
            <p:cNvPr id="1028" name="Picture 4"/>
            <p:cNvPicPr>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758825" y="5110162"/>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8947317" y="4186832"/>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Pattern Recognition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5" name="Group 4"/>
          <p:cNvGrpSpPr/>
          <p:nvPr/>
        </p:nvGrpSpPr>
        <p:grpSpPr>
          <a:xfrm>
            <a:off x="16662485" y="4164144"/>
            <a:ext cx="6483016" cy="5783330"/>
            <a:chOff x="15607041" y="4164144"/>
            <a:chExt cx="6483016" cy="5783330"/>
          </a:xfrm>
        </p:grpSpPr>
        <p:pic>
          <p:nvPicPr>
            <p:cNvPr id="4" name="Picture 2" descr="Related image"/>
            <p:cNvPicPr>
              <a:picLocks noChangeArrowheads="1"/>
            </p:cNvPicPr>
            <p:nvPr/>
          </p:nvPicPr>
          <p:blipFill rotWithShape="1">
            <a:blip r:embed="rId6" cstate="email">
              <a:extLst>
                <a:ext uri="{28A0092B-C50C-407E-A947-70E740481C1C}">
                  <a14:useLocalDpi xmlns:a14="http://schemas.microsoft.com/office/drawing/2010/main" val="0"/>
                </a:ext>
              </a:extLst>
            </a:blip>
            <a:srcRect l="23425" t="286" r="9112" b="-1"/>
            <a:stretch/>
          </p:blipFill>
          <p:spPr bwMode="auto">
            <a:xfrm>
              <a:off x="16418549" y="5087474"/>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607041" y="4164144"/>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HCI</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sp>
        <p:nvSpPr>
          <p:cNvPr id="14" name="Rectangle 13"/>
          <p:cNvSpPr/>
          <p:nvPr/>
        </p:nvSpPr>
        <p:spPr>
          <a:xfrm>
            <a:off x="15891506" y="3356364"/>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5891506" y="11184458"/>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833743" y="10974638"/>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5891743" y="3148519"/>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9833269" y="3148519"/>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5891743" y="10995384"/>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6963840"/>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63" presetClass="path" presetSubtype="0" decel="100000" fill="hold" grpId="0" nodeType="withEffect">
                                  <p:stCondLst>
                                    <p:cond delay="0"/>
                                  </p:stCondLst>
                                  <p:childTnLst>
                                    <p:animMotion origin="layout" path="M -4.10524E-6 -9.25926E-7 L 0.16183 -9.25926E-7 " pathEditMode="relative" rAng="0" ptsTypes="AA">
                                      <p:cBhvr>
                                        <p:cTn id="14" dur="500" fill="hold"/>
                                        <p:tgtEl>
                                          <p:spTgt spid="21"/>
                                        </p:tgtEl>
                                        <p:attrNameLst>
                                          <p:attrName>ppt_x</p:attrName>
                                          <p:attrName>ppt_y</p:attrName>
                                        </p:attrNameLst>
                                      </p:cBhvr>
                                      <p:rCtr x="8088" y="0"/>
                                    </p:animMotion>
                                  </p:childTnLst>
                                </p:cTn>
                              </p:par>
                              <p:par>
                                <p:cTn id="15" presetID="35" presetClass="path" presetSubtype="0" decel="100000" fill="hold" grpId="0" nodeType="withEffect">
                                  <p:stCondLst>
                                    <p:cond delay="0"/>
                                  </p:stCondLst>
                                  <p:childTnLst>
                                    <p:animMotion origin="layout" path="M 1.64887E-6 9.25926E-7 L -0.17088 9.25926E-7 " pathEditMode="relative" rAng="0" ptsTypes="AA">
                                      <p:cBhvr>
                                        <p:cTn id="16" dur="500" fill="hold"/>
                                        <p:tgtEl>
                                          <p:spTgt spid="22"/>
                                        </p:tgtEl>
                                        <p:attrNameLst>
                                          <p:attrName>ppt_x</p:attrName>
                                          <p:attrName>ppt_y</p:attrName>
                                        </p:attrNameLst>
                                      </p:cBhvr>
                                      <p:rCtr x="-8544" y="0"/>
                                    </p:animMotion>
                                  </p:childTnLst>
                                </p:cTn>
                              </p:par>
                              <p:par>
                                <p:cTn id="17" presetID="63" presetClass="path" presetSubtype="0" decel="100000" fill="hold" grpId="0" nodeType="withEffect">
                                  <p:stCondLst>
                                    <p:cond delay="0"/>
                                  </p:stCondLst>
                                  <p:childTnLst>
                                    <p:animMotion origin="layout" path="M 1.01589E-6 -4.81481E-6 L 0.16189 -4.81481E-6 " pathEditMode="relative" rAng="0" ptsTypes="AA">
                                      <p:cBhvr>
                                        <p:cTn id="18" dur="500" fill="hold"/>
                                        <p:tgtEl>
                                          <p:spTgt spid="23"/>
                                        </p:tgtEl>
                                        <p:attrNameLst>
                                          <p:attrName>ppt_x</p:attrName>
                                          <p:attrName>ppt_y</p:attrName>
                                        </p:attrNameLst>
                                      </p:cBhvr>
                                      <p:rCtr x="8095" y="0"/>
                                    </p:animMotion>
                                  </p:childTnLst>
                                </p:cTn>
                              </p:par>
                              <p:par>
                                <p:cTn id="19" presetID="35" presetClass="path" presetSubtype="0" decel="100000" fill="hold" grpId="0" nodeType="withEffect">
                                  <p:stCondLst>
                                    <p:cond delay="0"/>
                                  </p:stCondLst>
                                  <p:childTnLst>
                                    <p:animMotion origin="layout" path="M 1.64887E-6 4.44444E-6 L -0.17088 4.44444E-6 " pathEditMode="relative" rAng="0" ptsTypes="AA">
                                      <p:cBhvr>
                                        <p:cTn id="20" dur="500" fill="hold"/>
                                        <p:tgtEl>
                                          <p:spTgt spid="24"/>
                                        </p:tgtEl>
                                        <p:attrNameLst>
                                          <p:attrName>ppt_x</p:attrName>
                                          <p:attrName>ppt_y</p:attrName>
                                        </p:attrNameLst>
                                      </p:cBhvr>
                                      <p:rCtr x="-8544" y="0"/>
                                    </p:animMotion>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8" name="TextBox 7"/>
          <p:cNvSpPr txBox="1"/>
          <p:nvPr/>
        </p:nvSpPr>
        <p:spPr>
          <a:xfrm>
            <a:off x="0" y="5580728"/>
            <a:ext cx="24377650" cy="2554545"/>
          </a:xfrm>
          <a:prstGeom prst="rect">
            <a:avLst/>
          </a:prstGeom>
          <a:noFill/>
        </p:spPr>
        <p:txBody>
          <a:bodyPr wrap="square" rtlCol="0">
            <a:spAutoFit/>
          </a:bodyPr>
          <a:lstStyle/>
          <a:p>
            <a:pPr algn="ctr"/>
            <a:r>
              <a:rPr lang="en-US" sz="8000" dirty="0">
                <a:solidFill>
                  <a:schemeClr val="bg1">
                    <a:lumMod val="95000"/>
                  </a:schemeClr>
                </a:solidFill>
                <a:latin typeface="Exo 2 Light" panose="00000400000000000000" pitchFamily="2" charset="0"/>
                <a:ea typeface="Lato Light" charset="0"/>
                <a:cs typeface="Rajdhani" panose="02000000000000000000" pitchFamily="2" charset="0"/>
              </a:rPr>
              <a:t>Creating a Tool for Facilitating and Researching Human Annotation of Musical Patterns</a:t>
            </a:r>
          </a:p>
        </p:txBody>
      </p:sp>
      <p:sp>
        <p:nvSpPr>
          <p:cNvPr id="24" name="Rectangle 23"/>
          <p:cNvSpPr/>
          <p:nvPr/>
        </p:nvSpPr>
        <p:spPr>
          <a:xfrm>
            <a:off x="8247062" y="4470400"/>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47062" y="8865423"/>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10587787"/>
            <a:ext cx="3898232" cy="3128211"/>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25262C"/>
                </a:solidFill>
                <a:latin typeface="Exo 2" panose="00000500000000000000" pitchFamily="2" charset="0"/>
                <a:ea typeface="Lato Light" panose="020F0502020204030203" pitchFamily="34" charset="0"/>
                <a:cs typeface="Lato Light" panose="020F0502020204030203" pitchFamily="34" charset="0"/>
              </a:rPr>
              <a:t>Stephan Wells</a:t>
            </a:r>
          </a:p>
          <a:p>
            <a:pPr algn="ctr"/>
            <a:r>
              <a:rPr lang="en-GB" sz="2400" dirty="0">
                <a:solidFill>
                  <a:srgbClr val="25262C"/>
                </a:solidFill>
                <a:latin typeface="Exo 2" panose="00000500000000000000" pitchFamily="2" charset="0"/>
                <a:ea typeface="Lato Light" panose="020F0502020204030203" pitchFamily="34" charset="0"/>
                <a:cs typeface="Lato Light" panose="020F0502020204030203" pitchFamily="34" charset="0"/>
              </a:rPr>
              <a:t>s.b.wells@students.uu.nl</a:t>
            </a:r>
          </a:p>
          <a:p>
            <a:pPr algn="ctr"/>
            <a:r>
              <a:rPr lang="en-GB" sz="2800" dirty="0">
                <a:solidFill>
                  <a:srgbClr val="25262C"/>
                </a:solidFill>
                <a:latin typeface="Exo 2" panose="00000500000000000000" pitchFamily="2" charset="0"/>
                <a:ea typeface="Lato Light" panose="020F0502020204030203" pitchFamily="34" charset="0"/>
                <a:cs typeface="Lato Light" panose="020F0502020204030203" pitchFamily="34" charset="0"/>
              </a:rPr>
              <a:t>Anja Volk</a:t>
            </a:r>
          </a:p>
          <a:p>
            <a:pPr algn="ctr"/>
            <a:r>
              <a:rPr lang="en-GB" sz="2400" dirty="0">
                <a:solidFill>
                  <a:srgbClr val="25262C"/>
                </a:solidFill>
                <a:latin typeface="Exo 2" panose="00000500000000000000" pitchFamily="2" charset="0"/>
                <a:ea typeface="Lato Light" panose="020F0502020204030203" pitchFamily="34" charset="0"/>
                <a:cs typeface="Lato Light" panose="020F0502020204030203" pitchFamily="34" charset="0"/>
              </a:rPr>
              <a:t>A.Volk@uu.nl</a:t>
            </a:r>
          </a:p>
          <a:p>
            <a:pPr algn="ctr"/>
            <a:r>
              <a:rPr lang="en-GB" sz="2800" dirty="0">
                <a:solidFill>
                  <a:srgbClr val="25262C"/>
                </a:solidFill>
                <a:latin typeface="Exo 2" panose="00000500000000000000" pitchFamily="2" charset="0"/>
                <a:ea typeface="Lato Light" panose="020F0502020204030203" pitchFamily="34" charset="0"/>
                <a:cs typeface="Lato Light" panose="020F0502020204030203" pitchFamily="34" charset="0"/>
              </a:rPr>
              <a:t>Iris </a:t>
            </a:r>
            <a:r>
              <a:rPr lang="en-GB" sz="2800" dirty="0" err="1">
                <a:solidFill>
                  <a:srgbClr val="25262C"/>
                </a:solidFill>
                <a:latin typeface="Exo 2" panose="00000500000000000000" pitchFamily="2" charset="0"/>
                <a:ea typeface="Lato Light" panose="020F0502020204030203" pitchFamily="34" charset="0"/>
                <a:cs typeface="Lato Light" panose="020F0502020204030203" pitchFamily="34" charset="0"/>
              </a:rPr>
              <a:t>Yuping</a:t>
            </a:r>
            <a:r>
              <a:rPr lang="en-GB" sz="2800" dirty="0">
                <a:solidFill>
                  <a:srgbClr val="25262C"/>
                </a:solidFill>
                <a:latin typeface="Exo 2" panose="00000500000000000000" pitchFamily="2" charset="0"/>
                <a:ea typeface="Lato Light" panose="020F0502020204030203" pitchFamily="34" charset="0"/>
                <a:cs typeface="Lato Light" panose="020F0502020204030203" pitchFamily="34" charset="0"/>
              </a:rPr>
              <a:t> Ren</a:t>
            </a:r>
          </a:p>
          <a:p>
            <a:pPr algn="ctr"/>
            <a:r>
              <a:rPr lang="en-GB" sz="2400" dirty="0" smtClean="0">
                <a:solidFill>
                  <a:srgbClr val="25262C"/>
                </a:solidFill>
                <a:latin typeface="Exo 2" panose="00000500000000000000" pitchFamily="2" charset="0"/>
                <a:ea typeface="Lato Light" panose="020F0502020204030203" pitchFamily="34" charset="0"/>
                <a:cs typeface="Lato Light" panose="020F0502020204030203" pitchFamily="34" charset="0"/>
              </a:rPr>
              <a:t>y.ren@uu.nl</a:t>
            </a:r>
            <a:endParaRPr lang="en-GB" sz="2400" dirty="0">
              <a:solidFill>
                <a:srgbClr val="25262C"/>
              </a:solidFill>
              <a:latin typeface="Exo 2" panose="00000500000000000000" pitchFamily="2" charset="0"/>
              <a:ea typeface="Lato Light" panose="020F0502020204030203" pitchFamily="34" charset="0"/>
              <a:cs typeface="Lato Light" panose="020F0502020204030203" pitchFamily="34" charset="0"/>
            </a:endParaRPr>
          </a:p>
        </p:txBody>
      </p:sp>
      <p:sp>
        <p:nvSpPr>
          <p:cNvPr id="9" name="TextBox 8"/>
          <p:cNvSpPr txBox="1"/>
          <p:nvPr/>
        </p:nvSpPr>
        <p:spPr>
          <a:xfrm>
            <a:off x="0" y="9664457"/>
            <a:ext cx="3898232" cy="923330"/>
          </a:xfrm>
          <a:prstGeom prst="rect">
            <a:avLst/>
          </a:prstGeom>
          <a:noFill/>
        </p:spPr>
        <p:txBody>
          <a:bodyPr wrap="square" rtlCol="0">
            <a:spAutoFit/>
          </a:bodyPr>
          <a:lstStyle/>
          <a:p>
            <a:pPr algn="ctr"/>
            <a:r>
              <a:rPr lang="en-US" sz="5400" dirty="0">
                <a:solidFill>
                  <a:schemeClr val="bg1">
                    <a:lumMod val="95000"/>
                  </a:schemeClr>
                </a:solidFill>
                <a:latin typeface="Exo 2 Light" panose="00000400000000000000" pitchFamily="2" charset="0"/>
                <a:ea typeface="Lato Light" charset="0"/>
                <a:cs typeface="Lato Light" charset="0"/>
              </a:rPr>
              <a:t>Authors</a:t>
            </a:r>
          </a:p>
        </p:txBody>
      </p:sp>
      <p:sp>
        <p:nvSpPr>
          <p:cNvPr id="11" name="Rectangle 10"/>
          <p:cNvSpPr/>
          <p:nvPr/>
        </p:nvSpPr>
        <p:spPr>
          <a:xfrm>
            <a:off x="20479418" y="10587787"/>
            <a:ext cx="3898232" cy="3128211"/>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solidFill>
                  <a:srgbClr val="25262C"/>
                </a:solidFill>
                <a:latin typeface="Exo 2" panose="00000500000000000000" pitchFamily="2" charset="0"/>
                <a:ea typeface="Lato Light" panose="020F0502020204030203" pitchFamily="34" charset="0"/>
                <a:cs typeface="Lato Light" panose="020F0502020204030203" pitchFamily="34" charset="0"/>
              </a:rPr>
              <a:t>Stephan Wells</a:t>
            </a:r>
          </a:p>
        </p:txBody>
      </p:sp>
      <p:sp>
        <p:nvSpPr>
          <p:cNvPr id="13" name="TextBox 12"/>
          <p:cNvSpPr txBox="1"/>
          <p:nvPr/>
        </p:nvSpPr>
        <p:spPr>
          <a:xfrm>
            <a:off x="20479418" y="9664457"/>
            <a:ext cx="3898232" cy="923330"/>
          </a:xfrm>
          <a:prstGeom prst="rect">
            <a:avLst/>
          </a:prstGeom>
          <a:noFill/>
        </p:spPr>
        <p:txBody>
          <a:bodyPr wrap="square" rtlCol="0">
            <a:spAutoFit/>
          </a:bodyPr>
          <a:lstStyle/>
          <a:p>
            <a:pPr algn="ctr"/>
            <a:r>
              <a:rPr lang="en-US" sz="5400" dirty="0">
                <a:solidFill>
                  <a:schemeClr val="bg1">
                    <a:lumMod val="95000"/>
                  </a:schemeClr>
                </a:solidFill>
                <a:latin typeface="Exo 2 Light" panose="00000400000000000000" pitchFamily="2" charset="0"/>
                <a:ea typeface="Lato Light" charset="0"/>
                <a:cs typeface="Lato Light" charset="0"/>
              </a:rPr>
              <a:t>Presenter</a:t>
            </a:r>
          </a:p>
        </p:txBody>
      </p:sp>
      <p:sp>
        <p:nvSpPr>
          <p:cNvPr id="4" name="Rectangle 3"/>
          <p:cNvSpPr/>
          <p:nvPr/>
        </p:nvSpPr>
        <p:spPr>
          <a:xfrm>
            <a:off x="8247062" y="4301067"/>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2189062" y="4301067"/>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247062" y="8657711"/>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2189062" y="8657711"/>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utoShape 2" descr="data:image/png;base64,iVBORw0KGgoAAAANSUhEUgAAAl8AAAEyCAYAAADEPbUEAAAgAElEQVR4Xuy9CbhlV1UtPNZuTnvb6rtUqtJVSCANmAYwBGmEB+gDkge2NILJDwmIiAgCSUBCaEVFwqc0wYd0IYDKe34gjYr+qOADFOQJDx6EdNXduu3pdrf+b8y5972n2rPP/b1VJ+XaxaFS95x79t5zrT3XWGPOOaax1lqs8pibm1vlbwJTU1Or/l133vKmc3Yubys3r8rbys2r8rZy86q8rdy8Km8rN6/K22oU55Vx4Kv8ALrJXt5WozjZB129G99BFlp5341veVu5eVXeVm5elbeVm1flbTWK88qBr/LjBzfZyxtrFCf7oKt34zvIQg58lbfQyifdvCpvNec3ytvKzavythrFeeXAV/nxc+BrCFuN4mQfdPnOmQ2ykANf5S3kwNdqbOX8RnmrOX9V3lajOK8c+Co/fg58DWGrUZzsgy7fObNBFnLgq7yFHPhaja2c3yhvNeevyttqFOeVA1/lx8+BryFsNYqTfdDlO2c2yEIOfJW3kANfq7GV8xvlreb8VXlbjeK8cuCr/Pg58DWErUZxsg+6fOfMBlnIga/yFnLgazW2cn6jvNWcvypvq1GcVw58lR8/B76GsNUoTvZBl++c2SALOfBV3kIOfK3GVs5vlLea81flbTWK88qBr/Lj58DXELYaxck+6PKdMxtkIQe+ylvIga/V2Mr5jfJWc/6qvK1GcV458FV+/Bz4GsJWozjZB12+c2aDLOTAV3kLOfC1Gls5v1Heas5flbfVKM4rB77Kj58DX0PYahQn+6DLd85skIUc+CpvIQe+VmMr5zfKW835q/K2GsV55cBX+fFz4GsIW43iZB90+c6ZDbKQA1/lLeTA12ps5fxGeas5f1XeVqM4rxz4Kj9+DnwNYatRnOyDLt85s0EWcuCrvIUc+FqNrZzfKG8156/K22oU55UDX+XHz4GvIWw1ipN90OU7ZzbIQg58lbeQA1+rsZXzG+Wt5vxVeVuN4rxy4Kv8+DnwNYStRnGyD7p858wGWciBr/IWcuBrNbZyfqO81Zy/Km+rUZxXZnZ21pa/hcM/OYo3NOhe3IQdZCG3wJa3kFtgV2Mr5zfKW835q/K2cvOqvK3cvCpvq7WaVw58lR8DrNUgDLoEd95BFnIgqLyFHLheja3cYlXeas5flbeVm1flbXW6zSsHvsqPvQNfQ9jKOZXyxjrdnMqgO3f3O8hCbjNR3kJuM7EaWzn/XN5qa+WvHPgqPwYOfA1hK/dwlzfWWj3cg67AnXeQhRwIKm8hB4JWYyvnJ8tb7XTzVw58lR97B76GsJVzKuWNdbo5lUF37u53kIUc6CtvIQf6VmMr55/LW22t/JUDX+XHwIGvIWzlHu7yxlqrh3vQFbjzDrKQA0HlLeRA0Gps5fxkeaudbv7Kga/yY+/A1xC2ck6lvLFON6cy6M7d/Q6ykAN95S3kQN9qbOX8c3mrrZW/cuCr/Bg48DWErdzDXd5Ya/VwD7oCd95BFnIgqLyFHAhaja2cnyxvtdPNXznwVX7sHfgawlbOqZQ31unmVAbdubvfQRZyoK+8hRzoW42tnH8ub7W18lcOfJUfAwe+hrCVe7jLG2utHu5BV+DOO8hCDgSVt5ADQauxlfOT5a12uvkrB77Kj70DX0PYyjmV8sY63ZzKoDt39zvIQg70lbeQA32rsZXzz+Wttlb+yoGv8mPgwNcQtnIPd3ljrdXDPegK3HkHWciBoPIWciBoNbZyfrK81U43f+XAV/mxd+BrCFs5p1LeWKebUxl05+5+B1nIgb7yFnKgbzW2cv65vNXWyl858FV+DBz4GsJW7uEub6y1ergHXYE77yALORBU3kIOBK3GVs5Plrfa6eavHPgqP/YOfA1hK+dUyhvrdHMqg+7c3e8gCznQV95CDvStxlbOP5e32lr5K2OtteUv4/BPugEsb7m1GsBBV+DOO8hCbqErbyG30K3GVs5Plrea81flbeXmVXlbjeK8cuCr/PjBTfbyxhrFyT7o6t34DrKQA1/lLeRA/Wps5fxGeas5f1XeVqM4rxz4Kj9+DnwNYatRnOyDLt85s0EWcuCrvIUc+FqNrZzfKG8156/K22oU55UDX+XHz4GvIWw1ipN90OU7ZzbIQg58lbeQA1+rsZXzG+Wt5vxVeVuN4rxy4Kv8+DnwNYStRnGyD7p858wGWciBr/IWcuBrNbZyfqO81Zy/Km+rUZxXDnyVHz8Hvoaw1ShO9kGX75zZIAs58FXeQg58rcZWzm+Ut5rzV+VtNYrzyoGv8uPnwNcQthrFyT7o8p0zG2QhB77KW8iBr9XYyvmN8lZz/qq8rUZxXjnwVX78HPgawlajONkHXb5zZoMs5MBXeQs58LUaWzm/Ud5qzl+Vt9UozisHvsqPnwNfQ9hqFCf7oMt3zmyQhRz4Km8hB75WYyvnN8pbzfmr8rYaxXnlwFf58XPgawhbjeJkH3T5zpkNspADX+Ut5MDXamzl/EZ5qzl/Vd5WozivHPgqP34OfA1hq1Gc7IMu3zmzQRZy4Ku8hRz4Wo2tnN8obzXnr8rbahTnlQNf5cfPga8hbDWKk33Q5TtnNshCDnyVt5ADX6uxlfMb5a3m/FV5W43ivHLgq/z4OfA1hK1GcbIPunznzAZZyIGv8hZy4Gs1tnJ+o7zVnL8qb6tRnFcOfJUfPwe+hrDVKE72QZfvnNkgCznwVd5CDnytxlbOb5S3mvNX5W01ivPKga/y4+fA1xC2GsXJPujynTMbZCEHvspbyIGv1djK+Y3yVnP+qrytRnFemdnZWVv+Fg7/5Cje0KB7cRN2kIXcAlveQm6BXY2tnN8obzXnr8rbys2r8rZy86q8rdZqXjnwVX4MsFaDMOgS3HkHWciBoPIWcuB6NbZyi1V5qzl/Vd5Wbl6Vt9XpNq8c+Co/9g58DWEr51TKG+t0cyqD7tzd7yALuc1EeQu5zcRqbOX8c3mrrZW/cuCr/Bg48DWErdzDXd5Ya/VwD7oCd95BFnIgqLyFHAhaja2cnyxvtdPNXznwVX7sHfgawlbOqZQ31unmVAbdubvfQRZyoK+8hRzoW42tnH8ub7W18lcOfJUfg5EFX+eceTW6vRRPedpV+OP33XbYHbmHrPwAr9VDNugK3HkHWciBkfIWcmBkNbZyfrK81Zy/Km+rE80rB77K23Fkwdemiceg07bI0Mav/cYv4OY3vATVakXuzDmV8gM8qk4lTVPMHJxFo1nH2FjTgevyQ3rYJ0d1fE90O+75LT/YbnzL28rNq/K2Wqt55cBX+TEYWfC1Y/1T0VnykGRLSOw8Pnznm/H0Z/60A19DjC0/ulYP2aDLONF5//pLX8E9P34A1/3Kb+F1t7wEr7np1xz4GmTQ47w/iuM76FbcIjnIQo7pK28hxyCvxlZr5Tcc+BpiNNZqEAZdwonO+9GP/Dle/v+8H3G3giRbRJzN4k8/8SY845onOPA1yLBHvD+K4ztRPx9RN4MxPl57yw14zU03OvA15LgWHx/F8R10Kw8m8DU3t4CPf/QzqNXreOpTH4dzzt016PaOev/BdL9uXg09vC4S02cyB76GmD+j6LyvuuJZ+D/f7ABpFZFdQDebwYfvug3PuMYxX0MMrXx0FMd3un4Boi6QAbj40nPxnve+EZc+4mHLt+YWq/KjPIrjO+jqH0zj+7zn/ib+52f+GlTtfuxPXYldu7bjfe9/y6BbdJuJoSzkmL7VmGsUnyMHvoYYyVFz3m/6nXfhD972YXidjfCzCnp2EW17AB+66814xjVPcszXEGM7quBrQ/1C9LoGCSwsEpxzznZMTU+CcOz8C87F23/vtUPe5do772v/20sBWNz1iXcd89pG7TkqY8BRdN6Drvtk2vnJT34+/umfvg0PvsxUZqAaWDz60Zfi7/7+E4Mu9aRtJv7iL76AW9/4LhjjAQb4x3/8tPOTpUdHP3gy51X/pZ1u53Xga4iJN2qDf/0LfwsfueOzmPR3wstC9LIltO1B/HcBX475GmJoR9aprK9fjE7XIhU4E8tLVg0ubgYIKwFufv3LcN31Pz/s7a6ZE91z/n/BgQMH8fjHX4lP3Hk0ABu156iM4Rz4OrGVtm55pFRcewiE+SL44hz1kOFRQwCwtbbzBz5wJ174glcJ+DLGYseOzfjR3V9x4bAyD0H+Gff8ljeWq3bss9VaP9zHG5a1OO/1L/gtfOSDn8OUfwZ8gi/bQjubwZ/c9SY83YGv8k/IiDqVH//4fjxsz1MRRRZJZpAiQgHDNBDJwwImw7v/8BZcfvnFOOecM0vf91o40fvv34/HXP0czByaxeWXPRQf/tO3Y8OG6cOuaS3OW+am3XnLWEk/U9Zf7d8/g2c840X4znd+CIMAngkFfGU2hckBGJDi2mt+Gn/03tswLazt8Y+y5z3WN5xofK21+NSnPov/du0NAPxl8LV+/QT+19c/g7Gx+jEv6tChOVx/3WvwxS9+RSrIv/bPf44dO7a4+Vx+Kh32ybUa30GXM4rndczXoFHre3/UnPf1L3iVgK/1/hkw1kectbGUHcIHBXw9cSgnOqwzG2S2UZzsg6551Mb38sufjm9+/QfwTBVJCqQ2BjxyYAReXOJy8KXLnfzsT+54aw7Iio8QnJEp6/uV/DeblK0ovqYwDj9qgU2b1uOqqy47rsmON77PeOaN+Ju//oYAQtgMT3ryo/DWt/wmdu7ctvxdo2bnQfNiGDDyYH2OPvmpzx526a1Wq4xZ8P733YUvf/mfAYTw+DK+TKDUKvOlm4UMMCme//xn4s23vVLm1vGOtfIbH/vYZ/ALP/8yAV6AB8M/BrA2xcMuOgfvvv31uPDCcw+7rAce2I/XvuZ38elPfz5nm4GzzjoD73v/m3DJJQ9x87nUDDn8Q2s1voMuZRTP68DXoFE7heBr794D+NCffBo/87NPxJWPvPSoK73+Bb+Nj97xOawPt8PPfPRsG610Dk979qPxzne/DuvXT5fewT5YF40jr3sUH7JBU+x4YOTyy6/FN7/xA3gg+OKClij4MhrYUUBVADGCnQKE9YEy/sjjgjPEYbnI7MBzfvnp+S+tAL3zzz8bz3720447r575zF/D3/z1N3PWI4UxKZ7ylKvwsIvOw6+//FcQBMGahTsH3eF/BtD36T/7PL73vR+JKWq12tEm4VDmWLz/zVte//uDzHeM9z3A8sUvDOEjkBePDKmEHvk3gbg1BGEpPv9Xd+AJj3/0UOCLOndvf/v7Bl7fkfd79dVX4LGPvRLvetef4Nde+oYcePWBL4WJkkv54hf/PN5468uXz/GWt/wRvvfdH+XAyxPApkeGiy46D297+ytx2WUXyU/+M8yrfuO7+x04FZc/cMKwoyUfu8rjdFroypjgZN/vP3/tX3Hl5dfgwgvPwXv+6A244Iid2a+/5E345Ie/hI3hNviZh57tYCmdRxvz+PuvfQxnn3OmcwxlBjb/zMke3+LSjnXe973vE7j11vehvZjBRwVpCsRMuxfmi8fxwFcBzPoAmgmOXnCLRfhYi7F8NcFcIgyBnktfW7duxGWXPQxhqIDuE3fdvmzhO+64C6951btwYP9i/nmGnnTRJQibb38btVrVbQiGmJPDLHR33vmXePlvvBn33bdviDPkHz0GIDvxl/AX/Dz67cMI7ArlpVuAAnyxVCRDJpuGFI+84kJs2jB1zK9+7/tuw8aNG456r9eLUK9dMOQ9WezZsxt79pyFL37xH9BqRTmAIjjMma+8MIB5lOeeu1MYsDe/+ZW46XXvxMc+9j+WWTIFXnzxnnU+87Mf+tA7cNFF57v5PMTIDDOfj/zaUfLPZW/5RPdrHPgqa8byeRDH+sZhJx0dzkUPeRL27V1EFPXw0bvegasfe/nyV3/0I3+B1736XUiWPGzwN8JPffTQRStbRAuL2LpzGo2xCr71b18of4NHfPJ0m+yDDDHM/f6Pv/gClpba+Llf+Fn52uON749+dC+e/KTnwIrjVihTrfj4l299bvlyjjzvRz76Gbz61b+H1kKCGhoITBVpZtFFhsSzQKYhncNjhivhyGKPLmczDFcqUNP1lT/T6+DfVr5r5RCiTL5Zl9AiPCMQzOqCWgAxLrDnnbcz/1aDmQPzmJ/twYDdFQoWjt+hC9bZ527Hrt3b8eGP/96goTju+8M+R/1fNMz4HnkBo3DegwdncdVPXgsrTFMBijP8+3e/hM997sv4xV96BWZmOvre8p662FufAF0xRMyjH4gfC5z3/8wzgBfAZJ6w7oHArgpC/owjnqVIkCBCJH9nSAR8KaDX8pEjj7PPPhO+fzRLS37gB9+/95hzQrYEx+QP+jYfYiuCLn63Ml88v8Ap40kRS2YJzjLs3rUdd999PzLLJ0BBF4Glvli/qUwZ5/OOHRvw9W98BkFg8NWv/gtuvOHmw67xq1/7s4HzfBTm1cCLdOvCsCZa/rwDX32me7BM9m63h/XjD0etMoFuFKGbLOFfvvXn2LhxnSR+vuf2D+OW19yOhjeJDcF6BKlBz0ZoseIRSwLEqrUQM/NfR6USrmryPNgXq2Fvuuz9Zlkm4eDffPmb8ZE7fw+Pf8KjMD09Df48iliNqMf09KXgOK7smpfhD37iEXvw5bwEf35+fvl3vvx3X8Oznv0ykQ6poI6mNw4/CwTy9GDBJSKVPwrAVpZhBUYClvIy/6LmTIGfQr/ij/zbGGQStjz+4RkPXo7muPDwHq3VcNLKQsTvpsgAF+GqJF7r+biA6ecgYhl86eL16694AV7+ihfK54pWWGXG68Hy/PbfS9l5daz7779f3ztbQISCr+IgyCAYsLCmDpiqhgELbCYfy1FT8bPD3iveL2P9Iz9j4FmOu0fYhSo4ZysyFzg/YsToIUIPifyrmAcUThnu8GR2HSteqhDrWHO4PwRfAC5lvRRQ8RuNzG3mUqYCvlL4nkGWqVhGP/hiFecK+NLNhFYfR9i79x/x5S9/Dc9+FiVW+o2b4alP/Sm87/1vRhD4xwSW/5nn83Bz4OSSH2vx/B719Djmq/wU+I9yomXOyEV7w8RlqFWm0OvF6CaL8rCvm27g43f9IT71yc/jve/5NJpmHJvCdQhTD52sh6WsBf6h06NTOveCnfjgB98iCc+bNx9N6Z/oWk7m/Z6MyT7I7mXv9xtf/zf89OOfLyAjQYxP3PUH2LlzO7761X/FjTdy95tDIob75ChCFlwp6PgJknTBZEqyViwWfpsuPkDVVtFEAxPeOKq2IjvxLizIK3Ep4+JGCLTCUenPCo0l5RWUv+LSVXBfymTlzJdUpR0PfHEB92A8gi9d7AV02RRpxsWKC4+CK71DLmceaqgJB8JDr1EXKjIfAt5yMFaEpWiBz3/xQ8dkQo41XuPj4/JjVs0NU9nJ3yk7vsc676leJL/5ze/gEZc+AwbVHBSohfWlYMbyPVPLQULBs+rdFEznse7NX84bPJIdO15MWmE15yRnEsFXHVV51VCVpPvUsjY3Qle2gQyYF2PPaz0x4D/WNa7M2CPf1Tl+7KN4pwgbFuDLIDA+fM/nFEea9hBnK+CLLHPx5OjTE+jLeJp3KXM5RiZbIZ3XauO+53yZ+dVxuunml+Ixj7kcD3/4hYdd6qmeV8c13QneeDA/R6N0vy7sOMRonMxJR/C1aeKRqFWnwRBkJ16SXRaXXl2wPYSmgaY3hq2VdQisQS+NsJC0sGhbQvbT3cV0ECbBz/3cU/GOt78a27ZtLn3HJ/N++y9qlM/L5N+3veW9eMfbPrQMvqwpdvIM9xQoimGZfLfOpOTlLGcDI4sWR1HFKKUysDisZs80UcWUGcc6fwr1LCRKAjm0rgRtyCMU/Jd+C5c3jrjCIcIy/W7+zYVDF4f8T179KMzXEWHH4jJ4RSk/R6AmmkgEXjnrZVNklouPCr8Wd8xFuGHqCGwBvgrAxU8Wyy9BG69LZWOLa5RQzhB5R494xEPx3j++FZdeevhidqLJPcrz6njXXSzOW7dcgf37lgR8aQhtJazLbEBJarcEZmQei5ymlVD38Y1r4S+HkosBODLm2B+61Pf07Mqpss6xjhqaDJKbhoKvjOCrh468+F+cscW4HxkyL+2ShvxgEXrk89cfcvRQDaoIGOI0FknSQ5RwaxPD8zxkGZ8j3pmGHFnF6XuBbELSNEFmFXzRHxOAFfIvR4Ov4vwrofpDs99w4GvIUSw+/mB+fo+5oXDMV/mZcDIHn+Br89SjUa+uR6+XoB0twNoV8MUlNTR1jPlN7KitR5AB3STGfKzgS6l+ugY6Zs23uOaaJ+KO978V4+PNUjd9Mu/3wQK+CIS3b3k0DOpHgK8+0CU5N15flWHfe5bgi3ereS+ywyb44g/z9yrwMYEGNngT2BhMYzyrwSYWsQEiwwbqHFcFWwWfwMVN+QUFYv08mAZY+uCXMF8EVlbTx5a5g5W4VGIsemREhP3SgAtZr4L9Us6ukBLQpZ3L1LjXQEVCY1qdWbBdyn3xujQBu4CIAvIEePF1fA7j6AlrccvNL8HNN72k1Fzmhx7M83nrlkdh/76WgC8jzCJtpawiDEPdnD+VHHxpfhI5m/4w80pS1+FgyhMA3Q+4dK4c7/MF+CrC2SEMmqhjEmMYCxpy3iiJ0UWEDjrgVpD+SEefoH045kuv9sjfWWHlDsfs/WG/AvwcGXY0aFSbCEMWB6SI4w6iqCNsLkle2WTknB7Bl+9V4PuU0fCQpJFuPCz/LsCXstgr4Kuwbz/4UgD24hf/IrZt34wXv/iX5K4c81X68X1QP78OfD2IJjvB15apn0S9tgFRL0Wr1w++6HR9BF4dY14dZzY3wU8tOgRfUQsLGcEXF2buzSIIM+NxIY2x995/KB1+fDAvVuUf6ZVPlrlfBV8/mYOvUOGOVzBfRXKUMl0M2UnIcZkN47k8xVni4AvglbNf1sgwcXldhzFs8aexOVyPsawCLwJS30fiUc/NIspiRDZBYjLEJpN8PwIyCYaYFDHDgzzDcrK97uQlgtgPvjiVCtAjuUKscvRA8NXh9UnYUW1kbSJMGXf+DCsdC3xNheTsAknkT4QhU4aOyy5/R+Fhwc0VgdIEGW3YzwCWGMBbbroBNx/RaPz0Zb4ejf37OjCoLTOZR4Ivz3Lm1IQ55dxiErwAZxG04jS0kqPFvwu8TdDlURBVbN/PfHHQ+39WWJa/y5yuQsvLCvM1hgamzTgma+Py3d1eD13blQQIvgjEyH1xi6D5isMdxwZsCrQI9vIZegRoLBin/rCjstFjjQnJhbU2RhR30e22kGaRaH9pKD5nvUyQgy8yXx6ShMArRpZFSC29LDMx+8FX/2amuM/+AplMNr9kbp/3/GvxnOdcO5wh+j5dxl8d78sd6Ctv9rWysws7lh+Dk4q8e90edk5eiUZ1E3qRxULUkcVMA0uJuJuqCTHh1bG7vgV+CrTTHubiFuapdC87TYaqerk2FHfICTZunJQF+OqrLsfHP3bs3nuFSdZq0g0y+Sifl+Br25arYNCQgIsGX45kbBR8qeBksTBwnVjZo3MxkfAxF0KpAlOrMHzMrJ0NGMc2bx22VdZhIqvBRBaZH8grzlL0sgQ9y6WMFZApOhnBV4aeSQV8RZZME0NRVk6hHEiRB6R8CDPBNIR9dFCKXEpP8FoexJICOoIlPXdkCfX0LriAk2uh0tNGbwx1y0WtgFwEhIlsBpj7sxwuFQCg7BnzZiQMKbbIryZnAgtGUC9S2cHCWLfcfD1uvomK5eWOUZ5XgxbJLVuuFvDFAJ8mf3NMtZBB8wczBKgjAJknX1gaMpGeT8C9Mu9YLFscgrkFkPUnp5ezJYNuvTSWsSfzNYEaNpopTFUnpNKy3SPn1cMSulhED+2c/VJWVhB//two56b5jwr4yCEJZ5SPN+eppr/356Ct/Pfh4KsfNCq7zO9NpedkIYkRYLoxgWYQwmYJOnELraiFnu3J9NINC+1H+BogNCHCoArf8xBFUnOM2JLLY2athisVqPIp49EPuop/99tY3x8ba6DZpB859vGju//fExajPJjnc7lZdvinTrf7deBriFlwMgef4OuisYdh4/hOLHWr2NtNcQiGWQk5Id5BAwm2oYkzsQEVVNH1EszaJey3C5iVtHsualRFL5gV9gO08FlGbVO89GW/hFtueRnq9RrCsEgOXzHIybzf/mEY5fMSfG3ZchUAtiMhx+PLzl+rp7gMkClijlSRpJ67Y8mXKlLUKToJYa1SyaUSKkywBb+xiQCTqGC3txlnNbZgPKnA72XIggA936Id9dDJmMpMAKTf2UUirxZidJZryxRiEcxpqrFeo1R55QtFEZDsl5HkFXM/36Y+l/yuhh05m7j0tJBiHl1ZUHVJTOUzG8w4dtopTIlFOPMUcHHxnUeEBZNiAW1Z5Ag4+Z2BVE4SPOjSKsuSoMRCmT/L1zU2Qs5z6jKC1QzwWrjrE7+La56pTeQHHaM8r04Evp74xOfiC1/4V3hmAp4luGJJAzORCP9pxwieAAAGrGsIRWme4W2DShCgFlYQMHxcAHGC8fxljYdYQsQKgKwkm6/INxBwcz6vzGkjIDz2MrSzCFkSSQB+IxrYjElMBg1hRltpR+bHIhIsIEHbyxAHBGw9KdiIcnCu3JQH6xt00ihXBzN9ZLHOPT8jdDoafPVvfFZCrZr8HuTq+l3jSaEKWABDaQx4OCOYwjpTQYUSLlkHh+wS5rwuIj9DGpM1pGCKj6oUEVSkkICbC24fuM1pSziV90jwpcn6quyimxE9FGRJThjt2AfKnnnNkzExMYYP3MHG3scWQSaAPt5Bdo7netWrr8Nzn/dMaeHFMSp7OOarrKXWLl3Bga/yY3DSma8rxx6CTc2daPUaeCCq4IAN0BYhQ+42O5hAD2eYBs62m8RBdLwEB+wS9to57MciFvJEV1WX1vwD3/JR524wwn+95qfQarXxtKc9TsQIn/CEw5WnH6yL1RBDethHy0YjW7cAACAASURBVNyvgq+rATBvjq6ZGU4KZQR45RWCgr0kutOXS5P/mzt66ynwKgQbiCUolFuxHhrWwxQqOMvbgrPqm9GMfARxhsT30fGBThLJgrHCPRF8EXQRgGUCnGQvLuyHESBX4WJL2QguSp6mEUuyNCu+CH1yEq5gRrhYLkiOoZF8QsMFFynayGQxnRVWg9BPtY/Ifmz2JrDbrsN6SbhXnSde5TxizJkYB/0uZk0HrawrLCwBYSUlKGWJPytHcyEKAWQrSco6SJr8r9SEZorBa+Pmm38VP/nohxfGloKSCy4455hToMz4nggEreW8OjH4+hV88QvfQmCmENimwAoCA2Z4BYjlxbwtwjHCBEKzAlSHxkctCBF4PnzmFHKsOZ75mHN2JtYg9bxlzTfZJPRpZ7HgwvdXNhTcLPT8FEsE33GERgZswZiM/7TfALIE7bSLJY47epjLgXfXyxBlEWIp1lD+S7hYP4ANfNlUMNydyovzlyFA3SzWUs2o6j94DzpLFOQU4Iv3pJyzhrvbBugQmFiKwhKe+jjLn8amrIq6Bdpo4yAWMeN1BCQS1vipQdWSS6yggZoUFFSMj8hqCHUJHSyiLQCMYExyFvOWSpr/1c9+qe9VYLYCyiSPEpSRUe9RSMXkMFikW4T96w8HyxhquY6GnZU5/vfv/tUJ2zYdOb8c+Cr/NK+V33Dgq/wYnHTwddXYQ7B1fDe68Rj2dqs4kBJ8cam3qKCFScQ402/iArsZTVtFK0ixL13Cvdks9mI+XyBJj2uIS/I78p2ZlkpzmS6SQi1+93dfI9a48spLcOUjH35S77d/GNZqsg8a6jLnfdcf/Aluvvm98ExTkp9Z2ZfDLmG7RJZBKgRVL4g212rBlVwrso9F02FxnwRjBEeZh2pqUMsMpgm+gs3YXd+IZs/Ai1L0PB8tj1WtZA6KAE4mi1THMqlZ09kZDMqoV+RxOTaYsj5CAd0KDqllxFnEaxLwVUQ/+9K/Wr7FnBfLe8wnNEkm4U6yYYsmwSHLXJ4YZE5gFXxt8sexy1uPiSSEkfwu6jzFWPQSzIcJ9tkWDqGNxawjYpsVQ/DFdSmD9QwSMjB5Eb/MWSEQVvJ2VsKmmkNjvTas183V+LW90hWXX4JnP+spOV4rcpuUieh0Orj22v8y1CJVzJlTuVg96YkvwN9+6d8QYhohmvAzgiwfoWHdI4FXBN+mws00UBfmi+BLQ3VGhE8JvpbLPnLWSxf5gqsho5UXgBR/5yUhMr/JflGQNAdl7SBFy0tg4gRjqcEWM4bNlTFMe3XYJEU77gg4J0ifJQNmEnTIfommVopEADYnngcv8GFDH72Y8L5QgsuQMr+Qn8msZLotR6WPKAU4kv3ifSlQ0xT/JWPRErFhH4ENMA4f5/jrsIXVmcxPs13M2CXMmA4W/RQ9Pr+ZQZgqjziGGsa8Gip+iE5Mzovgqy0sbgtdAWOZgK+V7hN54DS38IqPLTbB4hdUWSyPpJPZLRgz3bkdDciKtAEN2a9IjaTCgL3ylb86yMUtv38q53Ppizzig2X884k2MaN2Xge+hhiRkzn4UbeHx41diJ0T5yBOJ/BAO8CBJACLzQmgKmhjEgnO8pu4xNuOyayGpSDD3nQJP0oO4V4s4KDszrgo5/k/h+2WtFSaru5ImvzSSx+CSy69QJT1KQ749ne+dggr6UdP14d70/RPSIaLbxqS3GxFRkLdveKrHGjRNRI9CNBSrSzR1xL2ySLINE9Hggd5AjyZiUpG5osJ91WcHW7CrsYGNLoWoNwIfCx63H1z8dL8P0l89gi+ehI+Erjn8eXJ34G1mEiQM18GPs9PkMjwo3YWFtaLR7E487+XCL6CVNaDoABflmFEgq8Us5Z5PMzT4nekIq25wZ/AjmAKYzGVzxV8MZDU9jMsVTPcl8xjJmthISV/lkhhQVV28pyJXHh1R8+/lQWjbfK8NcmhM8LeaF4QmcMuUo8CHNrEm+GwZQkGggStbNCf5QvbF7/w34/SWiozuU/lfH7aT/8q/v6L/xs1sx6hbSCwVYSG1c5kM8l4RfCyBONZRapkycbSVloUkSeka879iuBJjkuLzguFDRR+5SBM4Iu2mCILU2ht8V0CqU4AeEmCiSzAVq+JLZUxTJqKhCKXYobkGJ5OMMdwuJehGxQlGimSJBEwL8DJ9+RFsFWwn6KQL7pymlN5LIlVZZF0LiuQPCJ3kYUnJsGSzbAkDB+7pPqYho/zgo3YhjrGGLS1MQ5mS5ixLcwFCea5CciA0LKmOcQ46hj3a6gEFbR75Lp6WEQHC2hJThvB2EoRgc7nAmQd/rfOzyLHTf6bXSZknqrq/uFHkd+4kueod8j5XvjtAoSleNGLfg63vukVZabzaeufHfgqMfyn0pmVuLxjfuRkg68njz0Uu6fOg02nsbfl40BsBHxxiSL4mkKCc/wxXIItmEINrdDggayDH8ZzuNvO4wA6mAVLvlWRRmvMlKpmKj6ZL+m715ejUDiOQsmHgIFgjI7huhf9Ap5x7ZNLme90Hd+t01cixCR8j+GfGlIJgyn4WnGe6ixVLUiXhGXWxjBolMCXNit5vouALw0LcYc/Dk/BV3UjdjfWo9ZJkHUZxvGwwN82ebVZDtyox9XOutJGSAKKDLFIkSVzZVJMcBdPkCXMHEGXAjBZJpIi+LMyrFwLFr0UM8yUMQSExC66cBJ8LRmGHmN0REpC81zYUGi9P4HN/iRqCeNFqmrOb5c8tbrFvd05HMzamMuWlsGX1u4ZWcCKRkTagCYHX4WqXQ5qWa1HVo1LmPBqXk+r0wSk5cUP8nfOQkgVXxECsjh/z5n427/98NBdH07VfP7QHZ/EW295L5IWG02tRxXjoiWvIqEcU/KcCr4mkyrW2SbqXkUW9ThLBKTzKNjvAqQU8ID/VmClsGAFeClIYI5Tnsko24sCHjC83TGZgPspBNhqmthcaUq+X5p20UqYE0jQk2Gen/WAXsjIH0FhgihOECUKWgQACjj21UflDGihVscrObpCUjc1nMOhxy/Ow4+Ws1HHO2XhiZdiwaZYyrhZIZjysR4+zg834Qw0MGlCqRyeSVs4aNs45EXYz2IWsorWCviaoIxG2EA1DNDqtNC1ERZy8MV8Ri0kUZh7eMWoWlnvo0j9KEpcdCRkc3E8iZU8D+/w7yzAVyEPslJJGYYGz33u0/HWt71qoI8+VfPZnbffz7rG2gMnavGBkw2+fnbsApw3dQE8uw4HWiH293xQapUusYIO1sHinLCJC+MJTJga2rUAe7MI/zdaxA/tAvYikl1nm1CLkgTMgZBFnztMLnbt5bDOSi5CfyBiZdGiDd5w60tx/Yt/vpS9TteH7IzpR6OCSUmLJ/vlM4lXfCzDBtyR5on2y1lLRdLtSkiBydEEYHqo+KMuJJ7UqjEssgEBzqkRfE2h0o6QdDuYAzDPJtvMljIMV/iSq8NFpctE5ryqUfLOJDWKmV8J6sIcMLMk/0MQlifzUjqin/EqBnfJpDhkOxKerEo2kS68BPIdY7HEMFJGXSSGotiD0sO6YBxTQROV2MJSjFIgFJAEBp2axX29eRxIWwK+yIvxe7kYaiBdO/5JxabANs5Q5QYFnknYi7lpnrBq/GZVTycMKCBDv/yF2p2Lm4AvWeDIgCXYe9+Xh2ppxO85VfP5LW/4Q7z/nXdizNuEMbsBNTOGiiF/44uGr+dz2Wd4OMVUHGKDHUctqErou5fEEqLWxk6HQwCxhk5VYdHIfi6HHQ/jvnLmNg9Zi6WtRWQytG0keWcMhm73x7A5rGGSeVVJIvORfmchB18tz6IrfbhVgiRKyKkVmm/F1kQ3FfyzIkahYEog5JEEEFlTDwhZtShFAlqcIXdqqYkXo2UjzNsIi5RHocRE/mxdEGzCLtPElFdFkiYCvg7YNg56Ke63umFlMQgz6FjJOV1toF6toN3poJ31sJB1MG/bWBTmi/OVT5rO4xV2S5kuznUtKtFrKw65TwFfKz/rd65H9l1deY+fZwlB/+/pPPe8DDfc+It4/et/7YR++lTNZ3deB75KAYgjP3Sywde1Yxdiz+T5CO0GzHZqmOn5mM+rZqpoYxoZzqo0cHbM3VkVrWqIvTbBD+MOfpgtYS9SzCJFy1h0Cb4kD0cTQxlASgxzb/oBVn+SaH9yKF0bF7AEn/zU7+Pqx14x0H6n40N21WVPxz3fn0Ed61Ax4whsXeQ+AmkZVPBeK6GDAnwU0KBwvFwK/eU6RW34q4EdFRIYh8F6BDi7MoUz65OodjrIIoIvD/OG4CtERobBsJ6LbIGHLivPcqFTFmQou8m8Pu7KmRel+T/KFaz8/worp0NKxoQsF1kL5nSxqo4JypU8rEqh155n0DIJuhI6JeZMpaJyOhjDWKWhOWI97eEo+/TAoFfzcV9vDgeSJczZliynrOykOEJgDKq1BuI0RTuJBNRRG4ogTENOoYZr84IB5osRaLapnm7yCjlh4bhoazK33n8q+XRaiVZwPSn8rIODRyiND5rQp2o+v+0N78YH33kXprAJk2YjahhHxVbhGx/GZ95bjMyLpGhhKqliPcZQCSuiz9aNozw/kCFaTWLXRHYFN8wVlApb4y+DL5kDfblfnrTgUcZUAXvOiFHupNeVrcB6hNjq17E1qGOCUDnNkCScP5lUuM5JkUYmunH0QX2CI2J2KVcx3B4oj7rCyulTJfmL/uFQY1m/jqHovBm3CACzWjO//q6NsZB1MZsxR0ufD4KvTfDx0GATzsQEpvk8ZRlm0zYOgK8E93opuuw0YVOp5OTGluCrUQ3R7nbQsTEWBYB1pSiFILRLAeRcz088gBQLFMJA3PYq0BT7LmfaKvjii8/cshJNHj8l+FoOpRZyIXJvfO7Y64LflyPoHNppq6kMr7vpRSLoery+qadqPrvz9oGv2dnZIwPNg/zQ8vvOkKVNNXTyetyLcP32R+LCiQtRxQYsdBs41PXRsqTZDSq2i3H0sN03OJc1TpnBQuBjvwHuSWLcnUZ4ACkOgAsZwRdDj8p8SVNYE8P6qbTL4M80KNmXq8BcJeYjSDPlnDI3MT7/V+/FE57wyIE3fjKBav/FrOV5L9rzeNz/vVlMehtR96YQsloqIzBROKNAJlePFxeozE//oUEDggJtz5Pl+kN5wBA1CwFfG+Bhu1fF9koVk1RViCnZ4GHBr6IH5n3x5aFnyaF5ouvFQ7rQiXZToXXPqkSmvRdgusjc0RWiUPzSBtoU4OQFKrNBPS/mvRB8kaXiPaaBJ0Cerx5byCSRwL8GwzOmhma1rhW1EavUUskrs4GHqOrjx+0ZHMqYqKxgsG6qGAuqmhBeq6Abx1jqdbGUah4NMxJ12cpQ8WqoVRR0pGR04ghdP0XXp+Bsgjgp+DIFX8vZQyZv7F1UFfCasgh/+dkP4Kef9JiB87j4wFrOqxNdxCtveB3uuv0vscXfgWmzGQ07hsBWBOmLgpqJERsV+hyzVVGZD6jG7lNCIkM3jeUlz37e2rxgwtI8TDtRIeQ/9lG0n9JcRi0o0SA5CfgUYRphHBm2oYKtqGG9X1H5EJlDPlq+p4wt864yiv9qoUgBQgi6BOAFCr40xKhVjiv/tki8/Gci8muRpRTwVfBxLEUGPnfUu2PF5XzWw6Ko0SdgssAGGFxc2YbddkJYuyS1mM26OIguDiDF3ZIny2cpU/CFCqbCGmphgKVOGz3mrxnmvFn53rmog0W5LzLKYV4Zyk4UEaKUo6TqdgX4yssI8nw3ql9obmIhOaPgUUP9/C2mCAS+sr9JHCO2jFh0+rLcCu4632gIDxfjn776KVx22UXHHNhTNZ/deR34Ku10+z94MsEmwdeLtl+Bh41diJrdiE48LuCrTfBlGAoi+OpiWwjsspmU7C8GFRwwHu5LM9yTpNgPYIbBRYYgDF0PHVaiLWKYDE3WQBK3ldhf5r24M87r0aVYO1OlcrY3+qvP344nPOHKgfY7HR8ygq9931vEtNmEMX8atbSKCcviflX5WkkALkKPusQcGS9hZVTsxUg97nwZqvClDN5jwn2aoWFTbITBNj/A1iDARJbCxBFaxsOip+Crm/pgULCrtW7CgHFJrJAJEC23GBDV+xhLLPHP80r6dF41gJ0SjHMB60sTzlQ1n+POcCNDilJtJjlmnnwXXwRfsY1ET6mZ58Y0quztCIQRi+j5+0ym9hFVfNzfmcNsXgRCizWDKsYqdVS8AFGWoZcmaMdkvlhcoIFx4bM8gzCsIqzwagzSOEY3itA2iVT4RgQXaQ+JCL+K7Kz8rcEgAl0yX0UPTQs/TXDeeWfgO9/94sB5fKrB16tuuAl/fvvnsM07A+vNJjQJvjINs6nmVIzIo8JbglrGaseagC/jcU5YAV69jDIkKshbVJP2t59qetXjdnYSqCUFvEXBiC70BOXVFKjaCJOw2IEKtnl1rPMDhKlWKnJmtDyytR4WLNCyZL40mEzQxS/mfCQDR0ZO88FW5EYIDglIOAdYZCKblfxn6sMUngmbf8ShYVU+G1akLhh+5JwYA+TZuijcil2YwJStIE0h1bsEX/SX+3NdsMAyZA9MGB9jYZjnfLWVmTUp2p5F21osynzV2eYTfLF6Uxp2M+yr0hra2SEPiRbsF9lI+tc87FhIfBQp+Zq6r5tgAV/GSKFCz3I7zRc9dqHQRzicRyikpVyEX73umfjDP3w9gsBpOI7iemQc81Xa/57UvA+Crxu2XY6Lxi5E3W5EN5rAXOSjk4Ovmu1h3PSwrZJhZ9pBJYux5FdxyIR4IGPivY8Z62G/pfYTs4z0QS9oaboycgV0xwXvxQeZuzCCAu6U6RRIibPqSBa4rINHXXUOPv0X78bU1MQJDTeKk33QSA8C1wRfB7+3hA1mKyb89ahnNUxlVVB0ouC+itY9XLBS0Uo4mvvSRGBW6kmWhqg1iRAEWwtlwJjNsAEZtgYGWwIP41kELyIb5GHJq6FjPXQsK199kR4hGBN+SlqhGAReJuwOck2ludAgIr7Ld9QanlMXTwapWASZJyOLmzRFVuBDxS6CS4Ivwi/yZ1xkIoM8jM3QZIaxHHwRTDG5n7pkbPPMcKVHDa8KC0bawjAsWjJfHupBFc1KDYEXoN1htWaKHisqLbXDOT8ZLiMF4cMPA13ULBBHEbpRT/LOloIEUUqGgWnP2vFSFMjzzDFJd5a+kSvgy0szTIxV8ZqbbsQrfvO6QdNC3j9V8/m1N9yC/3n753GGtxObvM1oZmPwMnIyzI9jQLmHnukiMgkqWSDKc7Sn5xN8QZ5bMphkEgvwVTzvGhTjGLPk4dgBkBWeNAdh+RYjtGwpRCmGGNOwOANVbAvqWO8HCJIUSUrw5WGJGwbDueqBzZES5gkyzywIgYDqZBQ5ZY5YIn6HMEqC5QxPCsuVifYX2U3NoNKZW7BixU+OHkRNgFfwxWIVZUab4LOlzJeAr6yGNDM4lPWkwGQGFot+Q34vTJnLmGLMGDQCHxXfRzfqSLhxEbHktHW5EcpFe6TpG20vLB4QC/PVk2pK7fegwfC8NEAS7VVsNs9P7AtI8n64oRPwRa09Xxt7xwK+yOct5hwhQZf6Dz20FMUYyc7EUvvbqNXYjP3w41TNZ3dex3yVcrhHfmjQ4nyiLx120hF8vXjb5bikeSEadgO63SbmEkqrkvXiYtjDGGLsCGOclS2imkVoe1XMoYr9qOKgrWDWBDiQ0uXQEWsIUVWW1REUulCFto604WAYh5Q6daOMArDEt+iyfDxhgfUMzjx7I/79+1/6Twe+Lt7zRMx8bwmbzDZM+xtQz+oYy0LUhAtQZSVlCvLcmFwW4chqJfbajE1XdvyaCs9G1NQgovQCMCF5NARfwObQYiKNYCK2J/bQ8WpoZz5a4IIWYgmBSFAYU4PncddtEJhUmC+T9GTRmqH4KvNm8tCGsA15WEdCHWS98p+RseBiwAUl8qzog1EOQtk9Xq+CL+Z+MaxFBpU8DEMzk9RDCquoWItKYkGXz4RlgsIspExGipm4jbmUTA0rJAM0PMoieKJuzrCN9KbMa3EJAEUslidmmxzP03BWEkl7Iy6Ai55qnkVWwZem6ivrxZeAL+kbSfaLSuMGJuVoZXjGNU/EnXe9u5QvGPb5/Y9izG+64Q34q9u/gF3BLmzzt6GRNYFYE9MZTBadKdNFz8SoCPNVF+bLD7S/Y0QgnbIdVJ80ieR8Kgum/JEGwI91FCxM/3v8GcPbDDXXkWA9gDNMFdvDCqaNj4DJ9CnnkMnnaYCWCUSnLs0orushCEMJNdIHteIelpjrR6ZWAAnHXYsEtA23AsP+XKni38TmBCnHOvj7KvJL8EUutYcGLNbD4NLKDuwyk5iyBF/ATJLgICLMSmeHuvjLihSrMKRu0WDVL/Po0q5UOpJNY/CPs5/PZdFCni3FCHxpTwn3WuYuaj/LFXsXV6/NoTSpo/hTZNXRMyj44vNBQM1NUkIwbSl3MZcXk7CsmVukopUZv41dTbh1aWOx9U0Hvk7h5ulEfsMxX6Vcr37o5IOvy3Bp80KMZRvQ7jQxn9FZMcfIRx1kviLsCBOcl8ygkbG0u455U8ec18AsmlgwNbRSH4kkszKRmqXh2paCagBLkoCvFWbq6KxUpnU9lmZ30LYJYj+TZNdW3MGhZB5zmJHGMkVPvhte8hy8452vXU56Lcx5qhartTzvpXuepOAL2zHtrUPTNlClgOmymER/1tdKIvDRU4wNqjsKeHLwZWwoSc9V7rRlQcuwzQO2hsCk7Qr4oqhAz1TRMQFaWQVLqGBRREcCpKYC4/sKvrwUXkbw1RUGYYZ5P7mGFheyoiejBkS1aQsTZ3QJ1tAOQyqdUJXva9QJowJ/XhvLuRMbm+swsWqRgLGCKa8m/fIqqUU1pTAmS/vZGy8g1YFWCMz02jiUsPGMLsJMuufiqVLAXIgIwFTSgsuHAjDVQ5IlS8JQDEnGInexYHSBY5YOg6wF+NIgO5vKE3xp+DGseEipqB/pcv2zT38cPv6JPzhmWGZUmILX3/BGfOn2L+Gsym7sCLZjLB1H1tNQXCH2ycIDphDUbAXjpolKEMILOSvJvqQSWqb9JNE+B+AKskUtTQV7Sbse4yhyviTBPWdOtXhDBSoITjYA2O5XsS30Mc18P2p4pRw/T8DXIjcIpoLYaM9PsmZeyD6lRlivRYIvS+BDRkeggwBwBTQKRni24x1FK68j3yfcJKCbJwOUg686MgFfl1S340wzhUlTRZx6mE0SHMgSzAv40upjbqoayNBkfqJ0g7DCZlE7kfplzLqKUZWwv3JbsRZCeAyfZuhmBF7a8F47Wq7UOi53RZWimZW5XYBd5e20q6WEHT1tks6wY9suYsnMIvO4mWC1NV/qhURX0CSwXgeZbWNh6Z8d+HLg6/BHYy0Xyf9IBuo/agc77P0q8/UTOfjaiKg7hoW0IiFEhnIapodJL8HOMMK5vfvRtFRebmIRTcxjAgveGFqmga7VqjjuDwm8hKAmqGJIwOpCxyWLi5yU+QdAx8RYYHuQrIckBNLAYCFuY39yCPsxI+rOBfji36953Yvxyt+6/rAmscPe76my8zDnfcSeJ+PQ91rYjG2YxjppOkIt8cOT7TU/hsdKAYOepahLov1Zq6f7XwJjOk52iSRTlArzxbDjNnjYERLYdOHFlDT1EHlVCTm2UcUStd0IxthsyjJk7CHwrYIvG8EyDyrLsJBZxGSfcsZDcv/yEdRMFJWgEHFWwhRWO1aAxZD9JpnbQyaL86aoodScL0nYTgm+yHxVMRnU0fA1b62eaPfLpiixV2DDEK3AYCbqYDZpy2LFcFfVsHWxJ6FGbYBsBNh1bSq9SVWfrhCjzBk72TRof8lZr4ueNBVfYb60no5LHpXHV5iv173mBnzyU5/F//7W3TmLF+PmW27ETTefuCyf43Sq5vPv3HAr/uY9f4NzKmfjjHAHxtImko4u5LRiC20sGS7xsTQ0n2T2HZPe2auVTAnFSpnUlOdXsXcjx41jrI3S2ZidIb9+CYQiTVFDjZqLpFIORV6SdCoUHSxlvrb7Prb4HsZtAj/VPFERBRYAxjxFbitYmqLtrSksnBDgZxRBjaSy9lAOvtjUivNARHapL8KwG6st5SHqLxg5tqcvnjMCTDKqCyKKyueniwZSrAPw0Npm7DQTouEVM0UjVvC1CIO29DNl5bE2ERtnJ1eywEzJoM5dmqBFcGV89IIA7B0ZpzHSrCfJ9qw05fPVSXsiucGNhTJfuWQG313OdQuQUTZGdkB5paYYe4UNE+Yrz/mKkxhtu4Ql75CMmeaLUudMfbw8wQyzSxbaEr70tx/Aox79iKMMdarmszvvylA45utESO2I904u89XDdTsuwRXjF2G6twlJdwrzWQMLQmunGDdtbDJt7PYWsMfci6btYSkdx2wyhQVswKKZksW5m5HZ0H0jw0MFQU0GbclUFHRR9FCWKrbWYCuOCPMZ1fFjxL6RF8HYvvQQ7mcXNKMK5UKYS8VUgte+7gbs3rUdz/+VZ4nVTseH7Hd++x346G2fxA6zDevstDTbJXOlyml5cqyUzasaey+Tdr55OFLBl0TQJD2e2SK6FGkbXzp8XcwmkWEjLLYA2OxZye0LJKm3giUCaoTooYKeBJ/JKFTRyzSbT1oXSdNqzfkig7BgQvS8AGQxJKFZxqxIVs4rxmTXTK0yKXZEL/DRYaIucwzZ1DhTJXzNKEkliZtwyVoGXqifVMN4UEXdA+ppgkaaYEwS8VmdW0FaqWEhCLA/ijAbqTZXzQRoskCAhfOi3eWBgrGxoegqw2q5ODAXf0ZXPAUMEPXzFLOG4KsjOU3sGajlBaofpU3H83Y1hZaSFB1kzITOy/Qj3HzLDbh5pMHXG/H3t/8dzq+cgx3BVtTSOpKeBlgZSGMiPbN7OIoECiL14AdS5CAbK4bw8s4HuiMgoM5fuQoVhVo1N45MvrxrSgAAIABJREFUC4GD6lWJOAkBedElgLbPuwhQLZ7zrYkIGxBhq4mxwWSSr0iQT1aIG4QWQrQ5RwV8MVdNg/OSRC/sHXUIeS+ZqMaT3eXTwWsQrlXaYQEVgjA5f8ENaQaYcFTLgEzDk/oksiCECfH83hhLVjufNhELq3xBZRrbDBXuq1K8ciAF9luIiDGfWs5JhhvHYDHuAQ2f12AVVAr4suh6gbxiVuBmMWzShUdJDLYAY2cHPrMME+ZCE0W943LRC0Ga2Dxv7dTXU1NE7wVI5Vsj+RyZNxZPaENv5vmRGVR2UIt+uBVUW0kvCnTtDFrZ9xz4mmPN7eqOtVr3HfgaYjzWahCOdQlxr4cXnvkwXDV5CTYvbUHUnsYcJnHAC5GGbUz7CzgzW8Du9AFcNL0PNRNhtj2Fva1pzNttWMQGzFmtN+OiT9BFFXIu8HxAWSk354XoinNWYlyzZHRHzSTVRVnEjCzEC7aH/ekc7mPL7qAl4QPtZcbFUOUr6DJ/59bfwKt/+4bTEnxxnK4wV+Js/wysT8dQRxWLBLF5iCRvyasukOXz0lpIGwOTNZKlje16hAPQ+kQNLmilJAUryREwl28jE4NNiinTRd2S28owZ8YxYybRI5spSdcEfxxVZqcUuSMcERXeJCgmizDjhehwBZOEeg09kQE5drKyMmGpIWOq2Wxe3s9Plz1+K/NOVpLbydmxpQ01z+q+h0YaY9yy/VUki1fgVxBXG5gN67i/G2OmxyXWYNzzMS5AgACCV81FmbDRR2R4DVoowoIPFQ/nnGO1rgZx5r1Y+k8SfFFQlFdULHSaYK5hdVmgGHITJBwD2aLoJDFodMstN+Lmm14y0Aucqs3ErTe8Ef94+1dwQXgOtvobEaYBopjisoQSZKxpGEpwVNC0MZpUvPeMSMu0MgVmKZPv804Mft42h15B07SZ05RXhcq/ODvJQJKRYZ5gwdoqR6t8FBkglTgZQwcbsYjNWMI6JrSzzygs5i0ZrzFJheBmgcp2uiXg78nWQK6f16cdOPTfupEp2tRzZjFsDVQl4TDPnJK2RMW1FBuafIrkwIvPYtcYtNgPlcBO8gwZG4iwEQkuCJvYYkJUMx/txMc+BNiHChYkjMhnktp1LCRJMeFlaJLR9Sx6UU9YWSr3t+GhJ/dWgS9q/5xTGjZV3omMHuekFhIUkF+fec1hpHyEMORp0UqpuI+8K0bekkw6TOQaafxuyf+UshINuPN5oLVqXgUTPvtrdpB5LcxnD+BA9q8OfDnwtTIHTpUze7CcV8DXrofi6slLsXVhK3odBV/7CvDlzeOsbA67s/tx4ab9CEwPBxencP/iNOayrcJ+zQnUqgkTExomT2sCNV0b8xrmPOpDcUFe0fkqcsCY17BAdxUA3QokSXp/NIt77D4sBkt5Hz1lvshEKPhKcd55Z+I73/3SaQu+HhM8CnuCndgYj6OR1TEPI69CXUqcKqsOA4N6jfpJ7OMIeSkI4ytDQPkIeRzIlGlIJbR0+AnGEWHcdrDOj7EhjFBNW0i6bcyYcRzy1yPOQqSW+TMFpOYCwOVCj6K9NmEYFzUCRCbcM4QonECuj8QFikA8VxWS32UFFlXkNexzeEe9IvV5JYQieuV5rSchp48wqKFqU4ynbPxOOZQMgRciqjZx0Atxf5ThUMyl2MOUzzAZ4AtI0FJ9aZZD/TKxqYbFtUkRGT0yH0Xdbox5L8NckElSuSY351WaHtCWJHytlBMAJ8KiDF8q+DJGJD9x9u4tuOOOt+Cqqy47IQA7VX7jthvehK/e/g+4sHIONnvrBHz1YnIfajNaUpvmVNGg3IQEuZi3xHo4XfitF0oxhuQOsb+h9VCRZuvUC0zRNB0BwCkZHMkfJPDi3yvtcmSbYDVDUQQTuLHLKAjcpgohNmEe036MRmCwlFnMxky257sNRMtiwMxZDGV8+bxw40fQrcCbLJgWAhWa+gxIC/gSoFi009FaR/3UyqufASNTx29iOLDtc3OUYZH5jxJ27GIjIlxQaWIrw94EiUmA/TaQQqV5RgvkqaTGF5nbFOMEX9RWpPhqpD0VWgBafeCLkLWaNxnSpAINm7ckd5EzbQV8aXFOAb7ycC7BV765KdT3GKTUHqx5+ycJE+v38fzK5Um9K1KTSNNwtpYa92qSckDwNZvdh/uybzjw5cCXA18Dt9j5Bwi+rtt1ER47eQm2LW5DT5ivCeyjIws7mPYWsNvO4Ux7Px66cw6e7WDf/DjunZvETLIFC1iHOVSEHeFOmMKbBGAigJlqXsM8k6YluUAZDdGV8TwWU2GJ6tDMKQmBTpiJkODe3izuRR/4KsIQuXAr96yhDzz3edfgrW8f3F/seLY4mQxj/zUMOu8zHv1f0fr6HB4S7saWaByNuIZZ+Jj3CBgoRquVg15eFj7RYMYTgRd1kRR8saKR4Iutf8iMsU2QhhasVAnWpRw+Qi2ax7owwtamQT1rY2n+EPanNcz5GxGnFSRSAkiujAAsXK5j5dKkGV0KiFVulCEi3UmvCAoo5DpeIjNBmCp05/lrjGRIgQArI7X3otbNashEqyfZEK8J33qYSFqYQAfjXM4Zmqk28EAKAV9zwvwFWB9UMO0RBCSigi+J1tYgyoAuW9hYI9ITnVQZBZ6NiyIhJWEH5++8ryFLfo5jwCR9zl+qkMt/S/hS6x7JoFkTwTcsP+iIbh210O686/fxzGtO3LP0VIGvN99wG752+z/gIZWzsQlTqCS0D9kOLrxkABmyZk1pTZiaQJiQWFiXBeECudUKUWPngSAU3bWKpSSFLwCsahOE0SERZSC0kq4JlAbhxk1U9DXRnewnIblUS8tY+8hSH2OW4GsOGzGPqSBG3Qc6icWhxEfbjKHjNdFbZtN4FoYgfU13SFdkRQqQzZlbdGBg3hXzAkUJrwgZ57pjvCbVHmMhbN4snj1N896ODH1yDi1Z+rIMCwm5UAbqO9iAHh5SbWCroVSGJ8zX/jTAAYIvU0Mv4xVwI0RWkCkeFk36T98iprivgFuCLyYP0FYsgWIrIj7TQOoZtKkDlueGrbQfUi8r9ZkiWkvmS/O8mBKgvUk1PYH3Rn0wblICE2gbL9606KexzRhDtTG6poeeRzjIIpsAdROi6Vc13zNo41B6L36YfM2BLwe+HPgaBny9aPfD8VOTF2PH4hb02pOYs1PYxxyjsCthx13ZHHbiflx8Hh/vLh6YbeKeQ00cijZjPtuAWRvIrpPt1tiEV0KOInfEnAStdpSMHwIDujzS4L6KaC5msag3twKLdgDMRW3sjWdxH3O+/JaqSwuDoqEgXZZ1V/wzT7sab3vHqzE5OT50Dz3aZxAIOpEN13KRfNyeq9G8L8TDqruwpTeORlLDDEIc8nxhX8SBcjFg1aHno+r5wnjpgqfClKz0Em7K9PKWN3mOmICvBDWToJ51UYvmsLmW4cwpMhptLB46gPt7Fcz6G4T5IviyliMaAhxjq9pPClEUfOW1izLuWhSwchRpy3ka8xEmJShMYSjRIG2ljORiaT4Q/5sVtHk4zxokjJpIFWKAKBhjPyFMRIsCvli5SfAVVWq4J86wL9VWM6xy3BBQEV3ZF5uDrzgDoswsgy/mIzJpWRZbuQKytAQVbFsDzLHdkVXNOq11hGiatZkbY5jPqIBMAJjILcQIPYIuMl8RMtvDe973Bjznec84qmK33yhrOa9ONJ8Jvv7p9q/gId4ubLSTqEgukKqmS0hRg03kcFDNxXWZ98aGz2SvWVhD0YRKWJNFnK2cCHz50nmZIYgOSL2ptKySxu2+JoHTK1CwNe+8qQBMn/PMhsgyT8AXt3kEYFN+hBqrpVPmiFbQ8promIZUOZIlI5Oq0gy5BhkBM/P3+vpraCUloR03jL4k2lO7jhuBXO11uXRFO3AINJRNj1YH8LnQmR9lTOhX8DWfdnPw1cV69HBepYJNzOViFIDgK/MFfC35dcQx+TYG9Am+qIqfoWG02tGmnEuE7p5UGTN9g6FU36RoeHxmgNTn+8x7S9FKmfQf5zmNmhrANANp10SwSOdLtX5pJVT8UUFbVqEK+PKo36ebNPbVoszLbJpIYVSXBSccO8rLZITgAep+BTaLkAQtHEzvxb/F/+DAlwNfDnwNA75u2P1wPH7yYpwh4GsC83YSe+kcA4KveezKFrADD+CiC7jstHDfTA33HGxiNt6KRWzEXBoKPU2SxPMz8U8KvnJxQ8mf0b2Y0vbcidFBQlSbF2yCjq+SA3NxB/vSOfwYByTJWSuf8pyvnGUpwJdm7li88reuwxVXXoKrHztYEX8YBupUga8n7nkcxu8PcHF1F7Z2m6jHNdwPH3vZyiVJRdVb2gSx6pChxEyZroqEerQ/Yq7RjlREEAlyNMldeawYNRujYTsYy1rY0rDYOVlB3bbRmp3BvpjM13rEzPlKGS7WMgpICX+evJsn6hbq3xwTJvGrJvqKFEbx38ezpTFsms2ZoD3nmBgsYSkCL2GkyFIR3BTLMastQ0ThJLLMx0RvSYJOzF9j2CQKa7g/sXggSwR81RBig1/Fet9Dhe2BMoa9qB3Gl+Z98W+GC4UNKAoJMs5ZLexfMEYKUHrWCvMl4pweEAcMO2oiN0EXK+r4IpATnXdqrPEdW/BHXXz7u5/DueftPu7UOpXg62u3fwXnm51Yb5keTlZG+lPkoW4G52oIDeVVCRi0bRXFPFpiE45fLkOQdxDlnBStLamcJsNDHpy/R4DEEDahB7kcbd6u4CuTsGMx2oUwcBNtTGFWwNcEaxqZb8ZK6ixU5gt1RKx25TyxhHi8QmYwSpMzrUaV6j8rifXM62JxB/PRBCj6zJ0kC8SWaDnzmhcQWGG5rMhakEEW1XxeqTCx+lmGZVswWBAmtMurkQKBnYGRnEq2D+pa4GDm4yALWrwGspQtkghSY2G+Cq2vQPYvtJQvlY5tVh2bAF1KZzBEKeDLCPjiBrbNecfKYWnxxC2RgkWGHZfBV76JVd9RKJpJpqXMVTLTKpqrzFeWqvbdPBlhgi/ReCNwZtgxFFaz5ofImJMZtLEv/TH+V/T3Dnw58OXA1zDg66VnPQJPmHwYdi5sRq89jnk7jn10jn4XU/4idmWL2IG9eMj5bWR2CfcdrOKeQ+OYT7aihU2Ys5XlJhTM9JbNIR/+jA5K8wdUQVmT8JUFYfUepOh7kQsXmYXQw1zSwb5sDv8HB3HQtHO19EKFRzMahCXJXwrENK/p4OzXy962fG5Uma8n73k8Ju/3cUllJ7Z1GqjEFfwgM7iXuXMsr5cwnWjVy66d7YIIthiU0ObURR9IOmIyL+qKi155XPbYNoqBmil0sbVmsaVuUEsX0F6axSGMY8nbLKAkS3UZVPClFZPKGfQvUAR13LlzOdXAo4rAKtDmUeg4HTlAGqhkgENbIGklomrGMU+wzTJ+gTCqVSaw0qshq0xI6Ifgi+nWrC7jAqLgC9hHFiJvqr3eq2K9R/DFMn0u/io6KdVjhlegGUZc0MgQeGTjmGxtIwG6XUP9KOYQFcKcmVbnEnyx2ox8MEFYGgsT1qNyvo0xL0E5Ai8G6JgL1MFv/PYLpFjkeMepAF/f/bfv4bbr34TOV+axxzsDG9KGJBLQMqp0xvlG8MUG7xU0CNxND4Y2YEJ4qp0CrMf5oXFj5v35VgVzyYkpvyVSthp2lOdfC3UKqFWwUVoHWeQqarp+E0sCvtZhXtqdVYxFh6A4oyA0f8JAOqG/dnLoSmYUi0Q0BC6qLEJasbk0XwQRKr7CZ4et1FhB2M0KHpfVusrrSkeG5fbSlNaQkthlMVMNHlKWxcOCMKMUTaU0RowtJsF6L5ZQLZtoz1gj4KttajC2iVD0+wi++OJmQQGhKNfzPkyAtvhXT8Amz8Tv5rNFyRcKFDMxv8N5ytxDueaiItqXDYlUacomtpC67RenIUvGEVEWneBL7pui2Qyl0oMI+GK6fRc2Z75EvsXj2EXohW3sTe/Gy/74RjzreVqFXhynYj7z3O68K2Pgqh2HgAUnExQw5+vXz344nrr+Emw5MIm0M4k5jGG/qcFWU0yaeZwRL+DM4ADOPL8Nmy7i0P4KfjzTwHyyRcAXK3foGAplZUlYljAjXa5mA+UF5blaVQG+SKlbLLEMnDkcvsFs0sH92Sy+g4PYJ++qQKO6UA1PaU1PoSClMIAud2b2n4ew8uiCryft+Smsv8fHT9TPxLZ2DX7Px3cs8H/Z51C0p3i/mnhOOELbFEEhMj0aHOJiyc+p7GkBvnQpi2TEmBQ8jR42VxLsXleD3z2E2bm9WDCTWMJmASVcSAvYLFo/lBcgWJGwS/4eF1tZcCh3ybHWnbv+L8/lEvby6IMLrWqka/WZJvQzCZvshZEdPRN/NfTFe2XuEZXVawisxXhK5kvDjgziRGEdd7PfqDVYEJbPxzQqWGcM6jYVZquA6wyV8XxMuCfboZWjysVwSSryjhh+jWwoC5tUNhog8oCEosCUT5FuDZQbSNBKemglrOBl82RNWFcJzI6IBvfQwa9cdy3e80dvPKY9TsWi8dEPfBy3veBNuDjcg4ewyCOpI0wSyVNj7loqz7MHYysCFiZNBxNksdgzNK+6ow0pfaBzIh93gi956XxgVaOAaybCSzI8QZiOgW7XillQ5H3x91Qcl8zXtDeLacxLeJxVf5SZmE8Jesh7NmENZXj5/cyRIvhaaXejeVsWhjpjic4ylcQhANOKTF4C59uKQrzen3ozhZD6t3L4Rfidd8xvZHGRJsez3VUiunkEX9M2QtUQoAPzJsAhryryGAGbk2cUAE6Fia7KpkieMnkWyMoy3EgBWb74dOlzphl2DNnGBF8sBJG5qZ6RvSaLrZbUc3ITlOfcijeVcKkKsfLJY2hdEvOF1cv7XgqbqW212Tg89tkjVvuZeqkPP5OgJkxo0a208OPeD/DKj/4mnnLNUx34GmoVWvnwWq37DnwNMSBrNQjHugSCr1ecfTF+duOl2Li3CXSnMIcmDrKNTIP9/xawPZ7H7sohbD5/CSZtob2/gnsPNLEQb0UHm7CUgy/RYyI0yEM4dLz6mGutVFHYXeyDyW4QXkm1Ixcy34gq+b3pLL6FA3hAltwitbtIvdZWM5rovcKA8d6uuOJCfPazHyht6ZNp5/6LGnTep+x5HDbc7eHyxhnY1qnC6wLfBvB9cYbKQ3C/zICOslmEHWS9KqgK+ApFVFTS5C0hRr4cMk89VwyroIOGaWEdepj2O9g1HcK2DmKxdZDLnEiIkJnQDKii5kv7JzL8mHFsRYZC9YM4FoEkmB/dfJj3Lrl7Rxy6hPGaCL+UF5XFOA87coEm+0XWS5XItTk477niW9SzCBO2jQlEUi1GUNat1PHDKMEBUTxXy0wiwLShYDC/XZP2GdLUKket3mRyv7IEvBJVipKllmAtqyDLgnxx0+IR4WBFakFDkGnARbdoYcOmLF3ci44o43csYRf/sF1LG7GJ8UvP/Rl88I63iUVufMnN+No/fVOekIsv3oO3vG11RSSD5tXxHoyPfeBO3PbC2/Dw6h5cGO7CpqSGSpTAWOYLUkA2z4PKAsknnLZLmLQL+XYLSJgrJeKqBD4KwAqpX1nUhTnyEfsERKygZZ4RmU0dA84lw3mlEE3CjvybhSNaqsEWQy3ZCJL9qpk2PJ/soo9F5nzZBhKvCc+rw7MBksygbWuyxZBNG4GXxypWrWTNUrJeeVW2bFxUFJojrynlK1lRRashtV2xrVjmdpc3NXwOqDUmIIktqsgOZh1sMgmmLNP/yYGy/2SIWa8iosUhhWpTBV8sSCD4IuOoZ1GwxXwvKvcT2DHpXsKOcr3KfPU85i6mwtiJVxQtMgIp9bZFN1g/L7aRUGnedUCV8Lmx4Sjk1Y45+CK7zjkuRTS+RRam0sGBs98knrTOknNUgValhe+3vosv9I5uIH8qNhO0njvvytNurCrorepwhixvtmEdcNTt4oUbtuKZmx6OLQ8QfE1iXsBXHahbNLM57EgWcVZ9HuvOngNsC72DDew/OI6laCu6dhMW8/wNLkriuqRiKD9kl6UhBA04kg3Lk2I91a5iztdS4Iky+aG4jfuSeXyb4IuOX36/6GimCd7MqMnTsPN8JoUH9VqAdvtfShtrVOfVL192DTbd4+Oy2jac0QnhRwbfAfCDPLlW96kqY8s7r/sNWaIqBF0SDqhI/ob0Pkw1B4+HiGLnwZ4gY3F+SyQmxtIFbK7HQOsgspQdDFhEQQlWXRCLHBGpU/WoHk7mi5pORRhSe8NZvydhiWL4uQaLiCMjUWy3k/9bvjP/b0/CLpqhpnyTLwyKsl9kR4Beqjt6YUik/xxQN13R+FqXUesrkpwZVs+1gjrujoG9NhQhSwLUCb+CSY+tssh6aBc/AQA5+FKhTenNICFHMl5kRQoRDM8WGmdFK5q8xpMhSxYEhB4yn/9tRYqiHXUxayN8H20cDHpopW0sZItYwKIoxUv4xrOo1AjvLJJeApsRdBDcWlRCH7f/0a345edeU3ou//9ZcD71p3+Gd730D3BpeB4uDM/E5rSGekxrE3zxpYCaramCzGI6WwD5cT7FOcedh+U4Pnk+VB7nY/iR04+AuuePiV4V52/CIh2G7vhiyE/AF8OBBftF8JUrq2cWdUuGcxZTZg4Nvws/ZBlDgKW0grZtIDVNGL8OP/ORJpCfk/0SFXjNgZBooTDmGbWyLEJKs/Dv5XbRbAyvZSSFCjzDdXowDF1ITiizx8pIATdWxVpbzOXyQ7TJDmcpaqkm3XN+EnZSM4ttumY95qmFCNiiKSU7mwn4IltGJk6fBF4/mTSdx2TA+GLKwJhsClgx7kvYkb1PKfTKsDhBsKZ1EBxpVwyRl+Hmgjn39KAigqxK+Lw71meKd87V7aWohQ3IZdBDZGz9FvL5yv1u6sFPtWjKVoGFYAH/vvS/cefeu46ar8OuR/1fMKr++UQP5SjerwNfQ7jRkznpCL6u27AR12y5FNv2NmDak1iwTRzym0irdCCz2Jm1cO54C42zZ0RZpnegjv37xrHU3Yy2XS9Nl9kko+jhVmhD68Kt7FeeBSYPOfeaifFEnHA+oyRA/P+x96ZRll3nddg+585vqqru6gGNboAgCIIQMRGcKZIiqcm2Bi9FtGRZThjJJCXTpi2JVEiGjkgvS7aznCVbtqMfyfIPyYqztGRYMZPIjJxYXpYUDWQsSxRFACQx91jjG+48nKz9ffdWFUCAQDOrEWqteo2H11X1ut579557zj7729/eWHoGq8Bi3lS43CzwCPaxRapbnKxbtOIRRlaNuoZeO8JFQVb64d7Ap7VC70T1b/7tP8c3f8s3Pu+RfymP8/VMKj/0+u/D2YsWrw/O4HzmI2osHoOHJ6WI2C94nBR7piHwI9nx8w+1GIHRgqQIntk51ke+aPmBfFaNoM0wNizlZFizKW7boNfHDtL5LmjeMHcbKoTuixOyBIlmRmOKCL7o/9X3tioPaTlBfyXDJUte99zfpx8UfYOUYSODou7nraX4vu9W6zo0HQXdukAElqaUK6xhiROuwRoXLgrzjcXcxnistrjiQuz3lr8TL8SM4EucvQl0yH4p6zWYbfLdaYqgmvgOphrK2BJ8kZ8guzDEQ/dqQ2pvfCPgiw2mNVv0W2ZBdngIKa55FebVAnvtPvaxlPgZCrI7NhkMKLU/NMpSKAT96b/7IXzP9/5Z3HHHyw5ipF5oCvlax/ODv/S/4Oc++I9wv70Ddwe34GwbY9x0CCyBF3U+hA0GtuO5YrTPAlPsH1xnek0rZND8BBUZDNe/QhemH0SoTSiAi1y4ar5U58fzqkbrmhnIjkcyX8KidWzmWGHGTsdgifWkRZR4SGtgJ6PJa4LWjOCZRN4jwdeyY2E9EuClwfLqLSfvSfzv+E4HA1h9FImDz02C2lwcdF06BeSGZeuBEeX7tGqpQ4DJjcjSRFjaGCtq31yHqK1kfJKZpa6LZUTmpO6ZEJnldRrC69gow65cjuFD5ouQkLFJGQLZ3DLcnlYaPGqTvkuTzBfBPzVfZIhZFteZVgGwcIZkvBjdJde+9I+KFQrHslYqaDpLXlnLjvwHAr7YVd3/Fskt9Vo4Ml/sOO88GKfd010MLMMVvpA+hF+5+uAx+Fpff6HL9CVfj47B13Wckq91EuVLXC/yJvh63+Ymvv/s3Th/bQybTrHs1rAbjlAFNcJqDy9DjjtO5Ajvy8Q4srwc4sqlBMvVKRTtSWSdqieUrh/KgXr5D/oanZA5wWlpiQsfOyT30GAHjXSUpaGHeVvjGkuPSLHv1VKuaug0Lm7jetd4bk6SLIdw9lP1Ai0pbKfSbH79U5/4G/jox/7q89pQvJTH+XrA1/tf/5dw9pLDa71TuJB5mIg3UIhrno9CbCY8dB4BrEFNICGri2pjDpVgvY5GKKa+01FKD+SUKoSOzNcKE7fEmajGvS8/BZPvYuvpx7Fbc6ljOMpgjNoXYoRB4OLqw3Xco6sFhT5qXI8sXM9xe66yI5/GkpQWErU0yvKfgjAtBfKRmYF6RjVEnCXHCRZS+tpwNaYdQ5SdGGvueQm+XHm4hAg7UngNMTYRZnQZ56JLGRuTf/qSFxdNFXz3nbgyQhUWKEdL0EduIlSri4OyFDXXZHB67Yx36EtGsfLKAx71a1wzJXbLfWy1+9gTCX7em1US2HCRPzRFU85CmY+h3P4v/uefw/f/xe96UbPH1zqeCb5+9oM/i/vxCtztXcC5LsFEgID6wbP0KPDKkW9lCZB+8qu+nK0yeS09axH80JJ0iMPSTzUcVY3K0iM8ONxzTPctHAfdjlp+VFVjDAK+OTaTDCdnFskswV5a4spuhqwdoXU0Go4FfDUdDX8JvuigNfRGDxmo+shrheCLv13sJtRfAZ1sHhRs6Tax9+GnQJ9ic3ro8Z0b/blwvtKRS1Yrxr4AMJapgdAxYshhTaCnusUr+CLz5cOD3G37AAAgAElEQVTzfOm4JPii5ovmx0PZsbMhCketF93w+RiIg7/namkt4NUuGknRgbIhRVnZnos7YkiszFfUf04VgRyCL87WBF8HmjbZ0Glc/IF2T7liUffp/D5o9Izk8a7iFA8Xj+DBrV89Bl/H4OtwDFwvGLmeRfJPG/34XO9XwNfJk/iBc6/CrVtTYDnFqpthP56g8Cv4xTZuMyVuP10heH0N1+1j9ZTBpacipKszaLtNlHUidgC6YAw6LF66mrFGlkunKmp/VGBbWAZuO2y7GttoxEcpCxkv1GKnKbDV5Ug9Dc5t3ZCkp+BLYkcEePW7VPGIUhNX27KYNJQ9W/zkT74P4zGja7Xs8B3f9c24//5Xy6H4WherrwXkvthx9elf/TR+4cP/FN9QreMBnMAtucUarTxMgt3e7sB5voAvcnxl26GiNroXo2vzuC5YA8gVN6O+A5VlNe7CI5cK+BphjjNBhftefham2sX2049hr2JBkuCLwERNVMkaaFacLknUQBGQENwQfOlzD93vnz3WFKI886alaNVXDbJmZUv0tRSXsESipSBZ2j0foddhalaYtXNM21K671g6orXlPJjii7WHixgJYCWnMEKEqTQhAKFPrzLtCKOHmZS9DqAfF2H9FKoDUv0Nw8IrGoIemLz2x4Jlx67RGCV+gv49E2imFrgUAVdRYafYwzW3iz0pO+YoKFy2zQFQlf2DmONSK8TfpBsYLfe2+KlPfBB3vurl+Avf/51fFYR9reP5X/3Sv8Y//OA/xP24HXd753HOjTDt2CtI4EUdX3Xg0Udwz2gqArNDR7fDxVjHhwrGB8Cs4Ez1XDyLg8WERksRyhim3hzw5MNIUv7MUysIRyXqPk6GKU5tBIjXJ9hLc1zZTpG3MdqORsORdFjzPHF050bZeIncITt18AqDUlLBl25bevDFQjdB1qAFE8DF8cWSYA3faTCST3auh52cd8hqzZFgnzDREqjTa6/BKVjJUNW+wIH58pHS1oFWMU59vmiDwsQG3cYQ2FOVqeBr6ZT5EvDVKfgaIsNomyLxT+J/p+Br4HCHeYDPJfgiwJTcxh6A6Rb2sOxouLHqjY254eVJU1Cqm+pB0j/0sEoLVGCwjDMFX9f+1TH4OgZfx+DrRW2VKWQuCvyVzZP4wXOvwm3XxvCXY+TdBPvxGJnNYcsd3OpVuO0mwL8vR1Pv4trjDS4/6aMuTsPac2jbsRhWyiJ2UAZU5oulqYalBilS6ETIfVZljbQx77QVtsQlm8JNHwvTYqcusd1VyIwuvAq9+H/eOTFSx9EL+8ke9MwXp5ZEInQGOuGIIN/QYLDB/Q/chV/8Fz+H22+/9esSfP3Eez6EL33q/8GbJ+fxAKa4JTM40bF1nhFDNHLgIk/wxQ48SIu56K96wfpQ7uH511htXSJYIiACs6ZDIAtrKnEvYzqGmxSvPDuFV+5huXsVSzfFqi87DkBgaKLQQBRqvricKCM0eDUp6/Hct+cCX3ymciDSo3XwDweRs0J53XVrHDZ1ax5C22FmU0yafcRdLil5LBux423lb+DLbYhLboRt7SOTbMyJGH6qnkq8mVim6cGXLqNaGFfXKQIvXYD5PQ02tgq+xCdJWTn+CwkP78s9h9sPipiB7cDgqiuw1ezhKsh8pUhZdKT+KPLghGVhOUvBl5T2xAahD3aWDlHlKW6+eRN/7x98FO/+C3/ueS/trwV8PfbYU/iJ9/4UFv/xIl5jLuCe4CwuuATThiLxTFgvtXJRbZOUt02DgNmOvYz3MByoz/Qc+hal5DeUI+n9x89DNrMH65a6Pi3wNo3+bADkB4VMMkS84t0uIuzKWN1c8zDZmGBR1NjeKwR8Nd0IviP40u5Vmo/kNhZPN2FyhLXsWVWWzHrWS1WoA/ji7FLCWC09C8crmxUK9Bth1dWT/4Cz66869eRiZNCOHUnpu24Z41XjNIwwX5wBFXxF2GMQOMuOYkhdC/NF1isgMytwSL3sKLAXHZnjmQiQk9127HbUQC5YT5o+KvGvI1ulN2VQtcyo1j4sO6r+i+VQgjStH6gGjIJ7DRenUbaWHel3xuEZ96w0my4cZR4svfY6Pv72OnLYi1f44/wR/PLVY/D19Uj2HJcdXywaeokZGYKvHzhzE37irrfi7CM5xnu6HM7ZSROQzJ7jdFDh3CkD700b6Io97HxxH1uP5uiyGUJzFq0hW0ZvJi52bMlXhiS0lFLPZGLs6JPEKIwhoNV04oeUdaV0O9Lra27pJN5i27V4qqOzuPqMa3DxAL90/yrlHylNDeCL61iNmAav4oM17NYGFqHGD/6Xfx4f/diP4sKFc4jj6OsWfD32qc/ibdOb8XpEuDnNMKNxJzaQGoboaNeftuirVxUnYbVp6E03pONsMH9UtkEmVy46YnzJXXwpVhNTm2HmpVj3M9hmD029IiwD/cS16Z23Q82efi8EvAgdFzdOwJ1F1yoHpnzHV94Gy4ln/4SjTaHj4PLUm272paxBR6iFEi0JeYZB2vuYOqph6K6UI2bUiT/DvhvhqSrGLtawEN/wRAT9iTBfjCCqlPkS7ZqWvcRpncyI5GDqZ1DWS+0qG8MNhK+dfD0nNdhs6HZAy+mDbk1AmQSUZ9hxBS5jhaexwhWwC7KWDl/GvkhQEtlbYXI7OM/BMnKm1cLdEN2kDSstNk5MceLkTN5XEHr4o8/9H884nNcLvsqywutf94OYP72NOxHhLWYTr4tmON+2mNa0LVXQ5QiW3CHDSUhPVkwKznRk9xx86p+4WepKOY78w5Kssk7U2HE+GIExGGKEOoD4/jyIYK7vztNeQoURwlDK1+SBFmLUOo47zKYx6rrFclmi6sg0UZfH7MmEWzDsiU5KG0EGW4XBWpRQS4G/StMHYwbDZhHprVW7FO24VCZUtzC88vou2IHrNQ6RMJ8WOxjhqjfBnsfrAkgatZrYdAUSyRU1Ugqnjx71bye9DkHN8Tso3xSMS3uRCVG5ECUSjm5UhqFCvjDYvs8SsAZkcxMhGap9IDY/ozJ5g+xeNzXitycbBp0XBJT2nnpF02jOppjdaqmf7ySQRge1qqG2jE0i1EuyxE9gymflfoPdUYXPlo/in105Bl/H4OvIlPT1eDBeCIdd7yR69Pdd7+cl+Pq+szfjI/d8M858fo71PV1G5jRP9GlssIuNoMbJUz6S+9dRVSukTy6QPl3Az8Yw7RSZYyFihsqMRBTKFnJOArEYH8wATDUShmaqln4xHYxHYXKFoqEBJcTJee572OkqXG4rPIIO27IvJNlN8EH41WfnHSi/1KNGFmVZvQkqWA7RvsthsdYi02Es0b//rV/GA6+9G0VBF5uv7Xa9x/noq3y18/vj7/kQnvjUZ/COyTm8yYa4JVtg1lSgKcTSrClrQx2UdImpb5LsgMWgVMFX2z+Hi56yEzSFJPhiAUJTFnmc6MtF7c7ELjD1uCdPgTbH0iVYmZlEFgzmuLocKi+hXZBSfJGSsuYucpesGpjnuj13vJD+FjILuijoO1PjTdUGymfiom4aOJbqLMFahRM2x8zksF0K0xUI4wgupvFvgieXPuZuhlVLAwr2fw72G7RPSKWsdJAvSEPXobexU9bpUKGkhTPRM1q6p9MWQTm6AZpJ91gP2bS8pjwQwVTqcuygxFPI8CQKXEQp+kaOOjUe1vugwxEBnJyzw1KPvpo2mAztK8pG6rsYvv/r//YX8brX3X1dg7ksa5w7+13YAPBqWLzNjvCGJMItdYlplYkxqDTHiBxc/dfVOU0LYlKK8xiH08jd5yMb/Qgk6fJvtLNOheAUwluwOSQII1gyXg1QFDXqikdgMB5RLy290ZZVewAJjGi8EHoFxmNgbRqiKkvkywyuCdA1fLfsZ1W3LHYVlgKqByXqIIrgK+nv1wYHLTj2PZkC8obkjMMzPbQU6NntuWRh3Pn1SOKQfGxjgqs+g93Hcv5HbYqbXIpTXYaxY5sFAVoiG4PWxtjo9JoboOjA/hL66Shnj+QI7OXV48AGAgfr9cBcGhIcDMftgbpWndH4R/3zFH4OSlw2rehI0mgngq6CyW0CxHrrGNkYGCmFjrCUjQA3eXKOHEeAll4JUlNTYWvU4vfqp/Hzx8zXdWuuX+y68EIX9ldbj46Zrxc6ekd+/lKDr79403l85N5vxuk/3sfaroKvBdvmwxKdt8CJsMHJ0x5woUDRpWi3aphdD1E5RbOKsFe2iOKzKG2CorMoKzqJU+fAqY1LMndwapTJRyeeB8rEuI7WAqGYYy69ANeaChfrCg91Fa4w9kXAl5Ye+ShBuT0QU+pcJfjKH9BWgVoajTM6NGMdCg6iUlDFg2vw6f/rF7G+PsNtL79wHWdHn3ojwNe1K1v4Wz/y32DvPzyCb5qdxRtNgAvZAms1LTo3scRab9PR7157ZoAt58qN6MR62PKgRRVhFcg4GF8Wdk6t2jtFq8c5Jl6KWZgh9lK4RgXMuVuDYVdTR32Ltqr77ISSMmerjRACjNTfiXFRorkRBuMrb62Kep51c7C2gGcZH8zzxeWCU/uwMKhOhyJolj3YTclzSwbiXBJgw+vgNTT+zeHFPhBOsGgTPLrbYt7NkDYjNG2IwASI2e0oBptcTNRlfSh/kQWT8dJ3s1naPvSMnHwalmMoopZNheqHDnVNA1c26Bq1hFl5FnNjcBU1LjY5nnQEXxX2+jQHCe2RHEFt+W9Mg5qZXKJbHA7T4MTUZ18KkFAN3rPB1z/5p5/E933fn0NA9PMib2S+Lpz9VmzC4F7j4+3JFG+ejHBLXWGcp7BNjZr5rDSZpf+6HcPzRtrx5tToNLQtApbmPIHiGI9CeL7ydgRdWu7jx2qQV7tIRj5GowkCP0RVtVgtc+RZiZp26v0GQcGXusiztcLaDe1SdUsYs8J47DCbBairFKsFz7+Ptg3gOs415DdDFIyQIiksFhY6/ruWmwTGDw1+cWoywQ2Jgi9u3JZSapVScM9+DXyRQpKhl7MP2ybDJWXMCDtmiqt2gl2fXvUd4jbDqXaOTdFXVlJ23McI+2YdnRdj1pArS0UKIK77ZN7Eud6T0G3arnKLRH98Aq/aRWjljen5F+Ald4VTgw0sNXJsTGGXI7tLRDnIbEteR7z6ec3yePTZmnXLzYKCL0mv6EvqftdizM2NcWgsO5DplA8EjTLDnIlXtsL2qMHvVk/hg7/x3+EV3/DKZ4y+GzFPvpjhffy6h0fpGHy9mBHTP+elBl8/SPD1mm/Dqc/tYLKthqhLxv3EDZy3xMm4w/oZD/bcPgq3gNty8OcegnIKpBEWiwbjE+eljbxsHPKyRFtWQk97IlSmU3mDgou3H8Dx3gaI/TECb4qi1ggNuj/vtMCVrsNDbY0rlllr1B8MwEtz9QpHtqxFTYNLArHes4YTk4sMWq5efSbkwC5wYe0YLUPLCleL0SKnj3vvvxM/+3Mfxz33vuo6ztCNAV//56/9e/zsx34W0ydTvG2N4MvHrdkSGzWz22jpQfCl2pWhi1S9eFS0rCYFAx+i4b8ekwokm1EDXnhTZoflBJZxlpglBTZGVJgsUGT7yEqWTdYkoYCuXonvYRwEiHyLpirQ1iwt0YOtkXWNMTPwQrSeSoufC2TlOVVQXwm+xEHWUFvExYQLgnZPKjPVf9a+sYLdrQRh5MPOjQKc8Dsx/UWTw0YBEE2wbCM8IeBrgpRdcC01Sh5GBF9kKmpGFSsTI6HO/S5fWCWyXsz8E+FzfZgxaAPJLdTCE2lFtcAQJsD6Yo+hjOPQqwiUNsTlLsRlY3GxLQR8XUKNfTqz987wUhAzLPm0qG2DiuCSv5/UpfynuaaSbWrYfMJNDctiR8HXob7xZ/7uh3H69El87/f+mRc1luu6wfve8zH8p3/zH/BAkOCbN07gG2cz3No0iPMVmixHXndYVRZZF6MRL61R771HKKGaqNBoJyDv4ziEx85PEbgfcs6O8TTtNsK4Qxwl8GyAuu6Q5yWqspEMUS2N98yXsH/MLaVab10DnLsFYFcYTRzWNnw0dYrFcoGmdmgaWiUkCHwCuwRZSyUTLSu0QQQuADqylwG6mueSI5sqQIIz+szxdXlsd2FE53bIdil7rNycADCyTxKfRYkDOwlDwCXYtTNs2TH2LcvdCr5OdPs44djYwrmL8UNjLM0GnBdi0zJLhOCmRduWaFsmCjgY30PV0uE+RG3YzHQIvpTPV3SuwKsvK/beX0PeKx9Vp8eYpA41j58WuvuOYmW5OHZpSisbkP5ruSakYaDFqC3EUqPxqS8jiAX8mrpRcrclVl6NrXGD36mewmPnazz4mV8/Bl8v6ur7yifdqHX/GHxdxwm5USfhud4Cy47/+c0X8NHXfhtO/OEWplsszbDs6JD5bEKeY8OvsXnaYHwfJ9Ql2qs12ss1/DSByWPkucF4dkZ1XW2LqirQ1aV4L7Gjh3qBkiWIKEQwmcEEI7iabtljoImxWAGL2sPcBJg7HzvGw0MOuMzFvhd/cuqgCLTi4uUq1IYsmOaoiRUFWTXTIQtYouo7xaQDs+/Wcw2alj416lWjegmdjn7yo+/FT37kfddxhm4M+OIboOD+0U/9Pt45uRlvDUe4oypwqnWYlwlW3fhZ4EuXYYVTvOvketjVxQIES0VD5t0gjWZhIwPTDyObYmPa4NQJ7rrnWC22kGUWbTuFaS18eixZD1M/EBDWlTnQlJJ7qHFPDPklAxYitydQm/hZx1FLaFzoj4rqhydJ44T4DJFTIJAZNF8arK1xKewu7OXsUuqpsRnVWPML2DaFbbXsaKIxFl2Eiwtm/o2RNRRiW/E9G1mDxDj4jdomDCVC7eBUtZaACcn806KP6tG42LLsRUZOjzFBojKNBF9hn0lJobLeWZrMbIwn2hku2RAXu0rKjlfQYI/jVyKOtHSkasYWla1EE8myUtsqqzF0Dh+UJ7lpEI+7gyLSEQZMQViSxPihH3o33vyWB/Ad3/HOFxzT29d28I8/9g9w7X//TXzb5mm8dW0Nt7YNgjRDsVwhrx3mlTrJl2JmyvIeoYhCZL2zMKjgi+yomPoKS9j7tpEptDWMt4LxKhjJRjRikUJLBidtogPbpdq5ocRtO3b4EdCzCzGDH5dYO+lhdjqW4PJitYeyqqR06QcjJPEaomSCOs/QFDnKokZRtKgrqhIIvsjOjgWI0SHUOQIw3ZxoK9C8B19Dj2bvYCa2F5p4oI8qoWKHKoOmaXWxb6bYoQmKJdTqEHU5NrDAhkkRc/4ROwqmVG7A2AAXJhkmwvrWKIsV8jIVoG19NaAl80XWS+8RWjJf0ixyGOGlcaRsqOkbNiSpwUpjigxtGUdOAuWVA1PTWR3tCr7qTgPttSOdzJiyjrwOElfL9V37ZL480TyETQevJQSssKKdyrjC/10+jUfPV/jlz/zGMfh6wavuuZ9wo9b9Y/B1HSfkRp2E5wNf/8X5C/joG74dG39wDeOrpVyw++iQcrfq5ljzG2xuGpx4xxoQl+iu1Ci+vEBztQVWIerOQxKegGP3Es35mgK2o2LB6ERifJSkrEcJ4rU1wMaocqDLLLoqRFZ4WDnGaERi2Eqt10Pwcdljc3enoIsZelymDYOOawFfjHOpXC3MGHd37CKjoJneN0ObvohR+z1fx6w6LlzyPVXacBq65WVn8E9+/qfw5je/5kWfpRtFa//Ye34cX/rU7+JdyXm8PRrjlW2Nm5zDIvfEtVt91wdFmzJgA5d1aFIw2DQQdI1VIN9bQejSMaS2LeDZBTY2Wpy9yUM8qVCV+6gqg6ZJUKcVmlUOlA3CGojJpIk7uFoxaIFN3w37DTOsoxTw1SMa+blaO+rievSmP9OlWzsmVeLM0oeydFxiDkuoaucgGYwMBbfXMPV2Qad+jw73SQKbzIT5upp5WHQjZNQCCfgCRsYg9hxMzdCWQT01dDlqVHhgaJpJWwHeCb7IVXTwDFkSgg7tBFMd1AAuyIoRKHKjMMBRIDMjPOVO4aJJcMlVeAolLhN8WTJfBnXDscgFrO41jTVKQyDG8T54rOvm4dA7b/h7X4Y86Ood9F+D3s7hAx/4y/jprxLgffRM/Pov/Sp+9UP/Lb51fRNvmU5xoWrgpysUqwKF87DqYqycCr/rjumDOgo1H1HVedIReGDaob/9AODKuVVRvlho9GVbHYs6fhX8DN50PRCT77CPkCmfBYyXI5w0OHE2xOTcCAgbuGqBriul4cPaENZPYPyYIY1wiwr5fInlIkVZ0Nk+ECNWAi7Qm1Du9KxTICJCexrL9vPC4Ewoo0R0Xb2j2RHmS5oDqL/sQsxpTkxmSxo9yAFnOOHn2PAyCXVneY+GsLxOeE2en5SY+tSYtcizBfJqqQ0lPjexLDuqzqti2ZHAi5qv3rR60KkNGY7SzSwsmNpzKPgiiDrUfbFsPzSFKOOrgKtsOa6UtVXwpRwfy45i1mHtAfji1Mm5gI0IfK/LoMaVcYXfKZ/Cl26u8T995jePwdeLXkWe+cQbte4fg6/rOCE36iQ8L/i65QI+9oZvx9ofXEF4ZSV9+CmnvMDB+Tk2Y4PNm3wEb50AGx6w1aH+/DWkjy7R7Fo0rY/Yn8J4XDhbmFZk9xix/GAT5F2MnB00cQA/GaFsOiz2M4bCIWQuW69tYH/VAgbXYPEFBLhsElmIBoaLYIvsFhkClmgYMl2SBWNZkkaDpsOSzIEIfmVLLWUd0/F7dMs/NGBV9kO7zbgAzmYx/t1v/BJuu+3F6b9uFPj68Hv+Kzz6qd/FW+PTeIsf4+VlhjMtP5+PQhzlB9bk0AlKXMXlc7CrbAAWfB4n7GkPvg691oStMgWszdBiB9P1CudfNsLobAD4FRydSLmU7qywvDpHvrNCt6jhlUZsG9g/GPYhvDK5s9VdolPGUioZLFP1naj+ZzAAUZZJFV5cHHR6n4kKbdD6qLO+Cvl1jz+YhwxWrDlCPIGRvYrQUfzdYDKawE9mSLsYV1IChhHy1hN2hdBzbDsRh9c1rX2HdzH8Pn7aBiGZMQFf6khO8KWyf7ok6cI3iOu1R5M6GcIPBkVrTqECRvKKCa7iHC6bES66Ck8TfJkW+9Yh9xzqhhom9bDjn5JNJbaWzYXExAhpodBTykzidTYYBDwf+DrU1SVJhOl0hF/5l/897rnnzuedfb7wuYfxge/4K7gzbfGuyQbeGI9wLq/gZUuJmKGrVGHH0mlL3yyCL+Pod1X2vaKD7YJqvobtwCFUGYCVGjqo29QAtIdORAXihzYpCsIUCtBKhL3QKzR2CZuUmJ7xsXE2RjimOVoJEcmxJNY6dPR4qCxsPqFwFcv9OVbLTNjEMIgQhSMR+VP7RcZNgKD4M+vfFcQMuVgKVQ5GH8t8DF4Xz7yh9Ej2joAZWLmplBVpc6EtHTlOxhWmfiqGq1UFZHWMkiV9xNj0S8zCBtZ2KIoFil6PGPkR8oaSCkJaZb/4SPA1XFFqKKGGGYOphJpQ67Wm2a8DfGTKhZpRDxsY/VRqplKyItB3Fyu/p8o2brAkHZOlSd9HzWPMZICaV6sCPQVfNX6rfBJfurnBP//M7xyDr+tY648+9Uat+8fg6zpOyI06Cc8Hvt73ytvw8bd8J6afvQg8vou4pUdSgdRvEI0NTsUWJ161CfsaC4waNJdK7H/uGrLHM7h5SKc9RP5ELQ0MJ+ZK7lFHYDRFig3xrCmoW7EEQk6CWQP6BsklLrafErmx1zW4DIPPI8QljKXbkeBLFqdecM8sMhoLCvMlsR067ZBLYOFApxidRiQItn/kdKZ9mLrHG4p0lPT/wi/8fXz3d3/Liz5LNwp8/fh7fgKPf+qzeMf4Jrzeebg1X+KUtHvTVkJBi5p6qgO1flYLL/BgmS/YtqgbAk3+nCzUSaq2JHRa+QotdDl2Cno5areNaJrh1Q9cgLmQAHELnErUen5nBewzw6VGdXGF/ScXoHtoYhIkwQSeJYNg4OoaVdNhXxgbAhUCp8Gbi7ozi8ALZTFnOY27cp4U2j6JPaqZSinPUrTP5gHmLkq2XO8d1zduDF1ao9DCtY8jDrfh1SnaJsUsniGZnkZaR7i8YAjWGBV1Pk4iname6XMVFOOx9MUmASkdsXZDsX1bijEmDUQDjuGe1XGOVguH5hNirzHYVAhTp/zMYB5KaFSYEa64k7iGCJdB8FXhiqGdikHpOeTVMGoVfHEcU6XEhhSyvYOhip5xNbg87G486l+ngEsTBAalvh4p3gfwRS3Ys29PP30Fb7znz+MMHF5vxnhHtIb7YXBL1WDGUhT1leIINxJQkQujwwCrlWgFWWqkD5TmEfJKLRF5AcqWVyuPEhttuHnqEGPUu06pb9cAHYYS44GFh+Divg9RasIZOrMLZ1MWudCEK4w2PWyeG2N0IoAdGSV2yd6kGZq8gK1DNFfHqLZ8ZGkmmaaT6QjROFF9IoEI56YyR1GkaHjefR9BMEFVjtCJgL+Goy6U9iPSjNGhqSsEDM0WHbv6s/m+gRcyU5Fk2wQ5psi7sTDxxmhJ//SGhZdIDhC6coS8mCBbNfCKFUJXwLEk2BWi/UoiH0EUIa9qFDVQtNRaJXAEvmwqEAYO8D0fvs8yvUHbEMyrEbFyn0Pn6MAqKvgazKcl65Kgc7CeEFAp3QmShiFdvbKLo/eY8oCV9VDzemHKAQGYbPIcFgP4Kp7GF8/X+MXP/P4x+HrRq8gx8/W8h+qlBEEvBQJ+PvD1l289j4+98Vux8Z+uILy4wshNcM1VyAKCL4uTkcXmnZuwr/fhRi2qp3Js/9EWsidKeMsYto7h+XSR5+5Kd8WBK5RqdxtYuTMyibOsUnkqdCcbFUjnHbuPPNRegNT3sEvw1QJf6CJcMQzi1bJj2ZcZ+XXqCgFe+j0FX3zO0Lg/LDyHHWG97qt3wjrUzOgi9bKXncHP//wnvy7KjtR8PfGpz+KbJjdJt+PtZY6zrkLZLlB0ueyoB/sHKS1YC7BJzrEAACAASURBVE+YKnVd53zKhZgArGw8BMFN0vHHsow2xveN9l4N561QmV2EkxyvfM1NMKdDwE+BNYr1CmDVAHkAZBG6baC8VqHc7dBmgCsVOAcUozPahwuVtdrJSjBAM1K2pYcBgiBAQy8hLpAEX566e/M5LTMbe4MKgkffU7aqqhq0BHYUuXOyp1s52QrnYZRE8II5wmCJLl+iZEdovIbR+AzSOsbVlRQmUUvsFQuZ2jdGHVcjPbccp33JsV+AuDj5hjt65RpY8BEmR7SBLKdr8MsQk3MUfJH9UvClLlCE+xUTCbo1XEWIK2I3UeEqvb88ivGBgk0LvXmKMl+VjOlCfO200Dj8f4jzfua4PQrACMiHr+XoH4CvITlgd+8PvuLy39x4AAEmOAPgDRjjndEMr3EWt1aVtHZwpHHTtMJYPNPITPOokJ+mz5ovHbODKYhqAKUzjoJ16yGKRii7DkXdgAJw1xQIaZLrRTJuKVEgUKvZUet8hH6MKIwEVHDwUCdYtznqLkdnC1QmR0fN19kRTt2yAX8zYj1ZVe9ZCre9hzrN4LdjNFfWUV6LkWUpPN9hOo0RjcnstkDE81+JrYqrViJ2p32DtVPA3YSu8lCVBeqSXZgl2p6lJAgT4EVGsmvFO4umvfALafKxwQmY4DScnfUd2CuMRjnidQdDA8Ksg1v6KOYBFvstIgn2JqtJJq6AbztEcQBL25TWoaw6FA2bjpT1qhrqIdXohdc+ryPZlLGJt+1jruTMD7o5HeMKwZTlH26HJV/NaxXGTwRkPc/X0cKCrDb5VotSwJd2jQbUgvbb1/2wEebrt3OCrwa/8JnPHIOvY/ClR+BGMRQvdHz/tLxuWRT4z266CR95zTfi9J/sYLpVYmJm2HIN0rBFmBgwc/nUKzfhvTlCF9fIn8iw9YfbKJ+sEWQT+B1ZL42mNUfAV8AOG7eBpTuntox9Vxc9m8hIcA+s4IuaglCCtQm+rrQODzUhrlr62zC7rDkAWyzLzJsMJcuOXKxMjcrR0JELO0uNzyVGHtrz1ZvmcHHSReqjH30fPvJ1I7j/sPh8vX18VsqOr2wrnPNalPUe8oalIDIgBDCeApvQh59E6OoKXdvCC30Yz6IuSiwydqueRN346ETeRpNVZaLol9WaFI23D39S4LZXn4ZZ79A2O3BJBmdz6dX33QymmQGrCG7fQ7HfoVw2yJe1dJmxm9UPfBjfwHKbbNXxneeCTNZolMCPY+l+bYVJ4HtXx32CsbalTxM7Hhv5Phde7rwJvqjX6lp2WPJqozWBgesskvEI0dRHGAHtaoFyscJkcgLR+nl03QSPP7FEznK2C4W1YBlRXfBzGJ+h1rTKUGG8NBbKokpNkhH3/FBczTVWxlBY7NixG8s4FXNb0Xh5EjvE9AYasDZ8jniGKXNHw+F5O8MWPFwW8FXiClh2JCsG8bgbwJeytwRfCg1VUn9UcC+2mz2zdbTTcfj70AE3dD4efdQF96d/5idw++234Nu//e0HU9eJjdchwBpOA3gjxnhXOMMDzuBldY31/jopxayUcIumCARfFjMssG52ZZNFtot9eYyt8vyO3rvi3G9iDzYJUHStsDjSKFDuIwmNNAX4PvV4LWh3UVUsyVUYj8cYTyYIwhCu7VDkOaoCqEorYeVps0IdlFg/O8HpW08humkNSIhmM2C+j3ZnH3VWwGtGqK9totweIa8z+J7DdBIhGlkYv2K7HkzATt0aaFOxKhFga8bompvQ1j7aukJLBplsLa1HCMw9Cs5bNI12S/ueRRQTqi9QNyl8fwPWOw3XkXXlhnABG84xWuuU+aIObRWiWY6QpQZBFyveEbheSmxWkARAHLM+jobgqyL44lYgRM0y+qCzowqeDDK1nJJVOvTADq0junHRcq726epn/MqVi93AhprcPgNWGnp7GSGtZcgZF5Ym2to5GrTMxaRY32H/gPm6iC/e3OIXj8HXC0GDl5zsMXt7ewMIv+4396cFyPz/xV79f3ldGhX+pTvvxEfufj3OPbKH2XaLmcdFo0UadPAjYM06nL1jHf7bYrioQPl4hq0/2kH5ZIeoWEPgZmjagUlgIamE3+UIHJeTGVbu9AH4qti2LLYC3J/xEmanUIDKj7AMfOx0rVhNfKkxuGZZLEIPvhpluqzDfp0K+JLSI8EXS1yyG2WtRAuPB6yX7Pb6kgytEcSQ9RCgvfa1d+N//B9+Bq95jeY9vtjbjWJF3//uH8UjD/423h6fwVuCGK/qGpzzuatNUXSZTPz8bPRzSuIQQRTCjGKgoN9RC0PLhcCHyzMsVyVqbwMwCTynXWOuNeiaFlWTIW/maP0V/EmJC3eegktyZPlVIEhFS+O1AXw3gVdP0GYh2pWPhsihY5u/Q8qOsqZCPI4w3RjD+QqiVPgLYbyCyRgmGQFpiq7mYsadvp7/uq5hhA1RYMEWezZoyOTP7khaT9QGVdairj0UGUs/QDwaIzk1hp8YNMslynmKyXgT4cYtQLuGL31xW0s/XSSkCEcRlTYB4UOs8IaLFQOYeSf7xhtJu9ADIpIZZArY+k+ASAf1PtRFzW0VZNVkvAR8BailA1IBmIZ2RxLTtNMxZ7IQ5uuKWE1A9I+MhFGXOsKuQ/ClZUcejcEkeCg79ovngZPbILLXsa68x1B2/ErwxXH/vd/7Z/Er//LnD4a4MXfAwwynALzJjPAtAr6A26tSwBd5PqrfGAZNEXkqXXcWU+xjHbvwDXlo6ihzWL9FkDhEUw8udGgCh9pzqKy6o9MA2ZR7iKi9C1gyU9sT+r9x00DKNo4ihFEk44Agpy5ruDIB6g1UZYV5sUCODJPNMTZvOQN/fYSuzFDsbKNbpcRU0hzSrAy61SbK+RiFy+BbYJxEiGMClgpNmyKIHHw2PHL2IPiSzucEdb0huaVqV8xKHDcY3LAYKeujaYQN6xrdLASjGJ1N0TUZUCWo6X1YRajIGNkVCreFcFwhCA2JNvhVjKg9ga5OYMxINiGG3nWuQui38JIQiCO08zkqlhNZdmSzB9NDaJMh5XBCYJLY2qQgHbYHRr/aLTw04QzgSxWJh2D9aFOMAkDVu6luv++27ZMIyBmT+eLYllmb9i191yTB1+Vxg98snsajFxz+9cMPP2MKvVHz5AvN08eve3iEjsHXC42WIz9/KcEmwdcPvupOfPS+N+DmR/YwvlZigjVs0aHb74TNmJoWF14+QfAO7spyNE9W2P/cHoonHcJ8DX47Q8tdmeQHMgSjgO8G8JUgxXqv+QJKip65G+uYU8ZtMneOESp/hLkXYbdzuNo1eLRrscUum15wXxiyAgq+Fk2GguDL9MwXwZfkxnElpZ9UP8kMwIuPQu+rXxLvn/61f4YTJzawsbGGV7zi1us4O/rUG3VxD+DrbfEZvNmGeEVd4GbLpZg6N2WPJGIktIjDEGFIjUgg3ltSCgl0F1uXBZZ5g9xO4AcTxN4YfhehKx3KvBLwxaAbsl/+tMKFV55EFxaYry7Bs7kYZ1qarNI5PPdQrpRgoEt5HCcIRyGqNkflCkRjH9MTCRCQWaKYX6NMbBAA4xGQJECeA1UNR/QklFOLpqpgig5+03e5cZWkSSjBG2spNPoqgWrVoipZWerQVhbRJEZyjqCzRrG/j/TaPkb+OuLkLLJyjGv7PqpuJq35nlPbzcHNf+zPqciSkiatLEQkL913RiwpQt8iCjwEpkPHjkQxGiXooI6nD4Jh0LaUF0NU3CAwfojMl3iTEXxZVCZE6tawTfDlCjwp3Y51bzXBUO8BfKnei3ctofNMq5bvsOw4pKIOAGvoaz3schxUYkOZUTcfvB264G9szPD3/v5H8P73/4D8xNhXwGCKk87hTTbBt0czvLbr8IqyxIZcpUMeYSjsF8Pd+d3QbWOGHUR+J2CmcylsWCOYApMzU9iZB+c34DWLxIc3oqM9YNIMhhmOBDAtmdNaGg9Yfl5fm0kpmnf1fGN3ooMpxjDpFE3ZYVWukLsCo5NTrN18Rsx3s6tXsdjahld0WA/HUhIrljW6cg1lFqGocwFfjBMLQrLs3ACUCCOLiCibmYW95QztH+CvqQ3GsJmTKCgOZ8ITbu5a0X7xvROQBTGjtkq0dYF6FaJKyZAy4sjA+SWacA/emGXYCvWyRVCOMWo3YdwEnZfA0ZpDytulGNV6ZL6iAOXWFsqOBWcCwTFgadxKM+AantPEVu03VtG8/l2tWtTTT0vgQ3nROTKUA+t/ZGHugbtmQapsQW1OBnGDKCBR0pLCaiey33lisUF7innQ4BIF98XT+NIFh//14YeOwdd1ryb6D27Uun8Mvq7jhNyok/Bcb4Hg64fvugsff9PbcPahHXhPLTBqx9g2EPBFjcTENbjltgTJO5ilUcJdbFB8foHiCcBbzWDaSR+wzFfgEjS4p1NC7IFBJQV7f4yHwqNY2UdHN+qOfjgsZVDbpf44O87iimvwBBjNMjjak+XS0mNuO6y6UpivnEyY4aKlmi/uXuGOgC9huY4yX/QK6gR4vfGN992wwf5Cp/qrnd+/+u4P4IsP/g7eNjmDN/SC+9PMy+vdsLRJQFkasgeshMiunO3v0spPN+sabV0j7wz2WgrZJ4hMAr+VmpDwLWRd2F/YsK81qnDrK0/CxSXm6VV4dYawJY8TAHWAMm2Rp404khM3BbHBaD3GeCOEnRoY9p7bQsCbiWgS6at+xPNlFy/1wdVKSimisueNEzxpp3mMbieG53zIKhn2Jq3StQY0WYMiJePloyRl5ALEswiT2xp46wvku7vYu7yDoB3BtyexvwyxqtZB1VLrYtEVMnCGBWzKxtftlgQka+eimkmofxfZDYIvdu7ymHE4VWjrBtUAvnpdl6rB/J75IvtF93F+zaBoapmsfG9p17HtAjzdqsP9JVRi4ZIbAj5tfeBd47MIrofmkQF86dhVwf2wcA7sxcBy6deH4GsAXHKQj4Av/f4nPvlj+MQn/mYPvm4XVnSjc3izFwv4el3X4Y4yxwY7GuX6k1AfLE2MzKpyLuj2MAsWmE48+D7NjldAVCGYOkS3n4E9TRsIXo+5lgUJckrSjOtA4wNkNYscdZoiS1coyxLTyUiYJY5pAjBZ/DvASz1gh6C7xapKkdHCZpZg7dQpEbWXu/twRYOwohUKjVR9oPGYho6UY6fMZTMQkSHuS9388GRlWbaXjQIhCsdqYIGI4L8RZmso5UsBj6XpPh6RQvy6rsAkBC9gM0aJuqzgshG6gsBrrJDXFghPtkhOdEDQols2MKsYNpuhLUJ0YaxRa5y3Wmq+anixB4Q+mr19lC0NpgmgRnBeItpD07HLlGVS5Top3mDHo7BdBEfiUn8EfAmaYlEgF5ZPpgjRPNKgVS9FBV1D9+bAein46ttPUBlPRPdMhfCp+RJDZIt9gq9Jq+DrfIf/7eEvHIOvF1oAnufnN2rdPwZf13FCbtRJeK63QFHpj9zzanz8Le/EmT+5BDyxjbCeYtslSGWF7zB2Gc7f4jB7pwPGJXDFoPpCgexJA7eYom0naKW9mh00Naxh6G4K31E+7CN3iXp9UR1ifRWQuliYCS6JTBikQDq1Y+w5h2uuxqNIsU0/L8cpQzsdpeNRMvNqsZrI+5IjgZfmx1G4StPC3tBTZpcjwuSDsqN+7+GH/p1MRCdPruPkSSbcvfjbjWK+PvDuv4YnH/w9vHNyE+5zFqfzBWZdJTmOhLWcN2WXKqUQNXCgjsoPrHY7slxTs3uqEzBALZ0Ro0ruVlno1XghNZQkCFnChgXO374BExdIS+0g9MoSnqHwN0RTWOSZQ1Fqech4DpP1EOu3ngDOjiVqBosrcEEKsfny2cFIVkFSgGVRKJ96SnQ8Em9kfVhGnNBMdDVDN99A4GI+TRdAljdqh7I0WPJ1C8YahWjZ4m4DTKYhprc3CDaWcKs5yu09eASWZgN7qxgXtymtZw4mTTFYTCokRHxs9rERzMVOglYDBF88pqrT0nMfBiGiwIdHI9SqRMVOzo6Mz6wX1SvjRbClgdu8M9hZF0Ap/5BRo+bLrmPLeXi6y/GUyyXbcddw3GogMtkV7T3l+O7tJqTsONiJ9GbBPQBTJdhRTeOhsP7w+wPoOlp6fK5yJBs06Owe4ZTr8GYvwbdFY7yua3FblWK9I+yi9YVFYQIxfCgExloEQYbZrMTaWiiyBBrTuKCCpaXcLSeB01OmMgPVQnM0uxrpIsV0fAYwPE/M/qnRLlKs5gvkWY5kxJJjKBoqYUx5Y/hjGgCrBChrtOkSS1KwkY/RxlRGMZk05kUaAvkV2V92P06AeQu3X6BMaUWhmZK8cpqmA8k3LwhEd0bhP7WJhowrXaFNDtfSN6xF27Si9+JuRzY4/aZCZFPcSLCjkZsMyeTkJTVFV07QVhHKhmd0gXCaY3TSwEw9oHKSCOIWEZqFQcv5tS/Juo5sVoMgsjChjy4r+ZFR9mVHZkF2Hcux6kMniR19r7M00RwAr54BO0i06JtxOsa5a8rEYDdxYOchWnuWVxWECert+Nktqo6vFqLkvN0zX7bz4Xdk2YB9v8OlSYffLC/iy+c7/NrDf3QMvl78MvKMZ96odf8YfF3HCblRJ+H5wNf77robH3vTm3H2S49jdDFDncfYcWdR+etwXoOJ3cV07TJu+qYO9oQDdseoHmmweNxHsZgga2eoxOOJVHQNY+i9lIFTdkdXbJyQvDUVIvuiXeACRhUOOTJO6qUfoTAhll2DrbbEQ1jgCkXhnOcIrgRaaT7ZqmXJbMjE00fd/1dwDE5+hrZBiXcNMB5Ey+pk09t24hOf/Ov4xCf+xnWcoRtXdvzRd/8orjz4e/gz/gXcE0SY1TkM2TwvktJW12o5Rl2T2DVIgboaJGo7gdozqGBbFxbqnvxOzSY0Dpv8RQbfZ9viApXdwcYZH/64gBfTM4uCqAwN/ZJY8nAzpAuH7Z0MrG6y1Lm+Nsba6SnsxKIr9lEsriA+FcJ5fHVpuVRmS8qHHdpVicCyGUDz9CRPhoHK5RR1eQKBjaTjTGKhaoe8tpg3EVadFgyrxqBrufB0GHk1Tm5UWJ9xwSpRpTSGpYXJOnK3iUv7MSq3IWws9V4j9uvZBUZ2H7G3gscMRfpzEZwyQ08y/4wsxlEYCPtl2gZVkSIvaDRKy5M1LS9y6RMBNCX52hPJbkc1kVXLS944vvctu4YNnnIM1k5xieALtTC2UpYSaw6OSjrNDVYp+jj84c8GZku/R+86bWp45jg/9NjSgTyAr6NdkM/WggWSvXoeBm/zqPmKcV9X4kKzxMyWaOmh51mUPE7cLNUUyQP+uESwVmA09jGa0iU+R1XOAYaen16Dt0ajU3pCVUQtMh6rOkUy5ereyH7IlS3yZaHZjnmFtbWZsFPRKIYNQwU0ZEmzMbCYAisa/u4L+0XD+3CWwE/oGxjBp06Kx2OVKqtmY6IC8SPEItNmE24kqNWjvQndcBm/4/NO9lgZZHgNvERNohvm00rmkeYk8nAyiJxMGTsNed1ptzH3FgRhFnWdIKvGyKtQrCqYExkH+1gbF/CnvjDBLveRrjzkuQ9XtAh9soeMASIrTDd5Bmdb0XsReBVknh1TFEaw/kgsHmjXrymuQxm66xMg1JmeikW981rTRihadgiwFG86Jg+wutqbTzBbUmC1tJPAioM+ZQc+Gm48TIxafL7UlNY0lIyo9cp+4HB51OE3i4t49NYWn374Px6Dr+taSQ6ffKPW/WPwdR0n5EadhOd6Cyw7vu+ue/DxN70Z5x5/DMnTKapVjC13HiUDYG2Nqb+DtfUrOPVAivB0DKTrKB6psfcYkK+mKNwaSkxlSZdcRUNqnFYT6vDTGrIQFIsOjuZs/hdlGHI+k7FEPndXHlZNg+22xOexj8sehdFqNSEKGTIF1Hl0LEIOoOsQfFFN5pA9I2BHdsf9EjfEtUiZoV/S+LOf+roCXz+C3Qd/H98Z3op7wxGSJkXb5brId/S3YrlALTrY8O0RREinkyhHZApVNzOdcgl4iDVYjNA7f1OJwORIohpFcw1ZdwWnb44Rr7HbqkE85krEFTICuhG6PMJit8HeDtvu6XPkYRL7WJuGiKIWdT7HfLWF2bkpOo82IpTXKfhy0gffwTQOgfG1PZ75fQSRNQXFYzTNGkK+TzKW1ANVHRatj6UbIzMz8cyq2E9B+xJ0mJoaN210mI0ZdTRHOt9CUTWo7TpSt4l5cwqlgC+m7jESmuCLUUpL+Kbo6ywETQRf9Ebj2m3lvQW+h5ALMy0m6lIWYbI+pRn34EuZW7IB2hPZH1kJVz7waBdwtm8SbAF42qV4ChkuIscetYsH4Imv228ien8vbirUKnPYGujfBwG+SusVsg3POEhz0MAjZYQOXODU32koV+s1MPycheURqHh8q5/gW6IY97U5bm6XmAU1TCjbGRQsVTcBWgo2G4sqXAKzAic3p0g21+GaFOXuFRTFUoLPqQf0kgh0tfVGY3ijRLoDweQLMkiUHTQGVdGiyGrkFNY3LfwwBM1hoyiADQhyDEwdAnmMbrnCarmPvCsRrcWYnj4Bb30MxIEAPJQ52r19NHkO03oI5hFjGtEwpaElM0RAZFGIJUNvBUsWl+BJlPUsK7aIRwryCbz4Tjkm/IDgzqAoyBb3JqwqeZej7fudWKwUzQhpPUXRRsL2MbNjGi6wMS4QjkmfeahLH4s8QF566NIKiaW9CsdOLfmVIpuluL2j87yPQkLNafCbwNhEY8C7Ifuh794+aCDi+yFQHMAXDdCURTQg8Co1RkiihDT6STy/+gKjgi9qynogxgxTYXhD1H6AxrI5yoNXaRg5gZwwX+MOv1VexKO3dPj0w589Bl/XsdYffeqNWvePwdd1nJAbdRKej/l6/zfch0+87W245aknETyxQLEX4kp3EwqCJttgFu5iY20Lp+5r4Z0IgOUY9eM1Vpc8FKsp8nqKheMyF4pGWmwDxKCPSwnjhShC1U4Z9cEWgl10YJkoxDyUAr58rFqCrwKfwy4uG+6+dTEa5Ml8pPCc3xt8vQYCXg1V2XE3lFkGBkBLNRo1dHT3rz//5NcR+PrAu9+H+YOfwfeMXoH7wwRRtUDVpahEmKyMkopjaVXJImIfkNs3rGtPE6dRnVKpYyKJoJ71CsDIFtE53PoZWrcPE69w4fYTMHGOvNgVp/fQBLCGwdQjZCuL1ZINlVZcurkQjUIP67MIY7bvMz2AAdeRE3AsrFfvNt4JAGtRF5UEXNOagqyduJGThehYfh4jpGcSd/9tjbJ2WEnheorCzqRoKPlzGrSCiWlw06zENFqiLXewWu1ItI+LTiLDaWznGyhxUvSE5KoSysUFfGk5SQK1+7Eomi8JX+4BreER7bsdxbqEmaHUK1LTRYsJLoYEXr0TmDAAGgg9eIPzt7GkOUeEbXS4hEzA12UUmEvjiFrjClAiyOtLjWoowTHKvx39owBtYL6eDcD4ferGlCXjb+39nA7K7hznR8a+fJ8HzEPoEtwygK8wxL1NgZvbFdbCCjaCxnkRfDGMumLIn4cqytGNc8xmCSZrYwFf2XwLTZ1L4LpPjRcZMxqRBgFsGDAOFImbIGDnLX8x8xBpI1KzgtditSQjSV86Woh4Io6n5xujoUzrkGULLLIFatNgfHKKE+c2YccsJXZSdq+zDNneHEWaw9QG42YC5J7YlDCuJwrH4hFXMqSe+qyD49Gz4dwx0E5COi31+HCT4fk+fC8UT6+aTG5vw9APDZ1TGIxtDPJugqKb0WpWDUqxxFq4wFqSY5w4OOshL33MywhlFYA+GjHLuGIexsaFSk6f+G557JgMULLsR9aR9XxDS1vuQhhJNHS/9mXowcNLgsmPgq/B80tH1xAppMH1GiU0mE5zzhbmS+6M2tJZhF2OtReiFg8+D7YhU6cAbu63uCzg62k8eguZr2f6yd0oecYLLafHr3t4hI7B1wuNliM/f6nB1wde/Tr8nW95B259+mnYL+8g3QlwrT6H3J+h9WpMvW1srO1idgeNNEu0Ow7FVQO3GqEqZlh0LO5wwWNfGXUkGiDShw1JM7oGP/fdYmJ7SeaLYl4aYvoovZ75IvjqcvwxtnEZZHy0LMOlZWAFBocklSErB6AWEuLF/Czw1S9EIsjXCfaZnWDAJz/xwa+bsuMH3/1erB78LL4nuQ0PRCNE9Rx1u0BZMwyTPmoD52WF+pdFnx12hntnelAp8JIpma6rFOk6PR8aR6J+7NTpUJPisESy3uLWuy9Iy/z+tSdgihajLoHrIsndzLIAZR3DuQTWMJxYBciR38rdWg0s92PmHGpJjAtiW1M3QysBPl9fnQua9FURoInPFsvQISJjEBqGWtM2xCBzEVJMUHhTFCYRo1WWsWLTYupV2IyXmPh7qIotAYxWxP2bSHEal9M1BrtIhyKhUYwMI7uCT2+4RguvqvdSJla1WqqEG/rHtDiqTkmVcciYzCDLknZ/cfMgwnvJBeS992oXTR5LoAaps9hBg0ug3isTs9WlMF8qMNP+iD690UAsWPi1CLCHEuPB4zPzHgcfsAGI8Uph3ulBNM7RTcZB08nRsc+XsKIDvACHt9oR3uWHuLctcb5NMbU0Nq3Q+EYMkJ0LYAgYGjr0F6ijCqNJgI1pjLbKkC53YFr6ebUIAg0gz1l6o6Gur6yZn08RuDF8ZjAyHYHnnhY1lIcJ68OxrcHcZKPExkrCxluUXY6C5UBbI5nFmJ6YwI84FnvwVTQoMzaaaJeubfmaZLEMwjBBEk9k3DV1izRlhqKWbbXTUc09CFtZ/hbmtueLCLqMIZihwe/AmeumTSKKev6RY4G6VTrcs3tbcy+XWPPmmMYpxgFnL4u0CrGqx+JW73UMbzLSZ8Kgeo0/45hjiZIdtAEqF6FyGi8kiRWG0oplD76ONhQNC4he84cAjH/Xbt4eUsrY57jno7jcy7U5XAUaF6VfcytXyoaaY6Ch4J7jSCTvdgAAIABJREFUm9mOfVYIux0vj1v8VvkUHr3Q4NMPf+6Y+bqOtf6Y+Xqeg/VSgqCX4iQ8H/P11179OnzyXW/HhSefhPfYHordEFvtBVTROhpDxc1VTMfbiG4mq1Si3e1Q7TrYYoyunWHOXSxOomT8iElgHCNIqCfh/owyT42K0VAffo/sAScrkuG8e6g8mrBaYb52XIE/wTVcQtoHl2h/nmi+5PGw5EgNmPzpd6AqJD+68++BmcycLIn2yurhOVJe44Ln8Id/9GncccfL5DANu/Dnu45u1M7qxwR8/R6+J7gF98cRkmqOtpujaTLRg5A98g0Dgi2MCHC5e1WhN4GXLCM9AJPptGUJjbEgqkcaFEmGFgFejkVzBWFS45UP3A6XOKyuPgE/txg1Y+QZHSIs8orgK0LTUpeVKGlCfYrAZ/KWqjciQ0CMxK4y0ewSgPXgIqDQuueGjoZs05qB5WhquVhc4V24OUvINEHKkqMlA0fH7QqJaTDzG2yE+xiZLdTFFopmT4TPnbeOvWYde+4sMpxCjal84ojBOF4qJa+soTZRUwgptKcFq4Z5K2DQJEL9rlpUMku0QelxzLGL0UMtmkUuRr4EIFOYrAVHAqqeYSJgcx32UAvjRfZri+CL41dAErlLLX+LRs924iBuyT5IyWtwLD8sMR7K8LUDcpDj828EX/TB0/dx+B4O/36U9R1GtYVtHW4W8JXgXV6Me5oSNzu6ejHEK5PmCRvTkypGVxq0Fd9nI7E+m5trSE5tAFWKeusKqnQJazoEvkXdtsiKUkKZrRegJQNVRPARCVurW7MB9PL866ZNIfrw+diIoKOss9pQQ0DoRwbhiI0c1G+xzG0AdvW6UHwDRd3o+2LuWuX8DSwns7uaTvCVlJS18KhpnBo0r2XGsR2LEbFmpB4Wdg/DeZQl7eFXP6YZeB8jl65t6gOZb8oRssCat8A0WCKiCz43FVWMnN3hbAZxJWLPwPfU1qTtFHyx9ljKdaO5jkO2I2PYeAw4cx6aRR+61utZ5XtTsHj4OOS6DmJ8HfMKwnTsqmJxMKjgSCdLzmubc3CHyvPReLS6cD340lK2mqxWR8DX54/B1zH40iNwoxbJFzq+f1pel92O773rXvzXb3wjzn75SxhdytFmY+zhZaijk6hdgaB9GuPoKrxTS5w8PcOIocVXc2Q7FKdOUJsZdrlAmwkaCrS7RIKICcAIvnKBTVoOU69l3inJFxkoKM+vTIDCN0gbBV8P4yqumEwmQf7rAXzJI2l+2wMwBmkfdIcxO/AI+Bp2/7KV7cHX4H90QNPzZ+YQk8mJ7STn8eN/66/jzjtfjtls8hWn+0ad3w+9+/1YPvjb+C5zFq8JAozaOeC4U8+kIyn0QwSe5uMReBHt1DWZFnXx0WOrSwonWEvxMcuTfWlNoCfZKcY8mQyrehujNYNb33QXEDfIHnsYzW6FMKNhJHfGIziGKlceFnkj2j0uZsoKEb5U4iDOzLu66mN9pdNRFzCCL+FspDGgl4iLKJhzvrauk/2QYOs+g1GCqpn1iTEKTNDYmBIxea0YLda8Cuv+PkZ2G67eQtct4Uc+2mCGnXKMK6WWH0vMBEoFpkZiMxjPQ9pSo0itF8cVP4Uv4nuGB9PNmxsGXxJrNNpbCnq2ReUNx5h8ADvAAtWMtaYvWyrjJRE0/MQ0U20LLCRWqMAV5NhGhbRncAdfJYVKBg3DtjU0ELbRPFItSB6Cr+HrXnZ/qP4yHXLHYO5hY3GktH7A9A6LdP+zgX1rgPNweIs3wjv9GPfWNW7qGJFeorYl/FGCYDyGMyHKFS1HStF1honF+toUycYMps7h5rtSRvNClsw8OGYTpixrU1flizlw7HVizyCpBS1lf0NQOZVJAQLDKCrqAtkx2oiBL81ys25NxomwPrYQg9R4FIgDfZrm6OgT14XwkMC3I8CEwCTEsimRpbRl4BXAMrr6fJHVVHWkapvEYZ4O/QTqhoXAAcTotCFsj/EEwEkkFoFRp9mlelQ5KjX7koVEgnsjxek5NoIVZv4SgS3kM+d1grJbU+PjLpNj4tHHjx3NLS12ORr6TZQU2Qm+RqL74pzJ8Ug97WGzxeF7Pdjc9FsIFRsMrJd6gRHAkfnVDYc+Dpz4sNkYILHGRzFbk4a5Fo3tG1NqjZTizLsfVLgyKfHbxZP4sjBfx1YTL4QNnu/nN4rsOS47XscZuVEn4bneAgX3P3TnXfjwfQ9g8+GHsL7NnfcGFuZ2VMEGii5F2F7ENLkGe2of5162idhfR31phdXVHGVJj6MptgsGZ0/RYCoibesS+FKiIbNFoKTgS9q9+/Z+TosKwKgpUA+wtG2w2+V4xF3FNax6hyPVfSkAYywOmYJe82UUhKkcStvatWjwbH1XX3Y8KMcoCJGNZh/0OzizDy5LnOA+9OH34q67bscP//D3vSQ7ug+/+0eQPvjb+G7vLO61QNLsApjDmkq0IWEQiYheGK/e8knAVw+6FIT1i5qhpQMzN/siGus4nEClxMXQ85Xc1076OPOGuwA/x+ILn8Py4hx+yrJQBD9cgw3WUNQ+FmUL1/pShhHmQLqiKniGkzHFuTzuamYxOGwr28kvudtGbwmiy5syduyCDeFLoDUne+pxWEINRetFJkFLLuQzyMK2mJgSY7uHiaVtxB6sWcBPPHTBBHvVBE8tJ1jhDEraTTAI2tQIGZdE5ssSfAUKvkSHyJb5nvnqOvjGwjcGnlB3WpJqvA61r00NldMAbS7h4nJPI0wJgNalT5QwfXmb+qeVKbHlSlwT37oKGUEFlzzqiXqsJB29ZHEs7R/ElKlvB9F8TI5+Ed2LPmzoftQ8R/lj1I6FI1/E9RKirJsI4W7YVTlsQGTADw0nWj660Bm8xR/jnWGCe5oWZ+sMkcvhghbR+hTeZIq6MVjuF8hXvGoreLZDHHpIaHFCYVVTIPIMAjYr0KerdZLnSeBl/FDjhcxceHCWAqm/J+imjlHghrFIokTMUEVnxHDuhg0hJ5DVZ5XFMQWsLZCMHMbTEE1VYjlfSRMIXIzIrMEzYzCFIItYUK/A+Y1nhVy8xOhQh9YDLpmJpDtbARjBM7cWAlkECPfjtLdHiaNE2dyWvnMEYcMcpJY5jLRS8EX2js0hezgZptiImeLAEO9WmK/anZCgbK9bIQ74HghISwFfnm8QBBGcpYmxj6LxUbaqp2UZkle6YS7lgW5Q+Soy23pW+5igQWTQu2BId6N88sOyO68NGf89Ky6OYf3Y12I6WTba0TiUlnOuXst+o5wZty+LAXyVT+Kx8zV+7Rh8XcdK/8yn3qh1/xh8XccpuVEn4fnA13tfdTd+8oHXCviaXa3gNSewsLeL5itrVhiZqzi5vocTd5QY0depTeAuZ6i3a6xWPvZTD7sVrSJmqM1EzFO9jsaZ5DJ8pL2CQKl77pnUCZxlRvYmsvRYeha5hYCvvTbDF91VbAtPwOnmUO/FhUvUGs/BfOnSpOHNUmMQXYZqO2TqkRXp2cJjjZq2XIjF2bn/dz2fNjz/x3/8h/vDpysmjSH/9t/+mxoCfJ23r3Z+/1/23izGsiy7Dlvnzm9+MWbkWJVZ3dVd1VU9ktVNkSqSJiXBAiH+UJYsAvIgCYYNGTAtE7IBWbb/bUD8NOBPgyYl0V9q2xAkwoYFNsnqpmmxye7qGrMqK4fImN5058FYe5/z3ssim91JqBIwENkdiMqMiBf33Xvu3eusvfZa/8Uv/MfIf+O38fPJEV4xFeLiMTozl5YbC1sUxFawTj2LtvWc6F4d1nUvrxNN1CQReNF3S3UkLIwtmQWPMDZH1c4RJiXuvHILbVTi5N3vITtOERdsNcVoGWjN2BXq+boIhSjbdfyevkAKNigCJpOhzQo9y5s2s461c5dNJsxFoWj5oP1ph9EafLEhrbwEoRhDgfi72U5i+5AamQo9kyPqLjD0V4jMObr6BMYv0QQ9XFRDnLWHWOEIOXak2HiiJUvReB1WfiIsKws0J8oq+n2JSNlp0nSOSxq54lFAprVDSZ81tnWZQ0oOTrIdCb7WTW7LMbjmOoOX2Q6scGYqnNJmoiuQdiqNj+wghAANK7gv2D2ju7sUOdtKt8yXm3DcsGFWW2c3EwRmon2UdHXHbqkdQSMg8o8Pm3C1853fQoivBQP8WwzWNgH2shXQzKmJR7QzRdfrYZlWWM5ydCWzLyskQQP6gYotQV3AayoJJidjqH82kTdqYluh8S9EM6qghvYc/OCwAlvnwGgwRJxEKMocWba0wwhHyKsjWeN8UsR+iuGgw3gcochXmJ/N5DrSEqXv7SMwI6Rth7MuRxrQdJmsNu9vfqjHHc+4qk8Jk7TtqJa7tbQB7Szkpk0u/8X1YVWAKs2zzwu2oiMUbI93fRQdmSo+aFYIcYq9eIUr4xqJl2M+y7DME9RmT8BX0C3RC5mBSm8+ajpL9Hs9DEZDcNphmXeYpQ1WpYdCBjsiTY6gMatVhynoUh61lYNSzy8xj5VjpDFyi9YnKOcG1fnaaSJDJ7mlYkoDcod8xsj6JwMrEXAKMHNZ//o8jSSXV8dElmGJ42GJ3yo/wLvXa3z9zW8/k03qD3rkflKdif8//t5L8PWDrtrW158l+GLb8T95+UfwD17/MVx99x34712gWQ4x825j5Q2RUXzrn+Bg7xyHr9Ywe3SPjtHeS5E+rLFYxliUCc7rHnIzlB0g9Q80vaSxJ8fyU/rU8DFPfxk7nUd9S+0H4va96phc2MnnRV3irKMn0gUukFnxuPMCJweg5UcmII0K7vV/nTAAtXgnWZfmtWpDwZfH3ew28+X+W7LMdCB/o/T4eBTHx9o26PD661/VOJSn+POFL7yIf/SP/uH3/Ym/9wt/F+lv/Db+SryPz0ctht05gjBFU1RoS1Z6g0jajiGqukEhTuQ8vywn3NW6aUeea1VSKZRgi09VRhTQih8b40/YsgsLfPbla0BY4f57b6E8r5A0QxgTgeaOzJajzonGovTbYgxLHMdiRipxK2VhjV2pfSGLpLtsiZuyv0/aerYg09DUMWIl24pmDL9tELPFLW5xbJ+S5yKLwHZLKOWFf1PwVUp8Vd/PEOIx2uYYHlvUXoR528O8uyrgiyE5nErUwpoLW3rOuCqZWrS2HJLJqDJ7HWXYzI+6OBaJDLSMLYca1H5U5cibCBfdWmgx19Yjfy8jsWZoRPu1oMeXbQhzJVv7S1njLlaIn3W1bv6nsEpbmRK9YzckullQ0f7GcHNL82WvhHJif1zz5fIgbyDEj3lj/HS8iy8FCfbyAqhSVEGLqp9gZTwsclqAALEJOYOKgZeJeT39qUxd6ebA4b4196xGtlybvE9LT6/B2g7BCcPt5FwSxeJ5VZY5ijpTOGz2ULVTq2RaIvaWmIxa7ExDVMUSi9MLlBXP9xAR9mGk/UeHrQaZrxo40Tt21IRZJsuOWthwqbU7Hq9qFPAKb+mo5KQrk8vBFgE04tHmnOCZeUgrkh7KjnpCGvASwDER8wSHwxRXRmwe5pjNMqxyruA9tF2sqZkhQXqNhuOgbSXMXzLoy7RjWnRYZB1WpY+CVj3Uy7ElLueQJ1k3DSqwt8wXwRcZPvGsoCdgrYyp36ElI0kDYDEEJuii1YQvTB5Xf+hRT0rnjg4+GUK+lo3UKhz4ajvoXa4ih1VQ4XhY4bfKu3j3RoWvX5qsPkU1uGS+vu/JepYgaPsgnuXvJfj6u597Df/Nz/wEbt79AN1bj1HOejjHc1iYAYo2xSQ6x9HhBXa/WAPDGlhEKO4WOPuowXLZQ9btYIkRMm8gDyIWfe42Jf+rjZHTK0oeFNTHKH1NFoFxFXxQpl2DlQGWbYN5k+OiW+EcOVYefb4s80WvL8OQ3gY59RHqZ68tR2dVKbEtDl7prl8VR1p41Inp49OOWsD0cavMlxM2bziNj7MGbnf/dMCLrx9GPv7L/+rv4L/7bzXiZfvP//Df/0/4H//Br+D1ooe/0jvEV/qd7Jyjfo0qbZEva9RFjcgPEQcJ6oKRKwwF1gKnSgwHcpT5Imul6iWdglQOhKU/hyELgSXisMIrL9+E12txdu99pKfMXFTtTEOPHxMp08NdcktNTogoTODTpJJO+pJ1xylFJ17npdZiQAAmemjbFhEeUrLzuEnnjn6AzIxFqJ6IjxdXBK8rdVVkEThByxhfQnryZGo3QZCT+BWC7hhtew+BWQooXLV9LLpDLAV8qbmvQiRqlSqctgzycQDVtcCVPVD7Drvzt20VXjNpC66jhTj/xbajTpcq6N1wfXr23VwZY6c7zNFgSXNgwyQGbUvSwNTNyvHn+X1suKrqh79V16FTfT3BeK2/otsO/nGuX08I7tfg6+PRRLrqdEoYuI4Ar5kxfjLcxef9AXYr+m4VMpW5DAPMuEEqeDQhel6EXSyxA+ZpWn1bVciEpkIAdxe5FpeefV6xinIBma7js4Csl5vKU7k3W48El1VLyErlFP8+Qi1Ces6YLtDzF9gZN9jb8WGaDMvTU2SrBl43go9d0UjxJ8moF5IcZM1vHVCxqYh6b2/sGvQqFoh8Tl2qDlT/WF8vTmLSmkHYXSXW2d4lmGFbvDQEXlydqnP1O4Kvx7g2KXA4KhC2uTCHq4Jt0T2xkQi6FeKgFIaUbUfZcgSBuPzDT5BXPO8cEgkEfFGA75kGocezqVYhCmSVQXRtR53Q1KeaSDH44XloyHpLnqna0yj4You4lWEUhksI+OIa5mS1gFbyzWT3IB80eGZjmEfD108t+PpG/iHevVXgn11aTVyCL3cGLunHP30tSLzQy1/Cf/0Tfw7X339PfL7qBQX3zwnzVXSZgK8rVy6w+1Vm7xXArIf8Q+DkbofFYoQmuIKzIkbq9yQ+iOPLwnGJ5QD1NQyFpbbABqSI072HrKOfUyO6L7YdcwFgpQCwpalk59pQXN+R0bKaLylgDogRjFnNlwAnPlj0sSrBuLaNqAyBjQrZglrKIuhDlK7hYu/jWDPnccMoGnlIa4F9Erw9LfjSwkRLjKQjn8R2aod//lv/K378p/+aGFhebXz8BUzx88MD/OjY4LCfIRwC+axDet6gzLg7jxAHsUye0YGdwFZbO7btaI0UxQKBho8CwtQFjcyKzosW6AzVdivEfoaXPnUNca/B6f0Pkc8MunIsruAUlbOYFa222jqGD9PR3bIAtv8iRUoLBAuCLVoEYARaXA9k3YShoaRJdWcsBKnpY0n3bvJrrYIv55O1mfIiKCL4ctJjvpsAgcdd+H2Y9iMk/gphFEqU1Wk+toJ7gi/G2bTwGajs1VhSmE4wyILSKjOjzBebSmQUqXtRwb1OwamjPMXG/F4mxPB8kN3QNiTNf7XQOUmzs7jlXUCgt5R2Z4uME3syaUftuDJfXBFcAwRd1HxxPet50va6sF6i2bIye/dZCuvG+Ut4CEE+BCzb67RFLTrIP858cVKYLOhR4+EL3QB/zp/iZdPHpNatDRMolkGEhU9Qy4GEEGHn4Up3iivmBH0K6HmcdS76PwmgduBatIfUAapxAdcRpQbSluYxEjCs/ag0V1Per9znes8RCHeSm8mmGhMzZuiHM1yZNtjf488UWD5+jOVFgcCMYTBFUZEF7gmE57l3U3/CvFvDFSeT3wAwZ0LLaLTNwI4zZlEY5gujJM8LsXDZqK4IvnRbwJxaC764qcExjsYZ9gclwnqF1ZIediNU3Z4YqHKtBx7zFonkCPpqDSDnhGmYoKjpcO9bo1VNBfFMgYT6RYIfsZqx7VthnJVpFrgpwxcckOEH1zC9wriRUV+7zSZNmVMXL+Rz8KAj+GJ8kowgCNPLe4bgmYAs4odd72nQ4HhQ4Rv5B3j3uRr/7M3feaLgXNbfHx6LfVKki+lUfPNn+nN5AX/40/a0F7DIc/zVqzfx93/0NRy9/ZZMO6KYYG7uiOaLzNcoPMPB/hmmX6BuI4O/3EH6IMGD9w3m2QSduYk53ci9RMblqSeS/ZVoZujjROaLD2+XTqeEf0pGgO0BPiiNQRn4IkjmlNLKlMgpqhctizIGjVG7CUaCsH3BtqOEBhE4icUCTTtt08BGt2iEC3eoFONbhfq6raDiZPEQY+SLLWbaUrAGg3Tpd8r2NWvGpawPujXQsIXU7f2f/KxFVlsD6s3Ts+CLYCil8Dyi67uPo9rDz2CInxvu4Yv9BtNohqTXYnURIFtwZJ88EIFHJLWDWY5q1ECApbtbGUgQzYcvXl3UdWg7knCCD2IWt0zEyx4W8JsZXri1i9gvcPzwHtp8hBBHaJlZSPDVcuct0noRAgvY2xKZ62SemuXy6Nw5ccVACgLF/mS/nABYvsnD3ES4EE1XLSJvyuy5L1e2hMVCmS+WPQYNMSA7EbBChYqHnnmEEA8wSVL0hzFqf4B3HnUSM6TMF60NWDrpV9SgoG8VgYGsR9V9MZeR4NDfyssUhRrXC4uXqVH5bN5pq7LstPUoYNZOvwngEuF2Y60MeMkJXD2sgg6p3wqTxNVIViFq6VSuJ0M0ZR5FzQqmOBFIasW10x0Uky4uB/ssz6XATD3FuHEppa3u1hqXm13DdDKV49veQKjAn0HVB5XB59sBvoopXsIQYyvxJ9yZexEWjP7yaDUSwm9aXGsf4pZ5iJ6vJZyO8OgIXNZGJgJMBXzZD4GcMtyiQxnK2tCBXVt6geG6UoWnQnTJBJLrJ6CD4MucYZhc4GinxuEhr36G5cOHmJ+tEAW7MN0UaRbAyKaRwFg1pmqZ6yyGeUwbdtzB17Uu1OXCug3EVm6BleKv2+rubGrSAduJXJ2qbfQZLYTHOBwssBOnCOoV8pQazR3UOEDWUGNFm2ka7mzifQTscwMQ9FC1dLjXGDaXqOBjicSb2UlcBm1TNG/tNezZFVAvQxXWmlrA/IijKlvxY8r1yXrkFSDoopWNrN9SwZdAPDJfvoIvtoHFFoaQTC1ZUp/gq8Y3ig/x9s0Cv/rG//FEsXraerT9w5d1/99M3b8EXz/8eXym9hhlnuPfuXoTv/yFH8Hud99C73EO0+5ghTsooyHKZoWB/xg7+2eIX1yi8kvE+SHKxxM8/MDHLN+FwfOYse3IG1UEw9xzim+93qIEXwKKVKOlElfOPTEMiI71BoW0IdmCrLFo6YdUSJC2c7HfdrgXJoKMlwNftvnC9lYpgu5tHYzd8bOYbTvcW1Gy7Lb5Wt6GcRDGzII3oezXYO1J3ZfuMeVJt1X0nHbMtTg//jVlSNg6U9ceIKUWg07gTYArTYDXuz7+wmCCz/o5+u0pfIrJ8xG6aiI7Ty1i6nLvcVLPFpn1bpYAWIqdCmrVtUrBl7SnqPdi88znw38Gv7nAnRtjJEGB0+MHqPMpTHtNC5/xFXzJT9hwbwIfOuDz98i0H1kSXlcCpS3mywJUNqecz5duwdTJiX8WCHAujEmNSNqOmlunUl+N8BHWAY3lFqgCoz0JwVeAoXchAGxvlGOyM0AXjPD7b88lZojh2gRuwijQTJPrhoaf1HyRybGie34mk8esPgIwYhiZdiQYaAm66HmVy7USwMXCbk1tuaGQ92KNTLWQar5la8EXGa/Ua1FwnXFAoqV2ylfwZQExzeMJvjyGpLcsgAq5dOuw8fTie3gCfFlGk237gutoDb7c8IhlvraAl9sFc/OSdzUOWg+vdEO8hh28bEaYUBog9rs+TrlCTCCaJtojhB1wvb2PW+Y++qKpatHQxEtCpomvCe5V+SaRWFbgLS33LpfoGn0m2NajHW/gWnY5lso4OW8/tr93CWER+o8wTs5wdZ/gKxSn94sPP8LFSYo42ofpJkhzD34wlkET5nbqAIjzFNPPm8bwRlenV1HP+R/fVKn728fBl/40zxXTDtQWguuV1ysgSMIJdqMLjKMF/Jq5qFxn+2gIvlqCGCoJuQFyd67mzyqvqywaVzt1ZJqqwBU/Q9+cCvRXEEsFlg7VOEGFZC0Yp7Sj5otHtIsW4y2DDb6CewetTFyK+x0Bu2ya+cTl84LAj8wXuwMiFpVGPmEzf88qaAV8/U5O8JXjf3njf7sEX09R658F2LwEX09xQZ4l4if4+ncPr+GXbr+Gw7cew8v44JzSmxleSMHlOQLzEAfP15h8LaCdDnA+wulbHu6/ZZDmh/DwAmYYICU3QUBkrERZHJv5YGC0h7I+2jykgF6SxshHCKPCwk5mQPRfIk7ORaysOqVth/tNELFzuN8ouxhAow8vVc1Y1ksekaopsa5TdgR/Y1vJoiFT/mv1lxM9Owd992jW0qV7ap2BUijkEvTcb9hwENuUr6pfXDCudRsiK0Tj1C7AQRvjK5jgxweHeBEeRsVKKP6aESPMWhTfIW1dqRu42GNbQGPFwHZn78wPNpEibo6Lj1NaA2TomQV63gKfvb2LJMhw/ugjzBZ9pNUVZZ2kbUQRsU5JqQ2kD592EzQ2peCerTw5swNbCJy3kOptWAZ8hvJyqs1qv9w14/XPaPjK8y8snguN1p/jHzU9ZUwQp8YqxOJT5sFvDJK2xhDnmPYW6PXIiO7g7ZMBFt2uTtl6K4lRkivfslj1BJCum4R2+lIZEp14tP9ft60LZCg6rkbHHrrwcqv3ErCrMiEB7QL0OwvQ+JmtSn62a4N6SF43O5jAe0E+qLkhKybToxsto5u/tbOLT6xrnd0jiOW9pGHJYnLL9ysAjq17dx9w7WxL+Wn90WIfHj6DBF/ECJ/2ethr1fGc9ppLeBL1RL4R9NECcIBjXDUniIXk9MVQVSwQfLrRq3ZJjl7MfSN0LTWgTJ9aypiCyxHQYQWCBmVrpUW9nhm1zv/i1TZGYM4QB3cxHX6Eo/0Gu/tDNDlwfneOswtqnNS+IWemaBChYWxVS5iuk4C6WbH6L2qibKtYp6LdiIMdFFkzY1bftb7bddpRRyv0+nGNFpx2BCPUOJGpfnQR2/k4F4PV3VGLrsyQrtg+nqLqJjCmD9NScMENkFNlbpSnHPu+BXV2AAAgAElEQVQg2CLjReZP0hSE455jgDP5qktpULZZgaWyWEZYLGcHIbxaO0bdcSBKJ9B166d3J3+L5Kpa3zK1rdHfLybIAqhVN0ghfsgQeqt3XIQtHg8qvJG/j7s3Vvi1N75+Cb6eotZfgq/vc7KeJQh6FhfhT3qbBF///sE1/PKt13H0diWTNSsMMONsjZ+jh2MEwSNcfTXBzl/c4/MX9YMYD38/w4ffbpAtDhF4d3DWDJEJ+KIWhiPe1E6wHcGHKycgtTmlnJcWA7bA2HYTvyQh4PWBn6LGhRhSKvPlTFYVhKmnkUK4zQdfUYBdaEXzLDxrTYzrEirj4iaV5OsyoaUtJjlCS1RZgkmKE8GOCMXXfI1Iydc+0s47Xo/BvTttnmiBdX+4o+U71SlOMfkU80gaptIGMsAeEryEffzo8AZexAC7WYdBS6gEZNQqya5U36OWEvfh9r2bfbv7zXrsanCrMJSP1RQ9P8MAcwzDOT53exf9IMPJg7s4XSRYtIdSwFhQuk49hnQXLGV2/c5UK8frwdce2R24/h4HEXmkDAuW1rPEtOh1kPNFvzFG2VgvOB0asHhSxt1ZJrQE9U2N2G8ReS0ixhpVLaKK03dLjPxTmRyrsIsH+W3aW2LJ2UL/GF5yrlYFVQLULHo0Vd0AVRZogX1b8TGuuPLclaZCKTE0Wqbdx3qmUdp9PjpaeLRkmpThLalPFH2Z8ioy7UndI/Vj9Ita6xO57vg1nRVlWZQ2uawmBVLOYd2twc10o74O1wdBnqH/h0wV63rl+q0bbdFvr+G1QL9tsQfgDkJ81iR4wYuxL3YCNYpOZe/iMSXZA2z/ATs4xb45RxjwPIYyASscblChNSvhJWXwoCW714PXxvA7+rSt5E7fbAZcvJMWe4q/JfLJ2ifoOpsA6CPEQ0TBdzHsv4UruwV2pxPRJZ5/FOB0ThH7FI0fo+DTIeB7JtvOtA3V8Cl3xelMBrzTdoJry7GUzvdM79lNW1JtdjU+yt0/TltlNWq8k0yClHmVbCV3PFMMWqPma47QzLA3TVCWGZYrAs+JtCcTMwE6bg+kmW9fXe6U9TND+TACJX1q8Gj5uhP62kk8qoecuZYyiWkl8LSHkIlIEXyoFpFMZtsXI1h653FkhUM0IgfouLUiA6fbJ/rX8eidxQuF+tSoGsNORomwbRCItQfXhcGc4GtY4lv5O7h3fYZ//Mb/fgm+LsGXnoHLnvOfvhIIvv7Dw+v45ed+ElffarAsAtDf+oy3qEcYdoze4AK3fmQH8V+cAgMDPIhx/q0V7v4/OZYn1HzdwrwdyQ1b0lJA2loVPAmL5YNDSWotyW7eTgsOtUmVH8jkY04H6KbFsmtwH0vMnwBfGi3kVCHKFlhdjBXdiybMKIsiwMp9kC1fMwGuCDkPMIUJbsZsA5OsSovASJydSbuTkLANMz68NR3Nsl5/nPlyEmfdIesfAgmeEbUXoIZK3eBpmhp1HvZZBLGDH+0TfPWxl9FugooXqkjc3lTLsWPc+LoODj15td1OehPjolOffKxnGLCtiTlG/gwvPz/FwFvg+P4HOE8pWL4qzAGZL2eEKiHpAiJkjEwhoAVfehYG8g71fTt2QCcC6TMm8mxrj6CtHwrM6cy+SUBgQZHzLNooCuVF5i5NF0m4E/DFAOQOftUirkMMMcfYP0YYFZIxepwRfO0J+GoJvqILeF2Mru7BtIlosUSyxiJvhVRSppyNgBvbl5PJY3bNIAdqFPo6L7NWwBf1dgquagIwsVaoBHwp4LfGt6LR8lA0ugY2xV4LvZufdHJ7ncKUvCs5jqpVQPYkH8s5PX09fjffE88hj4MATDcrup51c6D8rmuw7YhwIMBnvR7u+KGAr4CArSOY5TXXzFZaHfD49nHM+HKEPv+NZqDMFG0An/feSsxQxTW+DeDR769lIDSVQsqKKfPl3qkFXVxnzo5EQLpyywT09PAKcR+h/x2M+m9jb5riYDoFyhHOHkQ4WwzQdjtofaZscKq1RVUzD5SeeE4uv3bpWtsA612hnLV+l5o5ywCOrAVlNp8EXy7x04GvACsTI2OSBFMYZLPAJ+ECEebS1j/Y7aMoM8yWZLnYCh8hwVjyVQm+1GPejcyoKk7Bug6DuEQQ/nciAo8zsfVgLirPqIYj2UghQ0sdbZ2vlZ5sv7bkjYeSP1kaeo2xXamTjVGr4EuHPxheRH+9Pkp+D0EatYyGLeNCslcjidPiu8THwNcC/+QSfP0Zodcnl8Zz2XZ8ikvyLBk3gq+/sX+EXzp6DUfvN2iaMdJggvOWA/ULjM0pJtMU13/iCsLXe0CvAx5GmH9zgfffWGB2wqy/68I4kHqn0LYzHP0udMLMpv+pQkBpbmGDuPsn8PJ8ycgrTIi0BbK6w7JrcR8FLuyko+zgba6jxBV1TItkEds0MunxRfCVt9kGfDmWSwqg8PFWVG+1T2ufJHWgsrOIT8rq6dhNkGhjctRcUd+DPhoVAlk9sYALN00lXJRKtNaT6yF33sJqsGD6kMLNnXlr0Os6HMDDZzHCa72reBEJdjMGNlEWH4s+yllrODG7bajagrbNstlW2DpeRL2stKSQX0rFJ2uIGYZmhleen6Bnljj+6C7mGfMUr4qpKqdVVcyvomXudp2jldPLqVCar0yQrYJ7x7JpYDVbPqG1nNC5wPV8maHQnMMSBC7ahpWfEfNYap90+kohQCesF0fio8CDXxpELTDEKSb+fYTRCo0Z4zi9gzn2sOIMoXcOP1zA73poa7r9645fwZeae2rpU2N52l84lmnNK8rI/Wb1KlR30TgK4MStXyY4WRR1vaadAgGNVeIaUmaVP8spybXvmX09V3Q740xR6ammNAYLKlmsqqZ2TQ0+FdTp2a5bdSLXnqluJ9bydR6fMCWWmRVwoduNsq0w6YDnEOBFL8HtIMYu1yhd3AkiqfnjlkGmEwlmGhziPq7iEUIvRNMlMowhXLSEYGcSASSQQcAXBx5od8Jirx5mrhUt4FVAOW1MCOQdO6p3o04oDuTnIxwjCd/GdPA+DvdqHOxOUK4inNytMU/JcO2gDWiJUkgcVFUzdFvzRBVg6f8cW+yazGqdavkm2lwgsy1b14J0rVAXoO7uI91ciIOclyDzCOwBv1Xwxbs1NHOMhxVuHE2wSlc4fjADMELbjRCBgJHCeWW+nFmMS19VkOysUPQzz4e0MnEiaQIcfuGGteQ0OJ+vTLSQtWLhIkX3BOuSaUn2mg78DI5S8CXPMMvUqSrUgi+CSfEti9EZtptby3zxme7Al2bzzsMOjwclvpm/g49uzPBP3vjnT1S6S/Ljhy/8n1TdvwRfP/w1eOaC+188OMIvXf8qjt5rUZYjpNEEZ20Nv5th3J1gb7/EjZ+6juBrATsAwIMAi2+e44NvXmDxuA+vPUKDqU3eo+akkUgXBV8GuRQIPuDcxB/rnvpLSywzHyImQNp6SNsWiw545BtchFpwngRfLWYFLRQV5CgbpnYAKsRnAdDYIHmAyZi+LfYOCDmey4IoyemR79OL5Bp4Ugxdy3FLK+OaQSxHMqtljVbd9+vvVaZMXs/+Xv41tIJVFnhxTbeafYqsRx2luB1exgCv9ffwYhtgN+ce1CNEwkwmqpw02LVB+AKqYdoGPFLgLKARLx/LNsg+XhyqUwx8pifOMTZzvPLcBH2P4Os9LLIBKnOEtlXzVp2B0klGDWHZABSCXh1K0N23M1ndwGwFawRfPA8EIGuQIfyoj4KhvVYb5lpzct5sTiI9pPjbBQYaaMySHyKoPAGyIzzC2H8PUTxHbfo4Xd3BAgfSvoY3R0Az1mYsnnOiLbItR2FgBMgo28ZWoIIvXa8OfNEsWM0u3LG71uNWYbY2BNKSlGJYYyUJDQpMXetRQRvXPleus2LVlqRK67XN7rSHdCo3dF2nGSaZKGG+dAPgtgsyIUmneZlwI5LfvJaIqlUnbQHZhgXmdHBRFyKwv2VCfMpP8JwfY0pdD1un9HAj+DI05FRLAxbra/gINwi+DEEZWRJnYcJ7rwTEP66BR+1Yp+CLDJnTLQlzJ9dBFUeECgQQZD2V1duwinzgkO+hmW4UvItx70Nc2alwsDNCk3o4vVdhmSUIsAMTRijEI6xG3RJ8ETgoG6igxn3W8/SkFkynQ8X4hs8QEevr9dV7y4Evx3zp5obHz+D3goHzBF+NNmpDb4HIW+DKfojnbu1jNjvDB+89QsdQ7Za+diE4uagzwpoUoXeWewYp8+Wi2HRT4ktk0dg7RUw9rh8hpySh7uxkpwJvsfwQOQUDNCtlXTuylz1lvuy4D9cR7zzOaEpYljyPQhlmyVrG0dPUlZIRpoPoABWfU7QbIfNFL7V5oODrW/nb+PDmHP/0jX95Cb6eotZvf+sl+No6G5/UyfhB1+ZZ/l4yX3/zylX8vds/gaO3O8zTGKtoKpovr5lh2D7G/l6JWz99E+FrBug1wH1g/s1zfPR7M+QnQ7EloFkmBdrSJiH44qNWxvTJVGk52y5eBATcMZOIrzw6REfiJZR2NKUEPgBwSnbMMkksSDrxyAcN2zk6D6VWEzqdSN+i3DIAzv1btTF8gG6KlSrOnLhe93uu7ej0Wa5lSP8hYUqkXeQiRbTlJuBLHnT6tJPvscBLWSHLRG2Br6D1EVtDRLakavHjaRG1DcZdhSPU+BwSvDbYwafbDnsZlXQezrGDc1AwqztyLdZWISTtGnWrlsJlj1mKPNukAig4YaYlaBt8jTha4c3x6vNTies5/uh9LFcccz+wDvmqblMtlo4LKCOhYE8LkLI4wuRthfm6a752B7etPf0ZPdNSXDyauSrzJR/OppRDhFRqizZHfbFEzwIficcUBfJYTBO9h1HwNqLkVJqTZ8s7WOEQqZypFJFfIWymAt+ELbUB1AoitTzLMTnnfQvIlKOhPoiCcbUQdZq+DfNlz60Du5LBqOArFz97VQ25Np/KlhWsOL5Vv2PDVlV2KtIaU8gREoTJtLDYnvA4NnowvQI0bNEpS8fcbdr01opl3c5yonsg8AOMW+AmItwJEtz0Y0yEwWlQilaMk26cWqRPXyD39A3cxy08FvBVdz0pwtqOJtBj+DVbWLXYEpgukZYvW5aEJWS718ypvCf9qGTAwIEdBV96bfoIhHE7QWDuYhB/hL1xicNJD6bwcf6oRF6EiMwUPpkvZkKKtxVZL7WyUJCllhYa+G4ZwvU0rlNOMn+S4KtWE9X1feaORzNA3XCG3rl8fpEpZgeADDY3nQVCf4nQm+PoSoLnb1/B/OwEb33vA6CmLnIsgJ+wlY1D1aM58KXvWsD2Vg6ua0GGOEfSPUIS+PCCGEXjIavYWubPRDKxS8G9rAKZ1q3kntLwb2alWptiak0JvjraGJOpqxFIfmOErAuxbEPkXQRjyFrShFVbk2w70jybTz+uuJkPZb6Kd3Dv5gL/9I3fvARfP6jAf5+vf1J1/5L5eooL8kldhD/pEAi+/vrBEf6zm1/F4btAWgyQJ/uYewZeNcOgfoS93QJ3fvomoi8UQFyivdfi7FtnuP+vF6gXQ/TMDck1E+9jilkJC+jE3ImrFArb3luLrGVfrMWark5y+3sxVi1LJTCHh3smwBkZEbYTRUNDLy61mCjqUoXM3KlavZewBhydpy+XME6utWKBH4t2oIlkTnekE1nStLG+Xta12ralhLForOBeHNk37RoBBJ1tOzLOQ/yXOFHnjAG4u2cxetJqQsEXhxCU9eL7EI/stsa0K3ENFT6HEF8djvDptsV+tkSv8yhxxpmZ2lgcnbIS7yIWQIrZ3WSSxAhZTQ2NbMUw02XSqYM4wVfYkfnKMOoWmAZzvHp7B2MK7j+6i8UiQt3s2Vajgi0V/27c810IjxYoCnXZyAylTaU92I1wWCAM2UGbh6dF1unRyD65pgfPr2s5aUFUwK5w2fqgy6RlzyQIWpbXCgN8gFHwJqLeCVoT42x+W8AXRejcratiaUfYl4pRLmILYduI4rhudWaS3uSK/sZGpOX1stdMwZc7/w4E8z04FkvtJMSbzk5xuvagsIPWhgGeWh4oY8jNg4IrYXC5Lsj4tnQn56EShfKaujOhU4ubWV6u0VxtAvh+ZC1u2oxsWzrmy7UjlT1r0JQlJq3BDUS4HfZwzU8EjJmmRtHwniP4UlsOauUEfJlj3DJnCKn36hJkVnskIwn0kCPzRZG2dUg39Jpj65LsoGv3yj1mATxtO2RiUqdJHajXa0/gxY8LRN5DDJLHOJw0uLLTR5tVOPlojrL0kZgxAoKvurIAleCLWjNlvLTVrJYiqr/THMTNRoDHQrPWDNL2VfJ8i4VzsnhlwJzKUvzovD4a01OQQ/BlcgQerTHmODqK8dydIyzPTvG9734Arx0LS9fUVMFRycntp8J/B8D49PJ9qhzd1KEyzvw7J0ZHwQy9eGPEmlYNSl5gLxTrGatkUMuIpha7OhrkMupNnPjFv49bRz4HKgn4ZoIrQ+Ubj6ArxKJVcMVQL54PjyCR7BfD5+2UKhVrBF/H0nZ8F3/tV38ZP/YzP3kJvp6i1l8yX88Yif6ga/OswdffvHaIv334Vdx+OMQi7eNxmyCPIgz8GnF2D+PBEje+0MfO64kMH3X3gdkbx3j47SXKOXd89Pqa2hxB7jI1ZVBm48juiA5sm/kiMPHR+CEqP0LB/MfWV/DVdJi3Bg/DBKchLQ5YzNhuqVHxs+i6tGkjBY6AzIbHClATP5rNSL0UKT5FGQJtLQFc0dqM3WsTUx/Srk2pV4ltHnGIdjOGFkiSaZMUQ2HdbFvHtjH5+mEYCfhS4S7ZEOas0UqADtFswdEWQaOW6EOV1DXGbYobXYUvxz28friPr/Rj7KdLlGcLfJAPcGKmaFrqhTSmycUBMzBbPZUUHIlo3RYO+V56gdmmhjJffJguEZsl9r0Ce1GKz9+ZYhjkuHh4D8tZiDzn9SRAUO2Js1kg2yYZkda53ImSqQuam1gTDrSybwvQtkYOlFHQL2rQsZ51x0eqnxIBlprm8t83oT0EbvypWBItOwylFH4Po+gt7E9KzLMay+wzWDVXZArMMzkSQ53KnqzPwuRqymvF9XJd19OXykppYXWaORZAnbdUcLBhsXQaj4DCnXM70SgbgRZll4sOas34SptNQ8+Nr2kECpL0dMmmgTXUV82bc7rXFrptgVvQtV7j0t6m8XALeM4PzG4E5Dgg9w0BobZ9N6BNWu15hmlncBURbnk9XPMSDHg8DXMpa0k0qAUcKTAiJLhhTnGdk3w0VW4HAr5oniLvlMM2fgHjc41Z1pDTpQwxJwuzHj1x4HoDQHndJT+RDK5sYggmIwS0ueg44fcYw/4chzvA0U4f5TLFyf1TVAUZnAS9eChMHq9nWnDgYCvzcD1FyNWjRqhreYED3LTIaecwkp1odZyyNnhvOd2nW7E68cdjrU1PrGAIoAk6ueaMt4DnzXB4JcTt56/g4vEJ3v3ePYTeFGG3g7IhrBQ1nYRZU8coq0PMoKmx0kQA3rvUxUnT3TOSfzryM8QhpxsDZGWHrOrQ+rEwYR4BmA3U5sAKDXu17UiWkoCKKZNkmpmXquALzYWAL/4LX5MbYjZENWuCZ4nvqUTg1SL0D4QF5jPbw1kEPOoX+N38HdQ/NsGv/Mb/fAm+flCBf8Z445L5eooL8qzB1y9ePcS/t/sa7jyeYJmOcNzGKKIEw6BEnN3HqL/E9c8EuPLjHszUA04CLP/1OU6/l6NbjmHaPcxy3qKktvlQ0rKtoTbqd7SOSlvrZnx0jMgJlHzPCL4ag6wGlp2He/BwKlogZr3V0kpg65GP71zsV224tvybamQchFoDJcsU8NTrvnpjcbDRHbkWjDY6lI/ZBorbDMOmqPGnlLh3c2cOQOjvoh2iPty32ArZ/1O3oRotUTJ5LDmtMF87KPAcWnyl38dPHu7iRweJMF/F6QzvLxOcGrpj07OH7SfmWFrrBgIea9ehuYla5JWp0taIsAniLcXiw9YI/cMWGJMj6hf4kc9eRWDmePD2d7Ga0UbxqrxDZUpUKE2wwYIjUTHSerATjNqQwAUDhhk/ZOGVQCwK5+VEOIMK19hVCKbrZDPsYBt9Mjov7SgBC2x3WhsCy2IQBLDlOBWDjvewM3gfV6/6mGUN7j28hlTAl0FoCsSmQtiS+WK5KyUdQQCXBTW6PiwDtZ59c+07zoU6333HhjjD2m3t1wZ4OTZF3em0wfqEfsgAq44C+Q3Lp3eKTpE6XmXTrrRgwLbPlC3Tf1MRO+1XaAKrMVhOaO9+nlsVJ+HX36NrkutughCMrT5ChJvo4woSGfBQ2wG2aAP1KWv0fZDDum7Occ1bwCfoaAi+yD8qc0dtUOeT+VHHdI/eV40v+q+2dW7uDpdv5gwruVrqnKfTkK6drVHntK8IzAL9ZIX9iYfDnQTlconTR48pa0LYxegnI0R+gqYxWJW8T/Q+c3/cynOi9jX4ct8gACNF25Wq/5MjCcDNDa9N3biNiNpP6KgN1ylbc8xd4LETMOaAvwD8C9y6OcHV24dYPXqId777AcJuAr+doqZHneWznMpNz6Byf9xaSB7mOkM0BPxIjIjZPBwkfQmSX2aVbFhpgOv7sQyNWFHgljKT55IdBnJtbDJys0aoxTEIhiJR2sB/UaCZIRBTEDLHaonN/Em2JSuExiAQFjjGqvNwFgIPhyV+N30HH1yf4x+/8X9fgq+nqPWXzNczRqI/6No8a/D1Vw8O8DdGX8YLF7vI8h2cdAPkQYS+X6FfPMSot8SV51vsfSnFcNdDexrg7A8vcPZuDZPvwDf7mFec8bHTjuKnowBMdCq2jSfGhmJmSiDALX4kE0p8KOStj7zzkTWd3NQP4eFCCq6CrFJKiwrsc7FStbFAUoYUfLmY3G0h8jYQc5OCTqekIEsLkSpOtF3jwJdCK/3YFMINpNoYLuiDWl/JFfHtAmN1YVJe2PZT3y3Z2UrB6RB3DSYocBMNvhz28Of3JvhiP8RhtkR9scCDYoRzjwBCmRIyYG6CTnU01OQ40LWZSFQXawu+7E5Wfb4yxB4F9zNcGdb48heeQ+fPcfKH/y8uTmiOecUK7ZWRcgyYJ6BIBfjUAGmzhO5NAVYeW0vOdtbOY4rwlwwgXeY14kbAmAVo0gLdclZSPkQLrjORVFNINYZU5RdLHffwBcbSkvoAk9FHuHI9wkUKfPDRkTBf1MEEZoWeVyJqJvJTCkQUuLhmpr4/24qyYm89QtUnsZ3KgrQBVQ7UbkCb2CSsGTQ34OFWl7b9BFBYnZO2JpVpc5YTuor0fCk3uNEmfnxdrUGdMF8asbW9vjfaNOeTt1mXrv0vqQFthwmMgK7r6OPQ9NETPzLecx1qn3FKLQoxwGUjr8NV7wJXvYWwTWXD0CcqhvRuYHvKeCkCn0BG17qCLyCSQGi2I9dox75jMpwSXmPbhO69q4eVGkLwZ3NEQY7JwGB3EqIuVrg4PWWPFpEXYRBP4TMLsvSwqp3FzTb02my5HIyW872+6ytEXqHgSxhuXoVA2CRl4xSwq0LU6QVprNqXDwe+Wi9HZ8HXndu72HnuAPnD+3j/zXsImjE8Dn80DAnjiuL71u1R5HmIokDkEV3TIa9bZDVBsEoMyGwFHW0sMkyHU5ggwfkiw7ygFQSD7jnNKzEDMnlJ5kvfm27E+JzVjYQOP8imT6aIV3JnEFLx9+TyffzgWVK/Rs9jO1VF+QK+OoKvAGdRh4eDCr+TEXwt8euX4OsHlffv+/VPqu5fMl9PcUk+qYvwJx0CNV8/Pz3AL/RfxYvLKyirfZxhjNQLJUtv1D7GMFpi5yjF819rMNgxaM98nHz7HCfvMfaGRW0PNC3guHXhaYC2hLWyZSdtD/3Nm2aY/l0F4tR1BSjZuuh0t8VB9QtS3wJOVGS8bTXBiUa2F7f/neBJcwudDse1bbSAqeGklqyPs17b4Gt7N/zxNs02qHOPZuXCHJuwDeYUXsi+m4BE2ov8O/UkBI+MqCFoUffvqKU/PN21anwJMb42GuHV2OCwWMKsMlx0e5h7PNdqBqrtMjuOLoXCOaZrUdj8XTkOAUvS8tJ3T0gRc9rRW2C3X+Bznz2EH6yweO9tXDz2UZa7ltnanDN5Px4tI9R2gq0Musbr63syPEBdnLTOeAQCtOjCz5arzmvJkVnw5f6bBpwbIwcHfrXgUJtScqpOBvgVqPMKc1AgaelDR13PffSHD7F/tYezlYd7D29i1RJ8tQi8uZjJRvUQkIkv1zrc2F3o1VPZ88ZqwmnWDDLbgrH++wJy2c4ToC56OwVVYiUh7UEbHG6nDFVvpGddJlBt8LmCuY0FhcTfSifbZWC6NWzX1XpKU9ezCyrnV2tfp30dSBPLE9uC59SiWLGsW6aqXRQbj6rEsDM4RIxr3hD7fg8xgX3XStQXY2WylryUWHliZDxc989wZM7htxEqC74IHxTip/BNipATph6HbtgN9STPMvRobKpmE/pGLUsj58w5kSmf5O4vrhrmxfLeaTlM02XohR12p9R0FVgtLtCVbN3F6EcTmYwsCx/LhpmEOu1oz/xawaUhUWuLWwu3bXuNTx/xyrLtTzLMlvHyJH/STa46kxmycgQ9hKWEOnzm5Wj9JRCc4+hqH/vXJlg+PsbDuycI2ym8ZgTT8md4vQi+FHgNkgjDQR8mTtBkOfKyxqpsUDDwwAvhh4mEcSfdCsPpBJ4f43yW4nxeSAC5F7D1qRmqnug81EhW1wTBF1ktzYrU2HJpxGMo8486LqOTuArS+C+yoWQrmdPrHifg2XZU3nnVhTiNyHxZ8HVthV9/4189UWYurSZ++ML/SdX9S/D1w1+DZ2418XPjK/j56GW8nF9H1RwyrAUrL0Dc5pjgDCN/gcHOGW59pcDOoQ9/2cPsewuc3K1QphNU3Y6EXqz8HjIKwGXnrCaZah2gwMANkNNlWhsmuvvXYFr6CbAOSSMAACAASURBVOk0HUfXneZAmTMrYLYtFhEkSzHRliM1YdRlyQSkFT5LQV17IenvKsWPyjFdG7bKwSdbEra0IKqX2WTs6eNyw4PpTziGwql73PSa5THW05BSa0yBuqUJgtorEkxQ8M1d55h6GgCfNwl+pJ/gJb/FUZkhLErMuglWZmTZGAW37vVdC0rLlmuzuP9ymikn8CZAopEki+NSooUS7wKfutlH4i1w8eg+8uUYbX1kPbss+JLhAR6q1aAwNoaB3RLsy9ieFqHJ4MmDmlOJzlmcoJOJ6gq+VNfimkF8DzqxqXYACj7kyop3lC9O3PwQ121qygR8ccLxMXrNDCN/DNOdoj+5wOTmFKs0xpvv7lnwVSPwz5H4C8TWYFVZOyfk37QRJTKJEUhbPmZydRn43nFtagSOeIG5NqUFVLLGBXw5YO9A2Ibxcq+rxsLMy1R7Dsd8KSRxjIqFqR8bVDEEITa/UTYMVhfGn2w44WcZHDdxqwBxk7qwsbtwrXC+mRr9Dtgn+DJD7HqJmP3ytXOjaROrlhauFAf4mHo+ng9PcM08hleHqGrlTsgQKSeaIjBLRMEKkakQiO6IGzHHK69pLw1/tn+VuZR19qrbrHEamFYOFGz6qKsaOcFX4ONgbwQ/rJCuzlFkqXiKxcFY/NyqMsa86Qmk4Mu7BrwN80JE6w7byJbPsh61mdu2BI4+gog2Cz7qpkVRqi1IECSW/VKGWe83aswYXk9NILlEDnQUaP0FuuACg1GNw4MBlrMLzB8TOO2gqwcIuqEY5zYyjVgjMB2SIEQ/iRHEEdqqRV43SEsa6xo0vjJfsSFLNUN/mKDzYsyXBWbLElUXwfMTadfzeSIbHG6A19OxGgZP1ovMFu8tPhF49XaYGNHlYleik7jc8BCW0WqG+tQGxrNR8jTgbQm+YmGECb4ekPnK38FdAV+/dQm+nqLWb3/rJfjaOhuf1Mn4QdfmWf5eMl8/N76Gnws+i8+Xz6FsDnHh7Qr4CdoUu3RU9hcI+w8wfO5DXL+eYFTvYna3wOm9FlkxQo4drMwUS78vrScpVKJo5vQf6Q9qiFwrkm0HnWdSfyhti6mLE5kgLbqMGSILtikYztPLZj2urSboxK3ie2HJhE3bWEJsmC5lxjbtQ20wOtbLfZ8rDY4B4+PIAbbtzyxfKhffZr42+i6NpbXyC8u2KUjTECXyCNyBKtnPFgRjW+g0HuEVL8EXexFeNBWuFjmSusG862MpDvIbDYuby3O/5Qk3I7JP8ma0xaZ+QXaazBOrWgQ+C+QMiX+Bz9weI/CWOL//AfL5GF19TUEVJ+jIaEk3Y6NOoXiXU4D0AuMkID3dRpxIM6nkTdKPixEnBGHS4CPzJakAKip2bbXGMLx7IIVOfKpEz0azX1GaaEuaJcKjUDiRSS22Qca4h35zhrG/B98skOym6N06RJMO8O3vjLHo9sX1PfBPkIQXSGp1uFeGwrGDjhVVHydNkdwIwRV8qV5G1+i2OF/Do3Xz8GT70K1p9V9zv8tZaCgU4EZh0ybetLYpbmdEl8IBN7AhaiphFYW3FIBqrRkskGXzi+/AtdTdxkYhhdtwbMCYtlopqqdYwGAPMY4YZ+X3ELbKOFd+h0VbYiGbBa7WAHtBgBejx7iJB/AqH2VFNpJeXjSEYHTPStjG2Ge2YS7Tkb60wNRU2TGyT8JfHXXRXExlwOR5ISbM5NL4ArSR0M3QuN/Hwc0DmLBCfvEIq/kMVdEg9MYIur5EC13UdHMnKOTydYpB4dEwSjgRSN2jtkGdmlDOVEf3QTK8OoOoYnVO6wYIox7qGihrxhfx2ebyK/n+yapuwFcTKPjy4xR7ez00eYZy0SBud9FkjFsaApRcNDWaRp3/+QyIvABBGKBmu7GjgSp1j5xg5kR1hNC7QOI9RhB0MH6CsgvFbqKsA/l7yNaj9LjZerTgy5r8crPH9jmfOQq+OP9bYGRKhE0Gr6EOUZmvyk8kBolWIvIYMaWwX2oky3s/wYoT6RFwf1iL5uvu9SV+7Y3fvgRfP6jAf5+vf1J135yfn29teZ7u6C6pyx/+fD3tBayKAr9461X85eAz+FL1PLp6H8tuhLlMtC0kYnvkrRDFH2Fw7X3cujXAyDvExb0ajz7qsFj1sOymKP0DpKaPlG0iCsHlwcTWByN0+HCyftDyILR0uDWMFNEqGRW2mRjP0tEgQNUGYn4p7Rv18+JH1lTi6UXGS9qRa+ZLReGNPsnXk10OZLGV4oqRxgXppKJS69oyc4MBa+2Xay+xWIkI1/4Mv5eRjJZ/eoJlo0C5ZtNruw2p5bKjj5BXyBBC0UUo5UFG1oDe18AteHgFEV4NfXzKlDiqcgy6ToAXW7sbAwY3k6dtxI31ozV+XWurtrP0nKatkmOI4xKeN8d4VOLml2/D9CtU73wPZ++zqI1kbJ2TX+K1JV0Wmt4SEGi7VExYLQgLWgb7zJBgJUWTYmtqfui2LaxGU2qYsXSbnIsTS1+C0u8JoyMpPbyedSN5hAUnO1l0O3UiqkwfZUfwVWPiH6PfnGPgD9G1M8TjHL3rR0izPt6+e4BluyfB7YE3Qy+YI2oNPLqei+EnAa8OV2xc5hXsOMBs4YD9O6/O5mdca89F4Og7cnJpfV3xu/N6am9gNY7OXJTvnlO8zlpB2S8FViz9mWtf2k2EgCeCaU8dzLdbi+6ITcVUCV2fCgZdhJADmDxrrj2uP0XPONqdxF2NPQMcBgF2vAhBq4wm/Z7mbYNFx83CEpFpsR92eLFHq4kHCAqDOlMbCW4fYuqBzAqev0Dkr8RomVmAynox5FwnQ5XedG5kdpvTqiFy2zAXluvGwGfsWNdgUdNGI1pP8+7u72P8qVtAUKN+9CFmZ2fIMooV+gjNAG3bx4Kbwo5aLPWJV5DFLU+JnTFZLTK0yj+vW5CGebYeqrJCWVbCcvp+iDDuI4piAV9l1SArShR5haqkmSt1bT34IronwKzR+DnqIEUbLOD3CuzuD4CqRJsZxM0Q1YWB36q1KVvVtITgMdA8OGByg+9juWRUOjekXHeWgWKrMJgh8B6KtUgQ9hD1RzB+X0Eho3T58Gt9eWiqz5qO0dLShqC+kLg33aA6wf0k6uA3KbyG75kDUgFqWl3wXDacJybrq1sNtjO9hk8bmrCGOA073B80+Eb+Hu7eqvD1N//wiWL1tPVo+4cv6/6/mbp/Cb5++PP4TPMoCRre/a1v4Zv/0a/gU8cjTCuaUcY4Q4OCuiCzwo6fY5wc48YLpxgdRcDoNrpshLO7Fd59r8TxKoAxR+L1RVG0hizrHBbZi0Lcv62doriVq3mBQhMrPreiUhcmSw97AV+WPVKGSoEYH8hiM2HDuXWmTA1YHQuhr7spQMpQ6GSYa8XoY996bFs/LtGWsIUpQM2JmPXiOTZMwZy2PrWgbeJeHINGWbc75k2rUuNLSiylPUpDUMnL60JhH5j6xhm9T6PFl7wAXxiGOGoyBHmKRTOAZ66I2WbRprJL9hnN07EN4UvjjudVEi+NBWOdDy/yJJKGZj9s2IViWkpgmCGIGox3Akyfm8J/5YYY6M5+73fx6DvH6JVjUYWAPmFsGbKN6AfipVTVBhkn1BHBhD1hJfymQ1LxuDTXL2Ahlkn/Bk1doelKyQKkBQdjaQgkIJN0HZbpCmHsoz+M4fVjdE2OdLHAKitQ19QQ9lG3PTT84JmSNu0Su4mHrjrHormH6SjBYPcAj+Y+jpcHWNX7EqcS+kDil4jrUoqcW5+q/SLg5xRZIBmbBPHCvrgxC4Zp0zCVY/rCfjkdmE0toAWDbCAc4NI1orCYmw4CPR6/e0VuCGzuooRHq9UILQo2oJ9RO3arIp4dWzNwZI5sfqSbjtTXZvtQG5eyfsUklmtYv6bvyN1rrk3OfyOQ7SOWGPLHuBZlOEgMgmaIopjKOSScplUsRdk53sPVYYYv327wwjiHd17g/L0LRBmZ7Rb9MEQSG4SjFoa9TG6NihZdJVa10uouyxRlxTubwMaXDzEP8T0sFguUeYYwCBBFEZq6RlXn8P0GUcwA7xZZXmI4mWB6+yZ4cfPTY5zP5gJy9w6vwQ8jnD6aY3U+QFsMZd053hdsB0ruZIVoFCAaeOj8WvJgvdAgiWP4ZYe26mQDEIYh+oMRyrzCfL6UFqQfhEg4adi2yFbk5j0RzzdFh0Co3lpes/ByZAyuPxhgfDCR93X6wSMM6ghXe/sIK+q1qCfjpStFT8Vz1+/H6EUxHj04BqS1HwHi1E+Qy0njFF0yR0hLRd7FWSZgkTrBgPYRbD+KDIBNYv635uqm9EfUeVQ70qKhWpLtaDTCi+1Y3rNVXaGs+fziE2Mknzl8wc4Bf6onGZ9kpD3M/QCPpzH+z+wjfPtGjq+/+Z1L8PUUtf5ZgM1L8PUUF+RZIv6yKPDXX3gJf+f2z+L2vQCTeQi0AS44W+Tn8EPqvnKMvWM8/+ICZsIW1D7SeYL7DzrcPw6wqIfwDbMAOfHjom70cU9CXaZmRIStglvna62cjfI22hZTkwptOyoLoIqNreJlgJwO92urCWcxoW1H7q4di6A5i8pwuVw7GcPf0sI4XYQLyF6zZBZ4ucbo9hSkO24+8MkciGO2jTNyrUlx2bZtTacJU4CYo/BSmQqkIShF4F7rI+nYdiT4yvEiKnw5ifDlaYTrpkCwWuFsxV3yVABR1RaIfA9x6KOpcgS+QVPRErFGHAaIY7JSNfKyQOl36BgXw3ksP0AiploqXPZ6LYIR0L8SI/nMEbqdCLO338TDP3iA8CwQT7JRb4DpZAwv6smYZT5fIc9qBV8sDH5PMuZojZRUFbwmF8AV+EBAwohMAIuL76E3Gkmrpctr1EWNIO6hCQJkqxn8wCBOPHgJLQlKpNkSVcXWdIS2SVDXCZqqj6ZR1/K+b7Az8mGaYyzTD9Df6yM6OEKaRnj7Xotls4u6HesUnNeh12YAsxbFYy1E59PtniJ+IykAbHcL9SbMnrU/7RjNQoaIfnM0m9zMxck6Ed8s6g2d/s4CdBHGK/iSdqWAIMuvrMGXk4FvgrAF4Iveyvp+2Qac21CoAayK9lXc7xgznSbthGW0U5xc+zZYezPZuT0ewt8WoY999HCCA/8ervfPsBfl8Mo+0mwfWX0LOXYl7RA4xxx/hCvTBb72xQR3rjSo78/w+I8eobcIYCp1SB9OE/hjAwx1yISUi6mJwgkIlkCToakq1BV5NwjA8YIQRZ4hzzI0TYM4ThD1EsGwTZGizVNhT/OqRFGWiHo9jA/24Q8GohPL8hRpXiLqxwK+slWF5aMAyGVuU54UvtcijoGoZxDs9GDiBn7fgzcK0EW0s8nRFAWS1m4MCGGiCCbuoV1lWF7MZC3EcQ/xeAxDZiinnxfvyB61/6iWC1T5TLaN1NM3fYPejQMk1w6AqsLZm++gfjTDjkkQtT1k8xCLRYG2zjEYhRiMYqAukK9W6CUjoPbRliG6MkZXRTBthDLK0IwzJJMYnt+hXCyQL5eir6WBMx9IXeXLR9Am8ExPj7UXoAks8KbrqkSqUQJSI449tJU9f0mEan6BdH4hdjloBtL21ABvstMBOA8byRCMj3kc4ngvwb9Y3sMbuyl+480/ugRfT1HrL8HX9zlZzxIEPYuL8Ce9TYKv/+AzL+M/ffVnce2dCtHjAqYmrxCg5IR1UGJYZ+h3j3H9+Tm8pERdD3E2i/B4FmNVTFHjAFUzkuwwaz26FqLzEVu4eB3R/Gizxg06KQPBNhZBlzo5E3xJ7BB3+tZ8UnyKRFAPZM221YTTgilAY9V37JabBhN9jUxNcupLwZJr5ahT/ZYI3MYEuUxJl83nWC/XO5eC6NMR2unLrLGrbWdSy6EgzbEiCka5y67YlqDBKo07O7Z5fCRNC3rKX0eBT/sVvnrQw9cOB7jll/BXS9y7n2LFhzADj5sCgceNvzpq93sxymKl4uk+/Y5iVFWBebZCSVdEz0Pi++iFASKew5pcRoZo7KG/H6F3dYDgxSvAxMfynbfw4I0HMPc8hI2H6XCI8XRXHuB0FC9mKfKsQV5Y8OWxSMYiRIppuNRprh+PT8AXmbiO7U2CLxatAOUqR5GViKIe/KiHPGcGI1mFlmQY6rZESedMabP10TIUWMAXPZx4zgySoMGUDEt7giy7j/5egvDgCG3Vx3fe5/j9BFXLaBo2o5S50RCcSI7XeLG0wznkQXdwiW1y683p0lq9hqVEsgw2ww5bLKjzl9vWCipLSvNNtjkp8NdNhhqlKoBzMUNrQGVNPTV1QbcPBG3KT1i7FvFqc3ow1yyzrcaOr8j2sE4KSstftJBs4bk50026gwaXs5COMcYproX38fzwFPthCi8LkKU7yNtbKHEFS4rvcY6ZeRs3rtb4sZ/axdHzHdp3H+HB772HZObDpBzJqxCQ8Rq08HoGXkBdUQC/pcaJmj62uxuwR1avUlRViTiO4RFE8b4rStkoeFFElCOPqybNUT4+k6QJ3pM8I34cIkwihIM+gkEPXdsgzTLldQIfFUXqiwBRO0DgsY2Yoa7I9AK9YYjk2j66oIbpe8A0AfqBbEiQUxKgxqmoaVrLBPcYXOz1bIGyqBD3B/CnUyDgv2uGAvyxPuQuzoH5KboulwHIbhzAfO4FmOuHQJqh/oPvYvX+fcQMCqGt6TLGxfkSTZNjuj9GvDsEshXS0xP0J/voCoMmBZo8QFtxUxyiTRrEVwyCPWrGDHB+inzB4HhaQBCs8a0YNKWHoIvhM/CbNFkSovEIyMlkl8JGc5PT8vkxSNCUGeL9XZi9KXB6gvLkGFHUR7MwKKoOqaQdGARehJ5kbfL1QiySCI/3e/gXiw/xjUGOX3/zzUvwdQm+9Axc9pz/9JVAzdffeukl/Odf+QkcfvcC0cMcQR0h9XsoI4pOGyRFhrg9w+7eGfykRtMOMUt7mKXU4PBBto9VzgkYK2Z2ug6bX6d7XC1JMunohMPW66qiqJRasZZ6BG0S0F6gpEZEmALr4SXxQh1W1E9Iy4+i1A34kgIYWsG9LV7KTjj2i7oxK0C2k5BOeyKAUIg2LV7CGriIF6txf4L9YvuTjJqk5mwmz5we50nw5Vo9JAJKVAE1ayyinEwKRBPTaxpMupSlDi95Ff789TFevz7BjbCEmZ/jwUdLzDO2OFicqYtRdoY5mnHEWBGaWhJ76hhAXVdiEZBRmBt46EcxBpykkrqSo/Jy9PYiDA97CG8MYT51iG7QYv6dP8LpN88xfDBC3EWIqN9qPTRFjSZr0DU+6tJDnvM9s/fBa07tF5U/BAC6R6YAnL+LzBcf8GSIgoBCZ47Ck90SSbV4b0mlEr0dgRrjYTgB1sD4IYwEFtM8MkHX9tFJVA3twBcYJDn87hRl9QjjaYze4RHgT/Gd91IsixGKmna2wEBMBzhCUsH3B6jots41J3FIVlPjky20/miSLaNXkn8KjGhraf3S3Ep2k5Iu/cC1HDfjDxSi63SlE7o7tkvBnirfLJu1jrRiq7PSmCHrNaXcjQr1xU3f8jlsYSrAtxBQYpO09Shr17bO2eLVSdxN8oOGlvtIEGMP53g+fogXJxe4HmcIc4N0OcAyP8QKBzjrOqywQOof41Of7uOL//Y+xi+2wDv3cfaNNxFeeAi4HuoclUnRhLmwSUHgI/ZihB1zOClN6JiKTpM6tKsl6iwXdskb0gaklRa3Cq3YviNT1ikAmREs6D0chL4ALEoN/CREOEiEVGvZ/uWC84BimQGFjyQcwQsj1PkK+eJCQE7ANnxTyH7B63nAIITfjxD1QwRJAEzHIo5PzzlFWSBMEgRMkChK1BXZswTxcCjsZL5coWsM+maMqI6BgvQXA9IK1EGFIm4Qv/IpBDsDVBczLO/eQ3O6QL/20asj0culywJNW2AwiBCPEtFG1imHVkI0hUGRdigzD3Xpo2tDIK4xvBqjN+1LpFkxu0C6WopQvxck4qkmAIz55jzvnICkmTWflW2Dhq33ukTFiDYK7AmYAxrIFti9dgXJ0SGaizOsTh+jF/YRtiNUeSnPXLbDyXxFVSD2IY0XYDlIcHIwxL9cfojfGQb4tUvw9WeEXvjE5EaXbcenuCTPknEj8/W3XnoRf/+1L+HozVNMjjmR08cq7iOjp1PTIk4rRPUFhpMZgoQPwRHmWYTzZYS0HaIxU2EZyORIdpqAGBcbo6agbkZPphxdO5FtO+oJmA0n+XAsiioIrXyOO2sLRjy6JFBbwU7O/DZrQeGMVx3bxdgW9V1SQOQYLg073mjAnO5LJ6s6+OLDZSf6BHRppqN8dkyHfRMyAUcGrq0lh28TBbMpbiXbQFttx7WzuGlQeQ0aTxUXBCLEKL2mwqCb4QpmeDVo8bO3d/FTz+9hz18BJ4/w+P4SqzRA4PtIkli8iMSkI+AkFhAlIUzEgtWgo6ZGvJ2A82IJLwow6CeIR0OYQSKalC6s4I3oc5vBjAG8eAjshEjffgvLby0wfXwgJpomr9AuVqhWFQytzmleWfjI8xZtzevNCcJIhLrK0ZAN0BYUJ7Lk6tG0kiHNnHg0PnrxQFgvthWLkuegD4+5m4aFIUfdkaGyBgEyZqnaJIMBjFiAEqBfIImoMTtH155gNAkwOLwK9K7gze+dY1X0UTUJep7BJGwxDnLEBKjRCCtqeLICy4aBxNRycURfW4SyGgSnuDAhTqUO5UO1jB8HX1bzZ//dAXS2z0sJ47F5oluTkTxTDnw5AKZ5pGqzwaOiZktZU9c4c6Br41DlLDPW4IvfbbWLsnatxpFwfA2+tqxRuPIG6GHfnOKF3jFemc5wp1eiV7fIFzEenfVxgQmOxRWuQhEs8cLLU7zylyYYfK4F7p9h+X/9AcxJjbDixqBAELcCvhpDHRNjcxJ4bQxU1A8yX4t0OtXfObqchqxcvCGqiws5dg5reD7ZJAIp9vQToB2gqxi8qbHutGeomhJe7CMa9xTQkQXqsQ0OdIsVygtaRsTw4gTMH6rTJaqav69DzfxFTjyy3RYCQT9GQNZnn9lpOdrlHBePHmE+56BRiF7SVxaOg7/G1wzJqsSMrcjaw7QbYtwOEHFCUozNuLnKsfIKRFenqCJglaZAUWNItpGMVBWiWxrb/cvREQh1lXS+OWxgmAhQ+2hKH1XhoeL5rTx0UYvRlRjhKBYQ2mSFRESpqSrvTyuMrTn7TC1eKGweBwh4D+p9WMmHsGB82kaetP3HezsIxyM0+QrpfCbMdxLvoE0rFNRtSoCtD5O1aAsdpiL4Oj0c4jfTB3hj1MOvXoKvp6j0T37rJ1X3L8HXU1yST+oi/EmHQPD1t1/+FP7hj7+Em++cYfcMCOu+2EYs6W9UAtGqRVytMBhl8GJO9AwwzwKcpR7yto/WjGUKTSZzPI5EK4skpqJsGzZs61lPxTWLxNwyOqKr3QLd7fNGARhbQRUtK+hpJIJnZbc4ek1IQ7m4a8VQVKzRKfqZv8iFDgvAsm1GYcos27U9ei9NQYlx02N2GZQ1d4lbBUwL4+YPiywFrO71ndZrW3Dvps60Zekm0XQoQJgvOwnH0thrC0yxxA2s8OWpwV9+6Qiv39kBMAM+uofVhysUWYhef4DedKI28RSRU1FOQT2LT8ydsS1uTQnUFbqMrRQDw38fDYEhhS8d4BeSl1c0p/AmBuEX7wA3J6jeehv1782RPJrCZB7HNoG8AYqW7reol7Vs7sucOjO2AMl8cSpLBdYEDgq+lLxQ5outahWvU7QfhX2ZIutatjTIRISIQmpYKPbNpbBKe41j/kS3kqvINpQCPWFw6FgUZYj8c5juDONRgP6Vq8D0Jt79w2OsilhAYmJaTKMakzBHaFoE4QBp0WKRlljWFCETrLNdztdVrya+E12mvMo0We2DoS4b49rN8IVbEw6gu3VCYK0ZekwC2AA0Z/dhect1kPT6dTigsOUtJ4assonYRBqxNe94OSem3wRAORMHFwvlNhxuDSpTpscZYmjG2O1O8UL0AK+OZ3ixX2KMFsUywPFZhFMMcEJDAhNh4c1x5c4AX/ipGLtf8YHzHOlv/j7Se0sEzNLuavTGPlovRV6n4txGZi2sQ1k73Ejx+uskBpdJLdovrg0Kx9kepQBfQtit1UTgDRF4E53YqwsUVSbtSgL1sOdjMBnASzjdV6LldG1CsOGhuFiiKcnUsjVNPzFusGgXZpDmKVrfkHSWjUk87CGejmGGCZBIqjiaZYpiSa2ZMpP0GGvFXoLPCQ9FWWG5WMLvAkzNGP26h6Dh1yrmW6PrtaCzST0MUPd8+HGMOAjhly2wqlUIOyNLzHNBH7wCTV2g4bQnrw07tB6HS8j6hqhLg6ro0AY1RgcJgnEfIGPI80lgN1+gWebyngOGa1vRPRcYGd0i5wZIJ9A51S02P2RXOZwTBRhOhgj7BK9GnykM5J6t4GUG/x97b/qr2ZpfB61nz9M7nalO1b11h7q3b3ff7nbb3U67HRGSD3wMjpTgEOIIBDKRIEIJIL7yRyDxmYAQUpgMxsEyAUdJkAK0o0RJjO3QdnffoYYzvdOeR7R+v73Pe8ru5t6LqBIfTrVOV92qc95h7/3uZz3rt4aupClhgOXx9Tho95Uy4cbDLvBwxbFj/gz/4Ci5Z742my+w0t+Dr594sF4nCLr7Il7n83Ls+Je/9gT/4R9/H+9/skP0ooFVByhNiB0t/pWBV/Rw2xq+28D2qWUJkNce0sZFQ/rEm2GXd5LCTASjae6MKOBujNQVE5cP7JemfCv4ahn6NzhSzkv2qxwUfHHkSKJFdFKDfhE8TaBLbPLTJu/WyTW6E0fL/a1Dcgya1DLuKWJgHMOMQxuNg52WXH0cBXUKpyaR/bS4cvnS13B4nAlkqabnILifANkh3mCMxJDcIyNOoxA0NuzwBlL8sZWDP/3hOb7zzgJ2cw3z6Sfor6hdmcGLIgyzGQZqyopCdvrVzTW6rpGRjDtPAIqVKWjOM9kRuJg46wAAIABJREFU05nFP3ChAUcrTisuyavyAo1X4uTdYyz/5E8DbyxR/c4/Rfc7BaKbJaprip0buGSfeDLSBnXaoS0MmpKghaIuOjYJvMlJEBbrUZGxo4yXVfNVChTxYLOeaCy1lmhZw/Nu4NsckXD80aLuyXzxUtJd+8Dog4Fhlhr5oECnhevW8M0GttkiTixEp+fA4g08+8EeaemizHvYbcH4X8RmD98QAAbSiUnGS+uKWLXClr3J1q9OXa044lVApZhGXUzRsH8YaN0yo3eiKiRIlbU7bANgjMKtE3fKBhvjKcbFXSMYxuooKUbXZ+ccbeplPNRnadnOwbCizmIZZKpnYHy+A/s1XcMTA6vXIpU7M8yxxtt4jq8HW3wprMT4MVQuNnmIG8RYI0TtB9h0KaKjHt/8OYPH3/ZhVz3Kv/tPsf6DG5iSsR6A5TdohgxFXcGwPJpTROoDpespELBAN6PjsKKmR1lV4AZQAkvF+am6JI4V+f48K8DcOREQRLamapjmzmvdgutbiGYU5zvYZxtUdYlkHiNerNC3FqqsEgBFgT/dt3xesnFV06AW1trAizlGjOSz0Q0NXL+BGzHA1JaNR9+2qPJShP6uG6Br9XV1DEGtagROgMiewS4dNHmOvspFW+YtPBim8B+FALVc1IlRcnG5Qf9ijSFtkF7u4TE4NfDgEDTy3HG8V7fYrrewDDVbgdTId52NuupQ9yXcaMB8mSA4OoHh/WCfobi4kjEpR6SO5cK1NVuRr5PAsS4a9NwpjteZ5vb16K0eaZNjsVzBcXhN9ogWM9HVtTc74CaX99w6Ntwghs1KuExHsPzcbzwLzxce/lb2FP/ojRn+m3vm6x58TUfgXvP1/3wtEHz9la89wr/25hw/m1pInpbwmghFfITKm6NpHVh5D6euJKaA1vjeBGgMQy9DlHTgsJ6VwYwScKoBU5KKzN0m77m9PYIvvcFSrMDvFW2XAC4uwOx3JPPFRYstbr2s97xZTO6uifni8k4KnKwAQyl5EyVlRXaLHXGyu7sTKaFAqUfNHBsRVmvdi4AlmYa0aLjVHHViE0ulbsXD2HEaKQknIq5LjbtQ0KXczwFovcyOTMwGF1TWgovnU0a0UlWNoGeK1waPsMfPzm38yccxvhaUWJaX8OoK1Z4jkVO5uXLkkVPAS+ZLSALuyFthTG7nuwJ6WwSG9UViNdXaN7tDb7dovQa936LzK5y/d4rZt98HFi66Z59guPHg5EvUz65x/fQ5qs2ekxRhMeiiMh29k6G6vKjZooDGWLIwKKwUrkAYBOaE8ai0FOPLS9DwSg1VZbwDjyM74xxlPcYcK12E+cXMODVlkCXgGMUQ0Aw9PLeHM6xh+g2CYJDMI+qzLvcEVHPRpzG/KMIOCzfHzLNQV+aWyCPo6iW4lU5Sar8IwFTzpw2TWhBF4Xxr+bfhpupenK6S0V04May3WVoWBodqM+rbmF1HDRbBlToUdTx+qBuaoib4OrqOQG8s47qts1HmS4HYOIK8zQPj44lSUUNhx+R7zbLj9T0K+G9L0vWqJvBskGCGHI9xiQ/MBu86OdggavUuqj7BHgn2VojUtlA5PQZnj/OjT/ClB1uceAmsrYXiaQ5q6cN5Aitg50SOtiNwL2HyHiY3Mp7rfILYXkZfPH88thPTJeebom6JJRljMwTAE0hwzK66rprCeLI1NrXwNjuvRcNV0zGYBEiWzL1i3E2EoXMEQHG8yftcWzUSX8FfTujD9X1xK/OYWq4N37Vg9ZkyUARZI1MnrCzBIq/Zns/XyznV4GiDsgDqrIfb017RSn6YaL68Dn3iwMx9DByrNxzPGiCvUa5TmNog8ELEcQQ/DFU2IGy4yOJQ7Eu0VQ/HCeF4zLPjnipD2zOahXEc3LA4wsgNzSCvuWvI9nXCHlKiwGNalaUcf6YJcrzPf2PlFO+V3OjwWpz6ceVup2MLeMOAoNZNaSujYFfAV9A7MKM+l27HjyKDv5V+jN9+7OK/vAdf9+DrHnx9vmuAN6V/52tv4t98co7vlgGCT3IMmY21CbEZfNSdLQGVjELwJWdGIxIaqZ/wUTJhmeCLwaqjG2v0W41p5vQ7adfYiKWEtteCYa3XmcaOZL74OARfUoAsXYEESkYWaQFfA+tetEaIN0MBX7fsAW9AB77qLvMldUSjjkYiA25797R4WMuWJzfYIdriNjx1jMtQoKXjyYzaiT+U86XDqjEw8s6octL0MCRWOyj1eAkc4U2uLzHHHo+Q4pthj587c/Ge2SDZP4NflOglcf5c8rFEtzG6KW1HM9TUJXcQ9kuERjdgTkZJhNk8lj06pttbLVq7QmPl6JwSy/MYx++dAbGFenOFLvNgVRF21xvsrm7Q5gW8wUZg8bFoeefI8G74o9by0Num41uCQDKfrYIvZgyRCRFIo0nyAr5GLRJTy2nZ53vhwqAAghlI1Peo1kYz8flzFO2TBaODk4nqO5h+iyA08OOlVG1/dElgwchaV1oaEjvDKigw9xl8GqNIa+wZlDnw2EXobIIwV/XeY9HMiFUln6qlY05qgcY8t1vwJbMxjUQQh+E42hvHhBTci05sdDgq+3VoONVrkNf3IQWfGXttF0uQrYD/0e07lajr9abp+ro5GHsQ2eso3Y7KmOm1cNgM6DWpV8pUwM3PHY9XhAKPsMW7HHsz00/iYGhPiJj0Jz2vpWUk8d6ychy5v483wwucuDMETQR7b8Nh1tssBCK6BDO0dYahKEUfZJcU2TsYZiEqmmaY6i7gRrckMtqTNoxeRpCSHD8CXxHpE5yPmky+euqTPM+GH7giIavqAlmRwvUshJFWAKUpx+IECZQ+cPSoheU8KL7HCh8Xtse4Ed2YcVNIvb7JtxLfUnPMOPQK/lwdZTYN3cRzOMlctWs1g1NLlASWgwur7WCaQowH9VAit2oYOh4T3h8H1DnNTJR1GHR0+7IU3ubI3YMfBOqkDEIKOIUe7fJKmCvbCWD5kbLYbQ5jUbvGCglqPC0p4dZiAL7XAV2j40tiKNHHVY1oNZkGSLBmbM2OIyjnuaCeS6+KsUJMTsoAdxjgtboppfO842cULrzehW/78KI5tp6NH/gdfn3zQ/zjN1r81/dRE59v4f0x3/WqJl73mq8vcEpe1Un4cS+B4Ouvfu0t/PI7b+PnywThZQ/kLm4GB9e9QUng1VoIxaEmtz6hm1nzQtAlrBX792RHPzJfqlq4bT9jEo4uZlOBsqala/Y0ARgZL0fyZLRShjdECjy5cB8yqmX8SFZsXNwoap4qSyZWih13ylcdxouT9kszkkZwNP7OhZ7AiwDsJdei6CJGJ+PEko2ga2K+cjqTpgX5DnAT9dMouL8FayMQEyMARb9jphlBBLvvGHqwRI6HyPB1u8N3jh08MXvM0hcIqhoY3kQ3nI0LuS5aNscoroOaI8YRqHLExZsqoQqDV4/8mdS7UOMxNWTSVdhJdGYm+pwgBuZHPiO7JIaia32Jdsj2dIntYepWin/ppuIOmg4vFmpTi0JBOc879VC8vWvdMM+bAi8CMN7IJTpC4Ba/Q8twxJUnQIILtla6EJjLlSNjpmGscVHNk46mbHVM0iEq73GHftjC9wzcSBLp8HzLDCIql1w4Q47Y3mMVFlj4Br57jHJfYMtFUxg1X5hcspBtf8jx4rXKV8J6JOpdODW7O3qeGE4RjEvw6ciGjb+zz7TpeVyo6Rk7Hm83CmQeqEecNg5TyCo3GQGanuCLQn2tM9KA4On3gwh/TCPTYecEvqbmBhl13tF5jW0Oh2gMvifWyMzhdxVOkEvMyZmpEROsSI8n2W2GJJP9o26gh2sVWJmPcGqeIxl8+G0Mt2ViPEV+NO9SH5Sj7llX08HrbEQ9E+A9iT2paTahGYRs3LhZkGtZtHGsoTqM+uVt8epiofOoFeXnioG/rkegrmwfGeCqLeFaNoKQI7oBVRNIPpy+bK0zm+wS/D4pznb0vMhmSBIGewQSw1ChGWNGyBb5LtldIzovGee5noAxMkzUs9aMYbEDOF0Hp2PWHcNca9RWjeAkgTMPUHYtsm0KwxqkhnEQfE++XHPUYPH1uE4g2Xe246OsNOiULCu/z7GZCcgzXcHlA8gtlsDewtArwFcSnJ9/jZAgcOXlKePHltMHD7bF1gr9fMk12/cCvvgaZJA9ur1Fn8lPEM0ynBrIBsOWgGO2GXh8TU6Ere/go9Dgf9p/hN9+q8ev/N4/eWmZuZ88ff6F/1Wt+/fg6/Ofg1dmOf1J4OuvffVt/KUH7+FbWw/zK5IWIW6sEBvbloBFr+VNlB98LaSgq1F3zQRNTDrWnC51g+nye/jF5ZaLskqZD2Gmuoho8ccEurhoTuMVGVBoLcltQQhvlBRATwyCOgZ19y/pobfDxmlkqDJw3UdPmUmH79IFk2NA9gAetF2HseW4Nx8lygfRPXfMHJfdsiG3QbCT9FzVYHe/lBXTZ+fr5vtWjoHNcD1WKPEQBb6GAX9s4eEDO8eqXCOmS2k4Q9nO0Yz6odv+OZu9bjUs7oI5huXopifgMfCNi5hWc3kRXOw47lFNlmHSt+GYkIniFTza4n0uuhT1xqj6ABXzjYocpmvh2zY8x5VdNBc36q8IbtTNp2d2Youm+E+BVlJLorEHd7O1yWCR/eqku26E6tIDOV5DIwiT6ekUCyIsCYMeLUn1D60eptugGW6kzsjYc2T9DBmOUVsLdMyW6lIEZouFn2HhAcEwQ1l2yKiDEZZVNYa8DpkGrudbR6WEiHzNZFc1df5QXD6dVwFeE3NzyzYxqoJHgzEa4jrQa3RiuWREy5HggbVVZlTBV92TiSO7NwGtl8GXsmdq3Lh9HZJlp1uQWyB4uwFR/eGBCVNWTEa5bgSva7Hoa5xiwGr8hMt3W9TE6UCKaWeu4Ri7Rtx/imS4QDj4CDCHN3aOcsPEKJXaKtBTlyUe1QAzE8MzHi7ryzFjXY/jFO3C18xzqlBRAYQGF5NFpbaPRg1lHZk8z5+jfqvtahHfy5gOLcKRQWrYi9hpe4QI7kmd3mnhpBxducqxukwUhBrxwTM28YW8c7lUKroc79ksiUDTdqgFkExXA6vELZQc09E3Owh3KXes3mphJR68eYzBtUV/NhQ1XEnRJ9sbSuyJGnv4NihD4OeI+jMdT+vQb2ru5HPSOKIssjDB8kUtpEJL7ctV44sCVyNdkXVjRDvJ7xeQNl6zk2hCP3naNqAiCrUw8Y7cmk5izPhZJbtG/ovfy3e5dzw8jR387fw5fu9dg1+9rxf6Aiv9y996D77uHI9XdTA+6+y8zucV5uu9d/Dnj76Er9+4mGX8SMfYYo7M91DaPayqgNORo1JxNRdcLTyeAJiWsR4aBhXo6C8FY8ok6O6SAGy6xXHXqYVDE4AjIOFHn6ovLty6O+W4kcCLII9y7CkJXx/xZfA1QZxRBXM7GlRAppETk+ORz1XQRn8bRPFyCvjdbK+XNF+yHI1RFuOyMYE6BXyqW/nDAEyBl2q+FICRn9Ib9zFavIkGH6DFtwMX75sKx9Uaibg9V8gHaoh0IdW6ah4P5WBcJllbXNQbVLSsC9dATQ9hhb4SHXjxmSk350LDo8mGNp7JGo7NhaxHY4WoTTI6FAlNNCHf5ehFcrh4jHRsrKG6ymbJeFnGisrTKLSeIkanq2HSfOlCINeSsDzTOI7vTcqTboHYVB6l8ESXiKXvYuZQBHODor4axcMJ0n6G0nmI0ixEWD+0e/jYYO6nmDNWoHRpApU0MhXc05XIMTb1RewPJEDV162wn+9VNxzTNT1yDOM1PC3j4+hxBDwK5RJ5HxNImq5TyZobjyHZL9mWjOwqS6CawZeFTsGSLsK6AVHANUVMHMDXCFrGbLAJ5E/Xey1cso4p716TIpl2HThtj9kALEV+L0VA47LP5xKuWQqYtWq5wizYYR6U8LsAbh2hrbgJY2xvidY06JwandXA5Qagc+B3PniqKtAJxlEehe8HVyNfE4X0wowLCJvquvTTKrHLFnWCI+SwyUYxeJdOSV7DHFEPcB1XssWKpkbZ8Xpizpved/Qq1SMaiumjFV2qsF/UfQ0NGgrxh2yEFryeXYm9kGta+kqpS1SzgOigCPLaFrlrUNkGbqfMmdcS+DCrrcam28MJQoQJ644aOA0QcVPQWsg6jrIJsolptDibrBdNJtStTcXrugEZHap9JpVaDI+1LE/G8LRt0jksgJUfL4njKNE0hZgTOM43ViQ9rHINs6O2pwNdLzreXchaUyDCc6Dgq5XpA+8Ttd0I88XOXd6MGebK//FaTX0Pn8xs/Gb2HL/7GPibv/e7Ly1v98zXZ632h39/Vev+PfP1+c/Ba2e+/spb7+IvnHwN39xEWOS82cTYIMYusFE5LaymgluzjoKuNu3DYxQExfFkvQi8au7guExLIbeka45fB/DFRVwa8sbuQSH7Zdeq40Ox0MtCTFagwGDV4joSjQs1QARg3BEO1Hrpz6hrcgRfdPQJNf9yh6PewinGH12MBDPyZ93hUV/GvSz1WNPocRrZjNvzg0B/PI+S8zVwWDmOJmXXOYnzJ/n9Ibri0N3HInCyeppp1g66PLB6/AgDHgn46vBtx8P7VonTLsWCOhlrhnxgv+EgLBdvqBxdSeZZ30tuluU6UinEGhbHcuD4gbBKE19jMWqBsHVo4ZkGgdXAGQr4poRj1UCzR8WE7UGF2DIOYYgrxzxSF2TpgsfyXerveq0s5jnRvkUNNX2J+RIBLwGNspgvCe7l1YRo+b5kieT/ePvncqq8kzI8et6ma4o/xeyuhCnlzRpFu1bW0poL+ErNGWozF6eh1ecIrC2WQY65O8BUAeqqRSn5bQ7AkRLHRhQhy3VBUXYtblItHeKizULzmbwuslcCAuSLx0DDUEXkfkd0L+fUsP5GW0wPbkdCUk2XP4wND2NH2VxQ7zWxabfl3zzWY0DwqJVTcKVwatL0TbrFaewuep3bjYAaTSYAJvDTppO5RQQbC/iIBGTqpkJ5txLkdkLkiCXrv0AU5ojjAaFJYEofZdohGxqUVoOOGXJ+Kwn3nu1KXY9b2bBrdiUy0LMVADPFSRAE0PVYV7WWqwvI4n2Ao0mOITWiRP6er6ztZOxMHZYEDndkxZSVYu8iM7IKdoISvFruaO/g8FfHaLyiHJcskAbZsvuUIcQMH+XnJstSOK7qvPg6GM/Q1MzHIitsafWR58M2jEihlrGRMOrBc4RB9HivFDZOc7uKoYSXBBImy2YHdkdGTgjL5mixRdlyTEi9ngPfixDHK9ihhrhKZqKAvA4MbaYLFH0KtFu4NsEgzxUzvHop/Ob3chzr+ISZDWrqz/oKxjawnVh0aTxmorejmJLTfoK2joCYzLYj418eUxpkukFDcxunR03ZHq9/OpNbaulodrKxD118mjj4X7JP8btv+Pj1e8H9F1jpX/7We/B153i8qoPxWWfndT4vma9/650v4ZcefAPfvAlwlHFn5OGCahrLle69oGPZrhG2YFy+RYBc82ugCJ/sxchriXZDXXyjnlbA1uQMotxAGAxZqKa6FbofJer0VpkhURVcskQXpMs5GZcp6VvF/Vq3wp/VhVkLhnW5npLtx0gKMlXCIKnzTPLBeIMn08PgUwKEW/3WJLweBf/j84te65bNYpyoZgvdiptHl9kUaCmL3LTYjQejQ4kG+RiZYaPjKECAi4U5DB4C+Aps/Izj4ctuhQfDHjNTYXBDFDw+vPlJSClDRIGsrJAX7GcLYLuu2Ohpi+eO3WF1S5DoqG4cTFjsgGOJroCvDqbPBKAwStS0Bapsgz1Hi9zbMi3f7RElFvy5K84yyT9rOs0dam1UJd1eA4aWO+IRMslxVI5GJFHWgLolkGGIpuq61FfPRSLCMCTjsqjnTX+NDAh/ZyAtx37DBMz46rYIrEJGp3I8KcwfYtF8DThBL6MwasIKxIYjxwpBQPF8grRsRVPDx3M8Hy57Ky0LObswu+bWzECNExdGe0hgDyP4GvUyEosgRhB1vk1VPrc9jxKfwRw0lepIwO9YsK1Gi6kmSK/haVTPBY0Mg2wsRMSvYI0QkCaTiSEU9vGO2/ElzZdc+4eNgLKjPNxGvibnizBCfSel4wkaLNn/qTYZ4UR7xnwM5DdKzIYUc+SYU2OHS9hegaNkBXsIUGaMl4AkztuJDTtx4AQ6wnIHR76ouyIQAEX7BF/2yGSNI/E6r+B6DAomoCA12Mh1xpEhF3oZh/F7G3Uzs6aqr1sYjiFZCcSDwYwHjt/ZfSUCNLFIHvhnKtblsuK1OTqFPaMZeTTCdA2amgwwQRzFUtrLWWU5siyXmxZbGvirbTSwVJy3Y66Wz+Nbl7AGNinw3tXCXyUIZhGGpkN2s8FQ9YjdUNgzxjyUFWMsGHhq4FshIn+hn9loLkCT1w4/M7IV6BoMbQGHrKLvgZSdfBYZw0eASIG878EL/bEhqRZQyY9bWTcyMuVxYlsAxaok0ySYdWCkB8NjdSQpejxxJ/MzW8vGlFIP3u9FiC9Ozx7VUGPtABfzAH+vuMbvvLHAr92Dr89a3n/iv7+qdd8Mk7Xl/8VLu6cuP/9B+6InsC5L/KWTx/iL51/Bh5c9zgi+OgsXsJHbCRiD7nXsFdNcQNV1jboscWuxQNgd3XvKSjGTabLDM3hRYRt/qTCbzJjmoSugUs3QOH5RaKbOnNvhz5STdLDbK+M0aWkmLRZXOmq3VLGgg68RsFFfY6uYn3/HxULLtllZRMXHqAGZUsU1nkwXdRHna0r4xCjIMzh0ZGoVzQTAJhExb8yTfkXWl7GXjrexzuToJeWej8udJktwHUm/fgQHX0WAr7s23nNSnHY3CNsNBs9GxcW3oz0/lC8C3qLuYA0Uv/KGa8kNltUhFCWzI4/9hTzWdJvKks/dc9fANg1cCpmHChaLuvlnW3gstB31YHRZ8a5cITnz4T6IAIe9fDVa5vwUTESNUO4sFFu6rThKoYh4zKsSQXUv4yIuWLJrH8elwsWNGicM7ObTWiqK9OnYu9XuGQPbeNLDyJwjioZ57TABH9Y1LGxhXK76PDfUtbio2wDWMIcNX9hEtjImdonQqTD4BleDh3JctHjxcfRCMEAhP1esuqOmR1PfOI5qugGWdEQSzClImsC+VFeNxgxdjvS/CZj43j2X1zkZ46n5gKMhBfbTtStcjJrwZKFlBAtH+srR6L/dBrKODtmJCeYGRx+LL0s3HYRpurmYCucHKaKXozo6h/m6CR6twUJkQkRthsWwwbEpkXATIlA8QGMx1d+GO3SYd1sswK81Qvca82WLaDGX1Potq3jaFn4UYrZawIsZSDuglO5DHSXSKVgUpZhEPM8TZomMlQjXMSDd7sTxRwciRfddrcG83PSxSZC6RbK+zN0iQ8afZxF2V3JcCVhtL0BauhirhjWTkkV1G7vAWqIp547/SIzHzDt+Sf+poA4MOcuyOcbrJUEeQYg+z5Gt17cbGr6+IktRM/uLAvzKgV0pW5YWO9F6hTMPlmsQnJ1Igv6QFsiv13IzCYMEFgEfr8kqQ1c04CXNaiCrJ6jy0BGcMZCVFVt+IBE/FMZLf2vIOqQQTVFJ5IzD7kaLTDhvsbbEYghoZIjt6Ioe+kpHuDKV4DjeiIt4monL+NkhyOVmgmL9Hr7pkUA3Jdu2RU1TjGu0SMBUqLocz7scN6sEf7/M8A+OQvxn3/veS4vVF12P7v7w/br//826fw++Pv9xfK19lARfv3T6Jv7C+Zfw1YsaD6j56mxsbB+FG6NDDKtiyjZv5gyj1B35oRaFmgnVbMn4kEyYDrdAx9e0e+IIi9oEVdEowyWffbHhH6z23KzKgij6g2mnfwBfqlo6iI0Pr0PUYbe7XBVpywZP9m/MAuts7iDHcFTa2scEfJEUj3oZyZa6DXQlS6aZXtRkyKNLxAV/H9BadDXp4jqNK3VfzVGKupgmJmQau0nVjmnQM2+LOJfvv7Phtg6SwcY5XHwADx86A96xNzjpLuG3a8k866TKhy46vgfVvZFr8giwJMKiQdUXAk44FnEtD5U4+BjkauAKA0ZwoOo5yuWp/5oFHHlwYcsRcDFqDeqywuA0GOwC4YmD+CSAcZV3qcseqD24/QJt5qMvGDXAEZtGSAiIYF5Tp+CLCy6PEBdT6mq4eJH50AU4grEpc+YCSCClrjpBZzJqoiBHx9ESb9Fx4eDisAHqS8mTIltiBwmq2sFub7CvGUMxwywKEYUUHGcYzBZNX2O966TvzmVpt2jCBlmkGeExXyyF7cmbFtt9ioyBnraDyFsicGZ6TgXc6DiUX4wk4IJHJoJjL14bDQ0SEsY5xaJqSr2MkgRaskKHWWUK7miS4BdJGqr1OgZZ3oIv1Xvxs1V3ZGdIhdCs4MA41AYxpp0uUFUTSlzDwDysDozw4LVctEyEH4HiuN7qDM9GMASI2z2Www0emBQzm/l8FqreBxPSmIPmWANm/R6zgZGr1ziNcxwdW7DiUPoM05trlAQiAXO2lrDJXglY6uR9kondXm9gcrKtrpRpc7QnDOg4XiRQk3GubIr0M8Xrg5sKHlRuZphvRzMJR+5hFAmwKAuGgLLrtEcSJwLg6rJGkfP6Gx2rsBB4jEYIYIWMRWkA34ZZxMAyAdhhWxeo2ZHIexaPKXddPEYEcwRl0+tj7ARrefIcTU2Gi/qvBKaP5e+7YovB6WEfxTAJXaC8lHsMuwzZ9UbATzhbwhDBYK9dkGUDyGeKuzyCL34ybVqQYeKZsFV908honJF6TuLCuA76vEBXFFKcbfxQ7k1Cc/FT2rL+qxV2i+/HsH5MLKO6kWYuGNgAwGPH+4Jry5fcWdh9SVcpHY/S6VrJ9TmQmUwi2DHPXYWu2GBX7XEZuPifb67wm0jxn3zv/7gHX19grX8dYPMefH2BE/I6ET/B11988BD/CsHXZYXzfQ+rHXBjOygcjmMSxG0Iv/cy0lyDAAAgAElEQVSR9pRn07k2pber6Jx8CSt6KUrWImHePDT7ST08CorIksmoSe6xOkrSvbrCJv6a3IVSj3ErkZ1iI5RdUA3X3UJi3f0LmTIGNCpIG0GKZNQY+VLnmgI4Mhxa3E34xXwhjWlQwv1uGr6ORPkMBGFygxMBKnf2hEHKbAgzNpaGE3Ac0vQ5gpg6IDWyo7cZWKtdlexwcxob8WBwBgvvk/2yuxF8XSDotiIOFyDM56fo13VloeGY4cXFc3S8GfYVOtGTVRRzyM3WC2MEQQSHiz2t620D3zGIQheO3WO/uxSA4nqD/JluR6ePpU+uow/QaxEfO0hWHGFaqLjYMc0cMfxhgSa1Ue2JmSKE8QO9uZN5aTTQkgssGQ6yBBKiyUWkJ9hRRoyjUj9kt6JWv0guhqwfPMZjVx0XRI/Mk8/ZsSxysFKguQLKjG3igO2jrR2kGbAnCxHM4HGhiKhX2SFvX6Atc3ilh8AK4bs+XI6MGlb/ac5YMjvCYDkoux67vEBW8eq2EcVLRP5cWStqBQXgEKQrwGBIpcNyc5fKIoaFMki0R13z+tBrmiBIY6aU4bVY1szH6ph71UusgFx/xrkFXwJiBfzzs2KhIvgivcEFn+DRpSBcWTuZvBnGLjA8s0UtTQFjRRYfx5pCXqdEp3Hs1DqI+p2Ua58hxZGl7QSNgC8abCKZygUmQ9jfwMcVVs4OZ3EPLyIw6lHkHEpZWjjNc8scKbpYCbSp5WwaZLs9go7aRua0Ua9EEfhBgFaxd3G8X/B4uQRpcaxByvtUJeAEkzwjnodgFmJwjOi00iJHPTSI5zOEYSAMW7Gm4N+X+AkGEPNa80MPg817QIfeM3CSAP4iQe8abNM99ps13j46kfcvWXqMcOH2hgGpPc9nJRsJcV2O408yXz4/l+w8ZfgxwZTTwpv5cGNPrmle6zxG25uNjFCTIBEHYou9as/aHl3ZYagN7N7VzDQvlgR7eBxZMnOM5lMH8BqYkGFhRPkNhoyhs2T1NOhYOrrIhAmAHC8+/p3Ff+dnUx2LolmoWhkvGgJKsoK8xfUl+jpF21SwGZuRlqjLRppH7ChGzH5Yvg4yzpGNMs/wwjb4m588xW+0L/Cffu9/uwdfX2CtvwdfP+FgvU4Q9DpOwo97mwRf//KjU/yrb34Z37hpsLzaw+ssFHGE0vPRtC7czIFdW2jtGKUwQww65MLpqQi+4S6b7hxPvgjC1B2m4nllAKa4BwVktyPD0cl1sMxPN+RpFKnA6m7WkYK1g31fQ1Z1mWNavbILY4fi+Pjy85ZqaaSgexzP6BhI8775Mxq4Sqm16sOmvPZpZKoQj+MkGazcCY8YdT0jM6fpONNrOOhvGCrhIhbtDRfEhmNLSWJnXnyPUwBfgoWvmBbvuhs8YMFLn6KnnqnzJG9pFs2xZAluyN1uh5vLj2HcWu65jttjYIBqV0qRMGtCFsensDwf1XaLMksxm8ewjubo2wz7T7+PjqL0AMiLDYqc0RJLDG0iep8wMUiWHrzEkQ69asvdOhC4Syk8ri5L7C4ytI0L2zmTmzwXKupTeC4IvsRJZXOxPTjWJE6A4GMgW5eNUHoYe0G1Z5OHWoTUto8onKOuB+RFJTVEQdTC9krBXZyfDLTv1y76NkLRcWwXoLMNGq9G7WSo7S1MX2HRJOLAIwNB5os2fYslf5Kc76Fh7hLBjRfKtUJtGNcprTnSa/9W38UrnABu1FgpNJgk8EwY98fSddU/Ttf4tDHQjcQhW0zDU8nO6tj+7hc5yimGRX17KiEf7W0yEuPIlkCOjlQJKZYNBK9nZWM1IV+vdn2V9DUvpAHgBDcS8HtqNfCFLaWhhswXR4h8nxlcbOGZGyS4wcKtEAWUGwxyjpgW782WqPIcfsAL0UO+52iOVUAEpq5qm34MACe4IVBj1hUF8yK0HwZhvqIGcHa09owF41YnsQ125KH3LFFQ7uoCeV8hXi4Qz2NxPtY3DWIrkXHlbr+Rx3R9W9jAguXtZFgZ0hr76DxbWM4uz/EwTmR8zrEjQTZ/5+vgl4DJMYmfLK4cQYLgxkZX0tDTondY2cOsMzJVPYIoQBSFAnjKrIDVW3AdXhcqW+Bo36bBoupkzKiJ/oGAV25xipJGIAuz+RLG8VA014C1QRCq87IsK9Gj8X26jicbrXkyh+95cl8mEK3LDkVKof0YyjrdP0cm1/FZHeTCZm8valRNipYl6Q3HzUBTD2idQEKMyVqaitIDFpU32FoG29UR/t42xd9fVPjr/+vfgU892vjrfuz4+ZHYq8Ib98zX5z8Hr33s+OffPMEvv/chvp0OOLrJ4TkezMkKvethv6tRPU/RpNx9zQV8ccTFG0pAbQczi5oe+4z/zoWXNSwBhp52eXJeDHNUnmrK0Zo8WlNQ5RTHKszSqKs5gLPJO6c/pWGbZJXGuIM7CeE8xFzwpzyjyU02BQfILpxclWi5Jv2Wuromf6IuWFONy/gcY+iAshbTa+QSyJ3xwVnJZ5YkfZHzsnRbXZbT40kgwODDUOfEhdbq5PulcLi3ZKlj1tITdPjAavDE3eDMXCNhGGobI29Zm9MjdCLMF3PZVVdtgW12BeM08BgiGlqwnAZ1naGoMtktr46OZAFMdzuk2R5JEiFZcqRcYb95gay8QRI7WBzFwsSVqYdyT7DRIogdmbxIPIU9wPcYaREAHvU+PrrnKfKLHbrWheWROVKRORcnpmxznEctieMoC0AGjousJvIDTV8iKzdiiRdGUFyGnQAd6sfITGrKuI/tbi/i3/nRMYp5jzqqEdkGPoXXuwbYDbALD30XSgisAukavVfDimo4noW5tYRpLPSkP3syth6HUhIM0XYqdre8SBYaOm1F75JmyDmGHbtGJQx03FboYIsjPT4XnXlTEIglpch3h+HK/yrYups9p+5OBfWi+Ro1kZObUZ2g6gbWwe8Uy6FuOHnGUaCv1xoF8FOSvUap6FBSP4WH4byNEAlC7HGCa7xhdjh3KsRkWTp+fulvZKYf32EBy0vhujvE7gaxk8k4jYCEbBvPbxTPMTs+gX1yBvg+sN0BeQn4ARBG6G9udMRKlk8ER9QOqXuU7KG0GxC417UwpfwzzT5ho1ovOm2rroYJHHizEI1DPVstruOsr+AmIWbHS6ndMYWDyE5Q7zM8ffqJyCYWywUs38Eu38MKPJg4gPEdYb4GXqPWADvN0eTZHcaLonr2QrIBQcfm/CKIFPcuNxfGpxRL7ovBzEfv9kirPaqO+Xke4oTMs4e2qgV8ORwrM5DVNfA9W1jAtqzRlLQ5OBLq6vsJiqLGep3C8SI8ePyObKB2u4+RFZ/IZ53J+EVeYn2zFoficr7AanGEMEpks1PtU/m3/TZHmVnyGe17sq4ck7MTMxLQtd6tZXPlR8xi4Ua6FPDlth1OnUAqjjonQhCvROLQbjlCvUGaZsgcD7ujU/zmzR7/+7zFv/sf/cf47s//zD34+gLr/fSt9+DrzkF7VQfjs87L63xeMl+/+PgE//ZXv4HvVg4WexXH94GLvOOOqYG9H+DXAbLaRV5yiamlDJY7XO4Oi6pG03LUwB1diI4gbNCAyUnbdQhkuJv7NIpgbsX242jvjpV+WlxUwK+Cfy1X5rhQAzlVRzYxZIfFRZ5pdEgKO8Y4gZFFY1yCLKG0sUtw51RUrHq221cpWi91YwqLrw7tMa+I9nOyNwq6Dl+QRGvWI0l9iQCy8XV1DtqGrAXQ2uqylBTrjoGUAAd3b6PBEyfHO84VTnAlzFfX+GiHSMdNEnnAUZQyfdSQdaLYpY2eE4cBTVOianKpW3FdTxY2JuGTkeLhsp0eHit5AmCXXyEMLbz1Ux8A5w+A2gG2HVBXtEGJLmXY3UidCt1V6AmgAqC2UV5mqFM61SKYMNERII8fF1gK7lmk7I6xEXSp8V9ZU0L2wvFEH9NRp8YaFOrEyDRRo8R6lDGHSHLxLQu7zR5+EOLBt76O5mffRDGv4RUFnH0J+zLD8KMt+o8zWDcWhpIxAS3aocAg4Isia143MXoaSASlcObL1G4ytq7EfjhWDONEaC1WXVHfBRR1jZI9mi/90qugkeNO2KSsjQaEMlqDf1SN3uRK1E2BAjAdqd96UMfCYx1vK/M11gvdRk0QGE7X5egKHvU9YoAhkzqa+/j8HIuOpVMSIKxX7Egnig5pdCezwQI7HFmXeMPb4NwrsegBl9doS7bVkS4EVqNbYQUnLrA6azBb8jwVIvgui1oYID+IMT8+hb84guUF6DIWTdc6OiVA22ai5JSRIzcqBG5VJVlZHqlXfgY5siW46RkQSr2g9hNSE1aUBRiXMjteIDk/g1nNgNiTyqwi3cgnLFjNpP7H8BomU/zsOX74/f9LgMr5e0/gnR6jznO4qznMnHEqvP5qiZuwGRnRVGhurkSoTwDTlaXqqsjaet6hl5KbCLJA1DPy2ikV4PrHM5jAyGeP2ksm7ntSdN+j3e4x0CBDxpI6Q2ruPVYXAX2Wo91nInd03ADGi6RaKN/mcPwZgicfwEQz9OlztPWLMUDVRpPmyK+v5diFQQifwJPxKTz/2x2K9QbVvgAMmWxujiFGHG82h3e0gjtPsNtcwo5s2AElIRXaOkVX57DqCiFZr5TbGIr8V3CdBP2uRJ8WksbPIJIrL8Kv/PApfr24wt+413x91vL+E//9Va3798zXFzglr+ok/LiXQPD1Lz0+xl/75rfxz/kreOscuLrCtkyx6choNfArG6fuCYo6kEWftTGOR5fYgO1+i+v6GiHmkuhtUXiNCK0E+lGM6gG0Yku2H2+qleiKXBF30vZMAKOhmuKC7HVXL+XZd5iCw45/EutPDMBhPCNAbOp5HIHXNLqRKpcJVI3dgXdjDUaT3hh4OH0vV1VNB1JzwBhfISOkXorGJ+ZLxpgCwKibVZHzBMZ4W54YNVHZ96oHayw6iLQMmTq7aGBIQofHqPHEy/BesMFDdy3Fx1VJEbsu5l1L0T2dcFpf4zCJfEqBZ9I7ZR0cj/WdhGjKuOtWXqOjKAr/GSMRJjaKeothKHHy9gMs3nkkx6De72HT8UVmrizQbrfS8chaFNm9c1TX2rJbb6nDooB+4QI+x21TlICCWollkMdSvRsZDNFYxbEIj4WtJEBtGWHBehfN9abomQsxmQc+zm7DDscQp9/5JprvvI18XiNoKvi9Dexb4Pevgd+9BH6YAZkRe39vNejdGp2TS0WQ8c5QcYTOcY5kyhI2MeKWrCJBYoie1VnsEB0Zz0lneEhl1/wIyaIaE/xtamJsgkROQdkyQOjDDYhGCk+M7mQQoZv34PDV3DD9Po7yCBJ1VDm5hjWQVw0a6nJUx7CGENM+wSgK3WxMztop6Z4uWB5fdZSOd4ExG489me5wA7//COfRGu8dGSyY5bZuMJTsmWS8KlAyC24BLN+OMPuyA/+MQDxDtt0jzyuwfDqeH6FvepRZKWwYxeh9O8i4kb2HYdmh3u3l2IVhKBufsiiEDZvPZgLCZGQtsQgNZkmC+Ggp6erb3RbbmxugrXB6eowHb78FnB4BIcFLD6RrtNkOvWfDnc2AzkWe1sheXIgjcnl+juD8XEX9dQPQLEBQNLprEXgAmR+aPspUOzt54rdrVOuNHGNqo3gd81xxzOokiTB6BPDUT0k0iUMjDrWSBm4SAPMYEpJHAHRDkwiF8AOqXQaX+jyyYZQ0upY0SYiOixla7KTkwL6jqSJE789g3BCGjuOgBSK+dgsictzuRHzPY+kYS3SeMopPM/nM1jnBYwDHjTS42LHhzhcw87lovfq2gLWMxAHaVzv0TQb0NVCWyJ5eIKS72qXzNUBXGzg5S8QNEM/lUL4wLv6r73+EJ//+f4A/9Qu/8NIycz92/PwL/6ta9+/B1+c/B69/7Pj4BP/et76LPzE7h7naAU+fYUMdheNhs62AbYtj5xhVZcMwRdrtECUOoqNIFp+6WOPixQ0q6hY6DzZ3WezLG4NXxZHnsleMNuZKrMxTXUhPRCOaG08YCK1jYXiraq4O48cpG59W/EOP5MSsafzFlKGvK8xkw1fgNjJXd0aHCkoOehz+jHJxYzDmyJZRfyEOSyn2ngo5JHRozAKfxosKvjhSKsk+TOGu1JDdSR/nq2O0BZPHG7JjXGp7yslbSaj6MPbxc49jfP2UEaQvYO+eyW6Tuqq2GdDUNtrWQd9xJ0vhNhdiV3vexpJmMZcSv/BFjxFJ+jvF/+rE46jP9alVSVFXO3iRhZOzhYh6i2qrAzUuNnUroKsrWwS2JzVDnsVkMksCKKkryesMJmKcA4uLNU6AWh7NS1ImjH/HxY9jJ2oGk8UCfRCiKWt4ZCuCQMTFQ5qiykpYDiMJWBGkERcXz54Km3X2lSfI35nj0knhNiWOXR8JV47rGvg0w+Z3LtCXBEIOomUC7zTCkPCdk614jH7bor7eotiVAsAcCvkHT0rkCcDo1hXtlYSd8phqPpaUPE8ZZmS3yI4Q6HKgxzJqxjeMmqVafP8cL2suFBdKBVeqZeRhnf58C8yEmHIwcIxFzc8o0OfYXK5BHkdxWo7jxjGEk6+RcnXJBtN8k7GaaBxpj25Tvo/p13Sd0wXr2Rt47sd44yTFV98MERYpsk83wI7g2pEOzBIlglMfD3/qHM43A+BRoca5vES7y8Xlym7NgQxPC1TbDJv1HmEYIZ7NBVRc//BjyRVjxhXP4z5NBagfnxwLqC6yTMJIbY4oGRacZaB9pBRsb8Ghe7ap4dMAwGiEJILlEoDskKXXkpLvhh7CWYK8A/Zlg7qoMItiHJ2cyDHdXFwizzJ5PjeMVH9uq1kgWITYFhvYrkEUJ1JhVOx3SNP0tvSb43ACQ44eyYYx3oKxJralbsJ6qFAPBbzYQ3I0w5JRE4zk4AazKAWkVZsU66eXWFo+TNOAmis7cNDWOZqikJtQW7XYXqeocv6HhaGiDtKDE/qIVgkWx0cyNhSBPcHyZot0u5ENC89ywzH5ON7Ns0JiT3jcs6KWl8FicT/2tQXLARZnR/ASjlZLGc8HEQOKe6z/4EcwA80+vkS9dPsW/bZAMDg4OT+XNeIimuNXfvQp/o2//Y/+yCp3D74+/8J/D77uHKtXdTA+63S8zucVwf1bp/ir3/h5/In4HPYnV8D1BlvXoAnn2Ow7tJclkj5E03Gh54grx2xh4+zJGdw3VuLu2fzD38J6s0eRt0JNe/4CHQXSOXdykAA/jrpEnWs6OHS2UcBMPUfHMYsnDYesMKIniv4pJtOoZmYKXz3UECnoepn90sqeQ5HIlL00LXLyWOKwUmZLl6kpBmD6+xHwjeGtWpTDRWzMGLsNr5wk+mOg6x2t2KTxGiHOKN7X7DGFP1TBMRiiQcnd8pjr7g2dCO5/+mSBf+Hr5/jKWz7QPgOe/h7a59doC95nDarKQl27aFtqRwLYFouYae8nm6IjSY7s+Gwlx4Ryh50YjzGsQ0rLqUnh+8pR5GvAapDMXDhRjcraoK0KNEUNw0llZ8EluzPYiPwAy8VKRppc0MuSzsAdwmOqfnlubdGY2RTesoSYYvD9DhZnnIwhIPIOQ2C1AjyZewLLYyDiIt0CN1tgs5MYA1nJGflQ7PHsk49Fs3Z8fgzrKMK6XCPfbuGxGkd6Gx2g8mC6CFltYPwYy3cewn//AXASqI3/By1wmaN6don99R5NSW0ZQaGHqiaMUgA2dZUKA0WHKYdFwnQSj052jFacgFOgLCtf2KXHkEp2cJJFI/i6HfeN43WeAR0dq6ZNS+YV9Ov5o25OC4547iQq5ZaFk4z2MfZE+iIEIJbMKJuu6Sl3bgz2lTyt243F4VKQqI2+RejsES2v8M6TFu+/68HaXuHmn32M8mmNoWJmlCWjRyd28ODDUyQ/HcK8b4CjmUYxMI+qbDUQb0W9VwKkJYYtc2s8mPlSNGBDfkVkLm45AmzRhEURzMNzYLsVxh1RDLz9toyvh9//A+x+8BHKXY3VbAE3iWG6Hv2zp0g/+ghW38E1Pa6vLlFVLfyZhXhG9G/j07RE51uYBRF8Rlb0FtKbHZ5/XCIIBsy5eSTgH4Nn/TCGnwT44eVHEhuyWq2QJMmtxoubCNGkDYOAscvLS2QZNxEGsyhBHM4lqoGf6XooZfRI/dd8ucDRyTHM6ljNESVRYYb6egMnq2HxM0KGrCuQXXyKdHcjz7M6OsP1xxfIN3QdemjLARXHf4OFYDEXMLmkkYbsH0e2uz2660sxDUgLRVXLvbasClxe7nB8FGI288FNQU5mksYSy5bwVY5FlydLzFYJ7MgVM46wisxc+63fQr1OkZZk+kNYtUHx/BrVtsBiGaGKYtycnOBXn73AL/+d79+Dr+Xys5b3n/jvr2rdv2e+vsApeVUn4ce9BIKvP3d2jL/8wbfxp5wjuB9fCyOw8UPUwRxZaWHYDghbshAsgi1QdmvYbo6zMx+rMx/GrZDvLmXc0bbUUPkI/JnslJh+XeUV+o6CalaItAgCH1FAkeqAKu/QFAa1ZIkxFjOQr1Ik3pPAXd1dAsIMK3mmQm0tpp5GOfwzIxmm/1b2SxkH6QokC3P7mMp68b+pvebXtEDpgsZsMNaOaCir9qtNbjFlq2T8M1XKkGUaZdgcN0oq+8h8qTtOE84HZgQNlZbVWjUKW2TaIv6OjY0TY/Cm1+JrS+DDVYUz5wZueYX8JkNT2SShlPlqqFNiOGkABzMZm3ELe2BTpipz/bvbadOtv64BUZXn8PUUaNq9pHIncw/zhy6cpEa+3SFfc3TRwu5teMYXHQprY+IklCTtwepQthWKNkOLXCrKtfRboyTYwUc9TbpN4XrUf1E8T72gBytZYPADtAWjIzj+GNAUrZQOk1Vj0GZTcpTCsMwa280lmjrHajnH8WKOtsqx312g4kERtkfPoxOusKmAxvUxf3iC+aM5erfBkDZYrGMMuxb5PkfFjUFHwTTBl6spFsJ6EfDomG9yFtKzKc13UrlE2krVgwLIRG3dwXWMdO7xcyDlzswmk3MyOh2FtVKBPJ9TQZkya3rxKdDr+XNjLZGGEU/M7aRxZKo6H1NBGCNcKn7J2HSKNBlHo5LacQd8Txicr6Gn13OA7WzgHb3AOx8OePJhApNfY/1//gC7f3YDv4zh9QHqoUXrdwgeBTDv22getoiWkWi8TLyUCJBhy8wtC1efXogxY/7mE+SX18ivNzh6/z24b51huL5Av0+F5bRo2GEmWpZjSPfYrdcymp49OIOdJBi2O1S7Su4lfdmKHstkBerLS6yffYpyv5WoDr7paGZhcTaDG/morA7P6wLu0QyL2QKmblCu90iv9ti8YEk8LQ69TANdRwXojP2ougYpk98NkCSuGFN47HjNMtZF0u2HAZvtFs+fkekf5PuWsyUCd4aBTQ59ibwtUJsKcLhpa2VEGUcRbGoKub10AyR+CJ9AkxEPMTWIOfKLj3Fz9VyOicQHVgaxHSM0MdKbAlfP9ig49os9zGZzLFcLrM5OZQRZ36zRlDnCxQwWx4m8MnIK4y/w6SfPUVWV3K8fPHwToJO3YjjuDhcXVxLOyoBcP/IQRB7mixn84wVMHKK/eAHDKBYGjHnMHDPA1TW6q0uURYat5+DFYo7/4fICv/jffQ8P33rrpWXmnvn6/Av/q1r378HX5z8Hr33s+C/OV/ilN76KP94tkFyVaArg2gmQOjHqPoLXBIgEGHGTzqDDGzS4hufTibND013jwfkcJ2crEVe3FfvWyMh4qLIaxS6Xm5zjs2+QgZxkUnp0dY+2GFCnBkVqUBXM5OGixEIT7uS1u3FaAJUBU/DF75mCXSewxfFMS3p8Ehbfjh41rPMl8CULngIzCqtr7gQlsZ8nSoNfJV9Jxo0c94yuRWG+VEDfSG7YOIYcNVeqD2LGFoGhBrYq8FJ3n+iEBlrRW1SmQWE4ftS8scg4OLEsnKPE+bDG+fAcZ+4ax14Dp/WAlqNcrSSieFZmfGCCvQLTyXSgi71qfKj1IJtCKYucv2EawrawDDmVChjYXVAjiW0sVjHCd5ewVy5Ase7VHtWWvY9a1c3gVuHuuhpVx4UmR9kWYrM3rKPqBjFh8P3y4LIrTruSR1fb6G6jkJo6oc5lARBzlYzkbbWlpnD7dNzS6t9VYG2LYzN3KZOuyXkY4DSeyRWAIUXbpyj7EgXF8QxEKG2krY3W8eHPE3ixjaLbodlmOKpj+C1rVJj6bwmjJ12kxoZlXHEbssZHukRHRkoaBIwLh0YBAViHsJOu4caCgLMX8MXOPcn6aqm5I2ukmi9meMmEXTogyY6pdmsS3yvzNf5dz2Os0QoqwJ9ctxMLPLkclT3juS+Mg9rSdPi7AIzPTXm7PvrLv8g1S5CEdYPh6Cke/dSAL3/3VLLR+o8uUP/2JewXA4Y9ScgSQ2AQP4rRPAC27lZiJhazJcLlsSSmF9d7XD6/weXza7hWgKPVGbJdjjKv8Ob5OeazEP3NtYwbPQIaAqy2xXajoIv3DtG5jTlwHFH3TgTLnyPbZ2g5lmxbuB0ZuQINjz0ZuRCITxIs3ziBdbIQMNPOHNhnRzBBiOFqg/bZJaqbHdp9Cd8OUe8y9EUl4naODIs0xZqawjgUpyVH5FEcSwZduFjCYlxEVaFvWmSbNa6vroXhXK1OkESnsE0k1Tu0JlQstebA1LTYpVst/zY2bOOKXjL0AsySGYKzI9mIcd9kuS3qbI10f4Wuq9G3DgLjInbmcGoX6UWGYsPQXw9uPIPtOnAZNhsGlJBiu75BWeYSQROeHqHta1Q3N0j3exRFJpEfZ+dzLB+/rcxkyTiOPdZXHDlzqsHNC0GWSsk835GYmuzFU0RRAj9aaNxK2cDKUqDcS3l3PgtwdbbCr11f4jfqJf7GfcL9F1jpX/7We/B153i8qoPxWWfndT4vma8/PVviF1cf4FtVjOPUwPQhLk2ArTVDixnCPkEwEBClcLkUWNrv5h7mdSAAACAASURBVAZbON4a7XCJt949xsnDI9imR5WWAry4v8x3BZp9hTgK4C9jGApFWZORMtmZkd4uutxGvrdQMbCT7E6vu/iaLMBL4Et71DpqyZgrJqn6OnrkkqNshea2T0BEAdbo8rp1md3V4FDPAlS3AZhTGTY1NspKEHyRnVL2S12SVHvlTJWXLSoZupHZmviz0fqvzQCyHI+jJX0tHDyWaEcnmTosaVE4gY23HeCxk+Kkf4aj4QILU8DrEqCLx0VZmUAR3Qgfo+Geag5U4a9AQGHmCNDYH6laYmsEX+QIbUm657unZ6lCFNmIEx/OcSALbZ9VqHc1mmyAafgYtmRX8Z0wFLNi8a7FJHwm1jMva4VBdGhaiixfopFjMTJHbGPYCIGggDBLQr1Lui+pf+HIjdOSnu9OK7iFO5KKKqrjWQDeC3Oxcl1ORWjLQ2cVaG2mljPBfIHv/+ACbUdBMtlalpD3MF0pQI5jVNdwAzAyWaKtktZJMX5InhZZTKm/0wosz0TwDRdpxgJoP8Nol0RbFxjI6JpejKHUCfHYswwZ1D1K1dDY/TiG+xK6ccE/CO6nO8I4Xie4HpskVMuo+V8ykhxH8JPTV/7dEHz5qKkrGgPFpM1tKle9LUZ6+c5DjpmBI8Zao1x8jOVPVfj6P/8A4Rtz4DoD/uGnGP4gR/2sQJnmkq4eP1rAOvbROo3oHzlqZFcg4wjassf1xVYE6MyWSiuWmsdYhksNP+5KzONQrgMWWNOYwNgRbkjKpsRythLTAjWEBDa8Dobeg8dS845MnaYHBowscQcMNvsFc5SmhncUYfnuOczDYyB2UMUDvAdMiE+A6y3w6SW66x36LR/bxrArMOTVuNuy0DKYNWXHqYW61WL60GMUgyfidDuOZCQ+kI3d77Df7kVoEAUz+P6RhAzLJsvi/bHF4HTCChdVIWN5hiOH7BAVzWYrETDeUYJqYIRHDyfoMVhsCWCCfQQniIGbAt2uRbft0GxaOIMH148wcFRJkwXBJ4+r3SMvclR1iXgRI5pFyMsMaZZJ0TZd6YyJiRdzmHgh+rE27+Wzxnyy3gnQpIUYHXguyJIxfJXazWx/LZo9Pi/NNV1eIOgqhG4HN3HQns6RPj7Fr948x3973eE/vwdfn7W8348dP88Rep0g6O7reZ3PS/D1C8kR/tzyy/jpMsIi45Ke4NqKsbNZtztH0IWimajBoEUGZ+5g7BvMFgWWqwpOsMfJk2O4iYUh20oiNfvGOta0XO3R5ypIdlwLQcwMG7IadB0NQOWgqz3UuYMqdVDm1KQSErioLK6uI/sl4mcyPARfox2fPZJcnoUJ40jQRUv2YmSB9JiOBc3yPaoh01/KfPHn6OaivmxyP07OSlkcJWqCi9/UszfWFqFDaTMkdXK+KQMmUQLjoqeVMspf6P+PbBRcyasqDcEXx1OaX8Z3O0OPR6bDO26Lt7wMK3ODsN4iGGJYfajp6YxAGM0IymyMHYIU0tN9x5VKnpHMCBc7zZFiv6Pkq7PeR2HGyC+SYyxhWS0su5cASjYBMPRr6puzBjpX+UwEvXz+Rjoxe7uh1AyW46POE1iMwxjHucr2iLdS8ovEAiGtQaqN4i+CWOreaMoY6OBsqcGyEbgePLoceQxbRlFwYax1sGpaBARBdiOjzgJ76XicHx/h+OQRLl+kGGpPWNW2qGB1DULLwA0trJuNvH4eC2ZMEYRx7ESQxKogvm/V7B06PQNrhsiayfBWnITUfJGd6BpJ1pBjSQevwwBNjv4UfFGfI9cS2UBhPCcmlGa6Q4PDId+O147qwKR5YWRuVcuoymi9HkcQNjJn/O8SPhrRik3Xo7Kfk8/ycN0f7jT0YkYE3vYO++RHcN/b4svfPcb5u0fo9zWaf/wM9rMe5mZAsy9QFHsJSrdnAYJFAidK5O+fffJCwFYSLOCxc5SMNkPYuejTPNCwQolqqBzzFYvejQADCTGl47FiQLAjhdYE7DRjzOZzYfGaXYug9OFJECn7Hlmm3kpyve1ayPscm26P6HyJ4w8eo0tcbLIb/PD6E8zOVnj08DFcPv/VDvnlBuXVDnYNeCz7JmgsKzGD8JpjETqzV4WpYtE0Xw9NFeyjDBV8MwqDbQR0cErQaq9VVmz4YCk7IznYNCB1ZYx+cWykVYp2aDGzZ+ISZiYXdW9bK0frdHAC/ncrvz96fArnvXcE2w8/eob6+Q59Cgy5BUPG1vZgBexxtVHVBZqOP6fsclZmshEKCXCNNi/4kT9GoHRwYzovQwGgVUqNHh0TDsJkJXEUvdSB2airCm1L9s9GlbHTUivNKlYsdTXmNhsybHFINgsf69M5fuXyE/z3aYP/4h58fR5o8WO/51Wt+/djxy9wSl7VSfhxL0E0X/Nz/JnV+/iZNMIq5y3fw9qE2DshWhMhaD14PW/6HUrsYLCHb3LMogrnD22sHrqwuFuu18wo0OZHiqwZG7Cr0KWdWKrTdIumLkWAGj95X7seP3mB7Ys92MTi08s+uCgKFuToYsJFUZxeEkExdkcOHD0ShKnrUYSs1AwZDznLlw2Bgv7vAL74OIRTY1/gmAumnJSWbx/caJNeiiBP6mhHdk0BnLIRLUqTisB20vTI4jrZ/UcgpiGrE/s1VR8rm0HIQ/ijzB2BDfPEW6zQ4gwNzq0OR6bGnML4voYt2iI+28sDJDonp/z0Ka1M4aUL11pJnMIhu0xHrYRjUvUi73ziDPXvOURT5ZYeK3JQ09Gk600ryw92BjJtZAgnbdxkoaIDjloqqRhi/w1B1lQAPdTCbijQYF0Ox37U35hx4SNoYZxBLbEYBDzDwBBTbecM0MAxJfqhlP5JPzSYr2aYL5fYXG7QNwZtacSkwFEPR01BZKMxHJPz52gUU12aAPe+l0BVPV/KbGolkIHVRnAG+ik5dlUQ2TFfja5dKf+mGFvPCUEYH5M6oaKpBWCQGZKrhjq4MYaj5AhrJKd01KOCbo5V+z6Xxyd5pg5W9jcyO49jeZ5hZeiE9ZR/89BbCVOmxnR4hVxklXjsM1bevLTp0IojHw1O3BZp8zHy+BlOP/Tw3ncewTv20GxSZD9cI6oieLyG8h7902fo9zuNE0kCOTbcXOX7Ep4bI/RmCCNGRvSwvQDOybEwNOnVBdbrCyzmLro2l2gJi4CGQnHLyMiLgc0sgmb4MUujeR7NbCb1T3hxhWpfIt+kqHYcgXdwuKGwCcc5ui/hLH34pxFKq8Y626AsSnHkLpMlTuIVnBooqF9MK/RFB58tBpQb1IWwR0xuj1mXZJgplsomwfG0Soj6TboweY27boC2t5ClFYqCdV6sYhokQ5AjSp7nusoFyLi2g4S6NupGa75uEQDI+NpybGw5CrfZ9crYlwazlY/jszmCeSAArd6m6MlQVRaatIPF2AkEyOhWdCjP6KQ3kzl/lsfrhM0c3Hwxn47VToO8B993sEpiqV8y4YwKAzSbEsW+Ql3RQFBoLAjNDC3zzfRziLZE0Jf6eJJZ2MGQfeT5pbaSURtnJ9g8OMGvXT/FbxQV/vo9+PoCK/392PG104CfdXZeN/j6s4tH+DPL9/GtNMQq523dwY1xkbo+WuMhbFzJUiok65rluIwcKGBhDdfdY7HssTyy4Z3EwMzDUKaotzeoK7IDBm1OSz77CC2JKZDQTbrgCGryGuk6Q7qvmSYgE0ka3jrJe2fhDgGAapp00dFxI8cwBF5kwnhLk++hXodp0bKgqwBb03L483pjUiAhip/bnkj9rknMzEWUI6ExQ+n2uQ8Wf2W46FnMBYRNFUQquCecmbooFaZMPJQyaPo/fp866sglaggp3wnf9QItjjDgGAMWrBOyyOnt4SAfE9T1CpoYtun3u9eVjPXEKaeskrJ8PA6av8b3z9of5dAa+RcO/jw5tj5qOQYyQNM0+hGGqvpI06sEko0TXe607ZDgmKXSLAunk45dnlOGmwbSwhq9oARUMk504DIPa3RksiBa+UMyfLUsIgoVaLXX56PgPfG4uFXouhJdl8JYlezG49hDmVMPxL48hnsywoSsRQTLbtE1N5Lsz1dBFyAXTbJScpwY6EnwzKyuKRuNbCFHrqxPkqNEwKgl5hIRMtYnEZjpcZLmxpFNI/uhbg3N3OL/aHAY4Ako1YR0EcRbmnM/sHid2japYmIOgiuF2rzeLcuHzVFmp2n3Cqi4+VC2VwHZyPSOm4lpJH/IGVNgxqPMT9OcVTjWNdyjEm98Y4HlN04Bt0Cz2aLZD+jXA/yCFWOAYQAzwWdoAI8RJA3yF2vk+xqBm0gqO9suUgaTYoA/i0A4u063yPMNll4Pw+5AS8EDK4ekuxHMxWMwrE4B2fdJ1sz3A/TWIHozagHbrINd2nB7F4HF1Hheqx1qq4K79BAeh2i8Fmm5R32Tw+S9ZFQtAoauGpT7UsDF0l9JHhbZeF6P1PHx+bzARl6tUbWZzOh5rTVM1GcgMME09YhOIKaXPKtRE0y5PpzQg5totQ8v37ooZfIfuD5CVgm1HMlWEqlCMwmzwgiU/HkIdsoPdovBruHHrPKiEcFFdnGBbJdK2bbT0+0o4lQMCNF2vhSOk1UvWAjecgPCK4tHo4OhqHaMlCE76PkuEtdBHPgIKLbvLGT7GtttgSKnrclCEMTyeeCGiPdpETDkGRIpZW9Q27yWtTPEZUen5WO2eoBdEONZkuB/vH6GvxvY98zX/x/djuv1evSTfRb0+KP/fu+Y+PzH7IsCt6aq8K+/9dU74IuLB8GXM4Iv9xZ8pZQzU2Qb2gj9EmX+Kcr6KWxrj7ceH2F+xKSqCpcXl9gVDY6PIySzOa6v14jCEIuTIziMF6AO4tkFqrwUATdBV513qIoODGAfOhe2PRut+gzmNCqylzGjC9tjQKMjdmmNAnBEr0OdRbjy0XTVWOTMBZ8CacYwMBKh0sVuShYfU+4r1oYwlPBWG6YWfnWqqbNSR5sMCx1zmsjG2aEsgsKeiVNurECiHoOPPRaIaxq/ruYdd6c9h47UlDm3Y1IBX0OPcOgwH1rM0WCFDjPTIpJoDuqKtL5GFnLpnZv0VJKq+kcuEo0J3YtDz9Dy77CI2YOhPousFJm6usRQl/LcPsfCFFLZ5N+0vYDjh5YMlLhVW7gsJBaHmHZfW9ak4+IIL0bfumhr1s5QdD4FwUL0LvxeY/cS0qsxuqwTAvpGEnhHjZi2EUroA8+dzQ47MlQc6TFjjmNCg8Bl+rmWV3VDhn7IYTsdXNfC7voSZV6j58JlR/DsBH1no25K+C4T6VVzY9NKL8xLK51//Ds6XOHIGxOXJsNd1cXI7j3WNlWi2WFOFc+Bz7wojyXlzFlj9tc43JbH0fJoPsb/zd6b9ViWp2t9z5qHPcWQkZVVlV3dfXo4cA6CQyN8ZG7AH8DnyAYbAZaMbfydfOM7C2P7BmyQwcYI2UYCIWTLtrAB0UNVV1cOMe1xzWtZv/ddO7P6DNCFqBYXUaWoyIqM2LH3Wmuv//N/3mc4h4e2DZ2bvfKU0RGP72CJ6hrG9AC9ZMyt/48FH/BKt15NOKeBaBoSArU9Bd5zlt002cgqQrgNe2bF1p7xBqNH4KkzyM7mWeI+LPAYK55y9eFe2bNK3/ojK63/yI2CvFH7+rXufnKr7n5StA2VHxIVbeSSgU2gcM18blDz9lHHbaMkKpXERI8kxmCBu6M8swotrn1qr3avf6wiDRXnFKkTJOqAC8Cblgsbp0W4IGk+MMw6OVArUmPAporZV6ioixSh+ew7nZqjurBVeVNq/c0rRc8KcxkKD8mu1oTkYUw07hq190eN9aTj/dZAEJRUlifKy8zOIQCGMia7PlJG0b31o2Zlrni99A3MIFXHxip7+oGGiFKry0sbwwqZxJyLZ3NAq1Va+E2hbilP9Q+CtnrgfqiwoCybmwMUbSNtMulqo/Hzn+nw+t6cwNQkUfdkWi02lrBsea4o9paLds5ONHCEsakk6iWyYxdatRfX2KChPqk71OpasH5mH9zjMEQgqucYcL/kcQF2/eGo6FAZw4s5iI1YFKGBjJWEhcLltR6nQD+JAv21V5/qH1zk+hv/5J/83H3oq65HX/7hp3X/X8+6HzyBr1/8QP4yLzoHX7/+O8BXNDNfFDkDvmJlI0GOjFk6rcpQi6LV1N9p0oOKotNmEyInsNT2YwXz0KnIIjz1ethvbREqbHdZWHZTvd2bE5LxEHb/1HQ+aIZwS7LE8GcEy9zjAV/BuzFjnC3MRXYeRVoOE2AiGXTxQWbuu6ZGt+BMV2wsG/lY3VwlBFjxfC8X+/ZqegZNZ6H+nLcEQJoBHuMF+xnAFnFl3PxDOCoe28HXOZHfglYNfM3utTmSwhLeTQ/iZbnurPM0c+uJI4i0b7WaWm3GVpup01I9udIWJjkAdFg4B2dPzqJ2oht4UgYeZ42ZsX4BLtNHBYjRCYFEDB7GNuLjfLBBHppaY1fbSLMw8MV4BeBFUTqi+TPQoC4IR+M4gy7Gdu9CFExknfRrTWSPoaUBeFlKt7v9cDbCakU4BXGIhm6VQBfG93vRtn+GPYNdMoE7+XDz5yTi/z24lXJ0Qi1jJkVRqzCAoRgsWfzx889UMZsZApX5xj6IQKjro+KY5HXixTJFRaEgCa36Bk0OTAyBmyxYIT1NpI5bB0yrKTh50j8sDNTsPEbM1+Q7JXMtTvuulobqGY45r4NzZYsyEQKzkNxYPACeVT+MtlmAKZ7qWHFbmrPUWa3Qrn+7DhnTTxF5pWooswfgAsCnQemiU5wTdxEbgwfYAuR1PWPMOSqFp2A6PHekTmOusaOv9VHxxaN+5Q8v9MEff65g3av64mf64v/6oeJTrnifK92mio+wgIOCxUHZzag0y1QfGzXHXoFVNkVabK4seFSAlyhQ1VW24ciWmaq3n2pZZorLwjYOvOaOqAjAdblQvFrZh6LY+x+toYCqM5y+Vh1hJdYhYJ33YlPrdHxQNZ20eFZo9Qc/VvSdF9LlUjr1EuL/u4PGY6f+/qThvjIG7O4nP/MQUoJa8tzKr7mWupGkfiq6uK5iK32npgtglT67VICzsGrVPmz1cLe1zKw8W6gs14rJq+P9R5MDhBrXalbYdWT+F6Lg+Z1VZWn0vLaI/lDekwnn9mTjZkT4wcsPzSRQ/fhzne5roTlMYW67SO3QaN9slRWpsiJTSFQFbCpjebaCFGSvckV5MstaGZsGCl5cW/TE9NkX2j0cjVGNosKu0e7UKcvQiXkKYZyzSQsV1L2i42C9msb0EsrMJihMDbip3KhfrvU6TfRXfvz/6e8k7RP4enz8xRf63/GdX9e6/wS+vsIp+bpOwu/1FAx8feMP6bcvvqcfoPmqzIule8U6pM7MFF1k4ItBfz+clKW9lkWvMm90cRGouMk0BQhha7uRKGO0NarfHVTTC1jEaqq92Z6b41GkahckQw+hqkOr9jAoixNdrZ4pGCMdt7XahoWbQRhjR3ZksBTcUGJr8gBWedq3a8FMXxSNylaRmr42azX1OjA81O9YqXbv/w8Ieh+uasEQ7kr7skbMRpoO6gxEzbVHiNcdI8QawtUs+HfgZcyX7eTZ1fsIxVkvMsPm3j8KmOlitJgKHxd5iCcmqU7Z0Gg9dbqYel1MrfCb5oCVJFWH1dvW8dkJNrNgjHKNb3kXZeEJ54FOUvBoeV6e1O65ZKYHQ4AeAXxbBT1ux0FpNCqNEb6ToA8zhhhp7gk4OyjRXAUIc3kMHxHakHWIlA1LYxnOgnGrR4GtIYGd4Ek7mz42dKWdNx069PThr+n0Js75WYM3j4StgcfjKngdlY1uYMMCRRGxGY0SHFgJzAQawtrjO9K1ynztYaVtayJlmLM0zZSRvZSiHYRRQIfkY0jYAxCajW8AySNW/a26jlETrktnmNB25aSMA7bJkmpctExMQV4ubLwD80TsBOfDjAYGICNVp8qAJI9Beru5YvvROykRWPf8Xtf30V7AsWTkpYBwXUoH0J3N8RWcg7AyEEqXJnpL07EBKsfRctU85sIC0N+zXyOjqwuN4UGL53t95w+nuvr1UkF8r+b1F6rfVpoeEjVfTJpuI2VNrmgI1GRvlN5UWm0A2y4rYMPUVYOipFBMafOiVIBbrj7o1FXKiJgZTsZ8ofcC/DV0O5oHxsE0xwzghvGBHke0YEOaKFqs1LajBjLgYL8gLzH5xYHqsdKhfVSyCfXhd59r8ysfKL1cqLnbqX51p/buoKEaTTPVHanFYYTn54TNi4UBU7GDrmlolcaMG0czUsBQ122rcpFY6Xy2KE279bg96OHhRNWpOQKzIFHUM+b36xglJSA4RfO1Wtt4NODcAii5L1ESPgSK0gvVCPvM4NKo6TEkrLX55jc0tqP2P/pCu9tKybhQGiwU24av1aF9a9Nfz81DZtGp7RobP4bJpKIslOaw9hgaYJonLb/9ibFh1By1AObToMO+1vHYKphwBMOostHqjAksYNZ6KToA/DEHdbZhiuNARZgoAbyhpfvope4ulvrL//wf63+O9k/g6wl8vYcZT7Tnvxj1Ofj6w/rti+/rB/tSl/U8dlQ4g69oBl9231fbHRSFlcqs1yLvdH0Va/liKd2spOOdxsOj7WijNFVSLjWtMgUFAZq1usNR3WFndTHGhLDkE2fwiAI0sN1d14w6mhaBEVtmQDC06o7U2Qi0aDWjJte4uN7KAZUtTIwDZ/aE5d31XbjEPKvLAwxcSO6wwXVZ78NYzzUwni9moG/+HWexvYELE+mff/8ZSsxp+Kbn8viIcyjBOYB18Axsq4px7Ro3fvQnvIpOGayXab4GXavXBco3xOxh7OBrHjWeNV88D5xftmtloX8X7+DAxhs0XefzTsdk6Guy2AaLnFCnZBbdExqKw3GiPHseqXqyO4uSL0x0IdnXYL6MsYLR8cXFj4xrjzjugF3GbgZuAE+uVjMWzUaopiPk594L/M9Cf0bJNk62MnM3OrhzFIsA55bHZrTMSBbwNSnPqC+iHNhLwK32JswtY4k/M4qzLKw5PBNNDE4umC+/HhjrzB5BW00BUKHaIbBQYF6HCewjgJRHO5irkIDXoTM3KmAqSXN1NnZ9PxJ28OVsF6DEjAiW/4SLzUeQdhx5QnOor4/fZlOJVQ+hqzvXDJ0NJX6d2dL/rtvUIy48hPWs8/INhtcW8Xc8bqokPer645N+9TdiLf5AJLWfa7x9rWAo1P1s0P0/Pah7FWoTPVMZFxrX9wo/rBQTv1APGh8btdWg+jSoJUYhSrS82Ci/WBswaDoA76SMHtOuso0RoNB7YtncSHm5NGa27QbtD3tjzxGBp8uN8s2VCdzRhta7yvRfBJEmGWC512nYKVlNuvpoqcU1ZdeTFbSf7veqdr0CgFHL64qUh4UBD9N+MjufS++9aGCyjkWy23D9wvICyBi1LzeZliuiXqTq1Gi7Papq5vLvPnZtlhlLIgNduHlNPQqY97nyu7J4zBncV+L0Ursa0Myta9Kx3hvrevPBC2tdONye1J0CA19Bl9lUIMmkuGzUT4jARrtu+rExXVzdnixbDI0XL41yeoui4H2eRsrXC12srhWlCwOg+8ej9nuYXB4HM4SX2mM+yPNEAaXaO7SZTDQcJAJKU97bsNpJoXZzpTcXa/31t5/r7192T+DrCXw9ga9flGhz8PUb+u3N9/WDw1KXtUMTY76SUH0YqugCZeyYYW2mo+KwUc4uOziqLHpdXGTaXBUKylRDW+n+9RvtT7Wubz5Qfr3Rvq+1WJbKS8Y8lNA2mhgLITRHd3DoNO5a1btG1akzjUvfkTo9u/RsTOKsjfnsGIvZAuR/b0n1dpMr1AzERsIUvF9wuA16VpKDLxZt9+qdhfHOnv3ObLD3UZrGS73TdPn3EY7qIY/vIwH8d3r2uQMyT7n3ZHx+m0tiEWvP7s3Z7eggiYjQShcarOPxA026QIRvCwSP6/ogKwc+ex4Rbc+1J++ytWZpN3qOwNLvPbLDwcv5Z3lmrcnEkxAlXafQ3JTYADxS4r2n8gwjzwNSL9wGiFn0AmNCAFQI28Rj+OJu8MgWWHcw2qkzUblHcLDLhsJgoXMQ42CZ58hu/AzipsGZHJes++Py3GwcaYtkrziiOSFUUSTq2qONrej1axqAOkcgURKRUl6qhXEhFHZmJTknHmeKoN7HhGeHqqfQX2qyDwA5XwFYuli+teMVKkvQMcE29fbYfsQAsKnFWViNzTwqHlggQwJziaOwroR5C8Brh9ZpfWwVO4vI6LAlCX52xfq16uytX88wn+SvzbVD7yJNHAQ3Vil+zglzmOvXgseNhNGdrp4/6tf/aKbLH6yl7FF6eCsdJb0N1f6zg/o3sYroxmqYdLmXXnLuJN3t1Lw9WJMFC3qM8Ay2OWPzlapqaz3ut+r6Sh8/v7b6nO1h725A2O9Z37XcXBj7fDxV2u53NjJdArwWG/VDbOCuqxlv4lz1hgS0SFW7l9JGy2eZ1jDwSatjtbXNjDkkd1RUhRYmN7WRHXeiIvJgYYwgYJqICNhC0331g7q2stYkzBtxSuAo11WqtEAvGdp4+PHxQbvtwQxCjFyjMbNsMMJjYaKtkH5A28f5D6wgng0H7wfXLlKztNLDYa80i5QUsR529zqejiqWK7UH3Eep8vBCGQrQhusntFT+OG1VD5W973DVolGDle0J+4083gJ3MB2UtskJJp3GSnGWab28sulBdexVUy5vlWGJspQ+UeQCvTFkNg2vW5PPmXzfQvfYdNknhSYFifSzYNDnRaG/1x70j7/1pPn6N5HseRo7/qJoSNIve+z4H7/8Df27i+/rj54WukFToVC3kvaAnShUOYQq2EWHUPHckU8qok7LHM0DIsxWeRpqtS5VU6B796hT25ujqQ0D7bpWq4uNPrh5povlQs3ppNs3bzW1o4qwsBELdmoE0ghrYRoYyfUhTNY56dvHjIz00ImcE+idsZq1WiSRh8+s59AWES0ybwAAIABJREFUunfDrXOXo38+u73ex0a4c/J9hIMzCWewci7o9tTxMwvj8GoOEXjHchlgIzjUmJQvZzX5d7bmkTwZ33MOz2RhBOrgeyzU6kKtrtTrRoM2GlTMHB9QDvaIVd7+tT/LRijnf85pYv7/hWI9N4ejp6Q72PThn/OG5rUM+Og8zJQ6FCXmED3zTP46PUltHqS+89K57xNQiZcUl9uZ/fKwWgfBM4yy6AOckJ6Ab6xYBHgjdsLzy0wlFsWKASe2GHBEPa7Cv9+ZtLE/qMh4Hb3artLFOtf1yw8UrZbEfevu88+03x+UWKQAY+PJ6rHMEGARDoytPK6AawXGEEaKxfjLCf0mcJ+u1U9wkZ6nxvEDnhIZ4CGygEeYVz6f57r8nbOnDtbP+jgP5H0fuXsetjrzd74+/Mdmx62J5Vns/OifXY7uAXX/6YBjdL6K3Ov2fnPxJcj8boPhlVOwnkcFeq2i+EIvXu70K98JdfEyNaZq/NEbHX7a6PQmUNpcqAgu7VgGV43Sb0dWCr379JW6kwes5jGie8vMNwNL07fqps4MDGRGYdkzRsg6Ld2tS/k5I14Ys8f9Tv2AptAZRboX1+VG9WHU2EyW0xoFZId5MCuOwSFoFKWtLj9cKn+x0BictL9/ZRls1aHScXuyiAZYr7CPVcRLe262MbIdwll755IBxOtllCtNA4Ux1wwsqTsAF8Rr9GzhAnu+2+1eQwu7WioMMF6gheJac5aLs5Civxs7O9qI1cnQAtisrp4pSlJBalbNXlVzVJRGVkWEZIERabXvFbS5hcyqx6HMJAAWyjd9ADyAFueK5opxovuxU08XKhpGa4ZghB4oXRU6trX2lKArVZYu7XPTcE9xkO/stknEjDnDXJWgTUsiDSl5hI36rlZM9hkb3yjRXRDrZ6tSf+d0q//7ZfzEfD0xX0/M1y+K9cjf+k9e/jH91voP6AfHpa4a5xXuAF9Y7kOpGAIDX3j0BiuDaVVGg1b5pCJjzNKrbZwyt4UNMJGXGsdYh7bRqXPex7iAKFBijkMCNHEtxXZznMiw4SZJer0iNRHAzQXLrg6aIxus885BFLopX4De17QM1PDMGeQeeOps2Vl75eM32A13KTqw8vDWM/g6gzNf2Lx2yMHc+Wd8KYWAPy+uZ1Bn+i5LzGd5PcdMnAEkx7DTQScbm1lw68xiAP3wipZqdWngq5vHjoMWsBNGQzSzU/OcVzZnS5njkxvw+0Xe2Y1MQbDRgInBbtfnIFnnv9w76nxJHLQ2fsR+T1skAMxvx+8Hpu95vC/xhFav5I/dMqIzcm6Oi5jHlXyFNHMAlkG/WXfnDjxPh/ef8dR713Z5HYsxNnyfCcR9qElWWKqjXX/8LAzaerXQ5fNrG4U1b97o9u0b1dVJCe5OQMwAuEqlsXSt1AxD7bnNvKQnrTloP0NGCwAJLjUGmzldnsBgB2x+fJyPc8buzCv6e8BjUN73an7Zj2oAcu78PF9NnDPG0Fz352vex46zw5a/N1bx3FfqSjkH/G4G4an/XFWRdZdyDs8g8P3mg2tuCSs3vVUY/URZ8VNdX+714lmgq0WmdMh0eNPp+BbnG2EapZIwUR3fKrsiAT3R/uGoVIUiwjrJ+SIJvRssRLXuGa+DmNwZu8TkYHI6mJXzByYQ2KROx9PJ2wbYYHWdjR3LsFC3J8yUo8NV6dVLgGTOoseGnJQvAl28WCncAOYG156i19s3qt/u1O1qjQ2gXcozrgFcxx7OQBiq8Y8TctXSi9LDwd2/BZsQDy8GlMBgwVoRndOciMcBZIZqelhYZ4x8YwRoGz2nDpcwifbos4bWAOji8kIxbR/mleF7GoVZrIDi+X7Uw5udTttOU5MqHkrryeWbuR7Z5tg7md8xCwo8AsXvKjzPNIy0yAszFERZrLDMVHet9tuj6rrXOMTmAGZDm7IBPpswLD4F8OV8athjUgkVFKEmY75GZTiArYor1m0Q6NMi0d/avtI/ej4+ga8n8PUEvr4K+PpLn/ymfnvza/rBYa2Lih2bdKtJh5BwPakks2bEDO18TR5OulymerbJtFj66Of21ecWnsibebm41OrqRkM36e5xazdiW6C7Vl1fG0ig38xGeegNJu5AMBTcXBDHxzoh0jaB+Xn5PwOZuWSYxcvE1+fFZF4Kcf2YoHtOCp9Hjj6yPIM472s8swaTOfscfJ2HX4AZ+/u579FHZbN+ylyS6DpI48KuPbNkjBfmSiLcaDw/+53vnJCTmmDQcWqswsbBl4MNluls6lVOMF+NrqdO10Gni6DXIuiUBQca/OzG6CBlZr743fyC9zPCd2NJjkEU5hZ70dli48ACtobFH105pdUJAmMbavYKR9yVkQWw2ijQ3JPnpDJGGIwXcSICos6OR45trDpZW0SFwc9ZVG+wkzJqMvQZN4+BLXCM1BD41h3ZUYwe58XYQIm7Om03bgfX2T4WbGfFRiXTo7KoMrDIQpqlqVaLhbEPVOFg7uhZKHF3cg0gekfHFizMiWp5XHOWFroYsr6gQuzfuaLHGUYOUq4JZxh/tnESjBz6LgIpfaToYPc8bPXS9s7CVfmZs9Zt/mzsAlodhNfocjhePprtg6Wa6EIdTBdtBoZXef3uYPSoCD47kDWjCZuQkMIqxkwOIgAeBjphlajF+Tld4wzap0TxWCgPayXxKyXRT7VebPXRTapnq4XlaXV7aX/Xav9AaFpkjuWgPCq/Gq0p4e71g/KgUBkvtVxfK45zNQc0m0dzOZpICLlC3yk3M4eztGeQ7eYM8BfXGxlf5GVEZmDAhZoxEpty0x+xMbP7A+YJu9cAnWo1OlhFVrEKVVwWitaFdLGQnj1DzCf96HNND0dzVrcHyr97E9iPaLpoaeBatRiURGm2sbEjLFKKKSUJLUECVDWSX2Zp/IXV/6ArG+gjHXg+CNN9HG/p+HFg7BH6Q94vjDTRJ7YNGRijxVcUV2upAFQxqqfjEfmENLS9+npS9dhprFOFfa7+xA2MEWNqGzcE8kRCmPFlbo6gE5IKLb5mm1xcpJapGCsgCoOUxkOtw75RU7OZ4f3AlIA4Hx85Mqa0rQOGkmBQAiiMpSHDodwrCgcVJOcThZKVeqtJP8lj/Y/3T5ovruunseOXkMe/iQfjXwaMfrljx1b/+Sf/tn774g/pjx022gC+pkmESOwpM44mlb1UIHomFHFAt9BrkUnLgi47FoFOh+29df+xhKOrKRYXFgZ5PO01dkcVUPLscLvadrUstghecRFaECcdNTYu9D5HeJh2Huv8zvEhtDyg0MHRvPu3z4NiutUMOPnO1x2HxDr4ffjd8IzFfe5tZBc4DASCOoAzUMe/cxORi+Z9UQbYeSRCoih8pmki1dqfh5ccex9kw2JvP3cW3ftCDPjyXHzXoVnWj6Wke8bXYmx1MQG+Wl0FjYGvMmhVJiclYe3r8LyYe1E4N1oWuJ8vrnZdGAXYLm4mdRzwxbE7h+QT3RAzWjDwxShhUDjChknJXEXkmq4zZ9arKFMbdeA044OFxX9TqnD9TU0BoJpeQ/9w1mCw8Yx19jHCJtAxKdTXnYGvOEvM9Yfb0ACwVfiQFdYaaOL4hElkDsWQmhdykYY7hcODRTxw3gAhZsxgpSADC3cZuVkzqcafGWkPLVpCB0kcNxZKy+DqWlXEADASnXspPaUXYTGMhGcgmToLXVBHDEFnzkYYj9/5D7+BkSk5YnaFnsHyHBRrNVEACPLlZjAMIKXOqxrX6kaYCQCGP/K5hPsM5i2+YgZfluwZoSNk7OSgzAa4HsRmCfvO4J6Z4vnZTrmGbqHSCsHfSuNPVUaPer5JdLNaapEuNHWx9ttKj/cPlsu1XOe6+CjR8uNc4+GoNz/83HADQaCrxaVV1ZBAL8ZuMDt8UMdEzMFcycMifx62WhZZh0QhMedovFghsnLjACM9rM1Vr+lAL2dvGiXGq7CBjMGIx3VxfG0ZXUFMZAitZaMuv/Gx4sVaevtgblxlC+lYaTruLQKHjwkncDRYQnyQ5QrWN9bMYe9c00A0Esn3ZSntKZRmjMqNL5dOLZkf1tBgzmviJBj3Mc7mvcH7IBwVZPx/qKmrNdZESvA9XFeRgtzB1zA1ijKctoGxaWjcqi0F4okxX31FvRDGo1xDmFiaPsn15gsmKBZTC0wjVSFTb6DPjAOBTBeWXl/aPbc+NCaybyoYrtRKtXGSmqmFcenMKHKFcE9aWRDxoCogFsSrnQBfizRXvtrobSB9WsTGfP2DTa//4Snn61+2vP++f/91rftPmq+vcEq+rpPwez0Fxo5/6Rt/Qr+1+XX9scPaBPfcou80ah+PGqJBxeCjxynKbKfO3TYJKCjmJlXbjYOdYq6FsTl0JbIIk1UUThUyeNMPeO3FnOFkwlx2/z724wYGm3ROrMe5CAhz1sgXD/tM3A9CZSeA3mm4+LppcWbdkAEvwA1idANFjF8g5+canLk8mV0fVUWU7Z4F985keVG1a7zOcu9Z8m0LHw7DhQPGM/h6NwQ4j3p4zufeSV8sSRc6skzy2g0MOvjilaPtWk6MHWtdqdGVcD52Iic8CfaKiPKY5eYu93JGyBx0c1G1paZbTQ0LC6nUc9DmgF4PcseFuyYan7O+8HNaHTk6LBKuJ+pD5qMwg6+zhaAscyWJ7+rRsFgIu41sYh179D5eI2S7eeuZRJsyqshLy1kjxoIbfsS1RMkwdSaAmznz6gwaz0J+FgNACI+JEJhsqTgjhuFOVf3W8pII90QXBohH8E1cCcXVhJbCIhh7hY6mgSVj9ONj5NiOU2gAyHb9gC4DPLOWbw6uNWG4BZ7OCrduNGcjzBXg7cxr/S4ANgtozufEE+19jM37zo7wuYtx/mEbMk9ukqB/0kfeZ9bW3wd20M+M75wjZl2Csx7MdHXzRuPd6Px3GC58TJ6rm9bEmSlGaDB+oUQPWoeBNmmhVbGyDdXpdNJje68xaLVcpnrxSabL72yMKex/eqvu0KvZ07tJjENvxxkAki9IcE+t17GpjmZMIKoDpjZNUmUJ9WEydzTuxnV5oWKxUkIIKzlpvMkBQsRq7E6Wxj4gT6BgksgZtFTRpPWmUFiGmoaT2upRVbNTNda6evFM5epCOjVeOUYoXNPo7vXnlpuHcrwZT2qnxv4/whCUb4wpJM8K/eNx/2gbg/XmwsoZxo7rhvqfUKdDbb2VZbYwhrWj+5DNDECdjSv9n1OvdMHmIlRdHSw3zLwnARlovem8cCiS67C6XKmAoQoCff7PP1OFWaBNlYylxjq2UNwgLAwkZkVpUTEW2tvye0FPbDZ8wzMMrvsq01zr1Vrpxdqu8+3jSbvdyUJ6MU/EVuEWmgTEy+VhVgHy/jibgOp1xCaN2qky1nmVpVplCwdf4aRP80h/6/GV/v5mfAJfT2PHp7HjL4r1WAT+4svf1G8tf00/OK11gzAVExPMVzxoiEYVw6RiCFXPmiK0QkU4qUiADtwQPQGdkFSz5feuN4rDTPF00CJ41DjSCcgONdBkO050Er0atvam7SGUEkCGRofQysA6+c6KozP4eu8ifM982UiFUc7I4yAk/XI9kGvCLKPxnQ7rHAnh4AenmIGGd0EIxjWclUvvdD3ncmwHY976+GUHni9oPGeXpp/jHb5cL1Qr1Mn36++0aKzR6CuoFlqi+ZpqA2DXarVWayJ8wmxHE0e/g1/OqChQZXHeHu7wzolnZzFREq+NLejowbSQWHfHnV+hC/1nfcf8jLzA6b21wP2aXjHkvxM2yqdhHurqZymiZ5BF4OfAlyfZ4zB0juz9b0QXBRjsjak8D2/PKibAHYsBRcY1snr7HVgBYNzy1aB9c6vjqTUdEu5IFpGY64ia42Bp40s0dpkyJSjq7Pzz6viO0EYngACLKzsziPMbx4T/1rdIDx8jRxZcAGxnn21UOI98AbmmA/s5zRcafB89n7sfAZiW6QXwbztnpjg6w2B5Ul071x6hbOK5of8hrX4A7AEc3/cMMnayDQXxAO2kquX1LwwAWVE4uGWAC3M3rp/vsz7SryH0ZY1KC+5Ig4PycKcyqlQwOrP2A65vdIq1lZeHYatiHej6ptMHLzFzhDq+eVTUUlLNiGupqfJRHOCZsSNMHHETZEVRbcNr5AkVeWEAgsiCpml02B60XK5sjGujXPLTQJ71SVPbWG0R9xbGxiPNEKOPHokKWa4yJSu0no260712+3sl60TxIjVnZEBALT/fdOppKBgaJTlBWYOqfq9qPCnGcbhYqFWm++1ORZ5qvSytj3a/3ZvGibzAPMmVxyu1zWgZhXaehlDt/mhdpGmaqFx4m0PTnUxmkS14bqO2u0fbvBJdgdEDIIUYnjyxKJ30wUfPtPj4hVQWevjH/0QnY74wCmQWOUGxtqJMU5xalhd3m8Nhp+qwN6CVJ7HljnFmYcC4G1xcXmh5cyMtFxayurvdmqMcsX0ISz1Fut9uLTg1z3Lb4NDe0DSVRU+sgwv102T19RhqsjTUZVlYfll4faP92OuzeNRfv/2p/re8fQJfT+DrCXz94uCr0V98+Uf1W4s/oB9UC33YEoyJ4H7UAfAVTKb5ImQ1oE4HZmnqZeH14aC+q2z3yK2dG787q1g8Smcj+p1Kwdpgi44U5bG6sdeuOqg1uz/hqVTGpIrizKpFAF8mCoVkM9Dgi/O7HCbTUiG499HhWeQeYPce1qZYciDl47gpBC5Os0uS73dN0bmLkYWVyAu0aOcQ0rPey5kD/+3n52FkBUn1giY8+9Zmpm3WlZ0Hde+yvmaNWUNAaGDS9i9pvrgH09o2aEmt0EjIaq3LCfCFBqtTM+0t2uI8drTlc46caAa4Rgdf9u+8yHNGWoS1jEXmaAtPTQdo8o+3YwJHGDt6HVFnoa6cSQOgxgL54BVICVvkMRNnPpKDgdOK4+CA1DUoHrRhg1XYNyvsBVzHnthuwdvU8qQWSGkl26N3JcKoMRLEqcWRb7rGQAYgh/EUY8f1d68V91udHo8W59BXk+oDRzWx4MgiXxqziOg7LTOLOWHERbo3dVNlVmi92sz5UqmNLwOCWS2/DK1UaCntIltuSCymwGa21AedJXZnLZeBN+edPE7DhpPq+8q0RB7I6sXhNvqbtXR2MgEnbELqyhgmQBlaHXoNMwTqcWz1R7jrGPuhoYL9Y5Rkxo6WOA1pv4s19Uv7O+IbrHamGSxWwUTlX4qn8HMfGPsaLFeWExUNlTIY7am1sN8IVs96Lvn5k7pwr7BolK8mlZtW681ki/7nn741qdLF6krXH3xsGWUD4+S60W63M1bLSsOnQDltFXVjQIycP8Tg9B5WNS5Iel/zWUs3GTjjWj4NjToLPoUxXaiI16YNJQ+QcarV4SDozzjwvar2qMNpqyRnczPYqPrq2ZVprLjGwmnQ/rhTmqHn4jrspLFVWmRKV0u1y4Vev3qtPE91cfNcY1Pp9tVr7R732u+OWpUrlcVSA9GE3Wjs4CotSb01J2RepFZFxJhcbWWRD0Tw8DsoGCePC+engfKY7kqah07GlF1+eKP0k48NKE0//Ezdw0H9CdF7qrYCDLvxgs1KSUBwGKg+ndRUdL72Wi4Wpslj3AjTyBiyWJDOf6NwtbaR63i3NeY3zpcK0sJErZ/+v/9USZZaBRwxGJS60wbRn3pdRBtjp/d0qLJNzWNdFJkKHu/lSwt3/enY6a+++rH+bjrov38aO/6iS+/v+r6va+L1NHb8Cqfk6zoJv9dTIOfrP/vk1/VnLr+vP34sdXN0zc9jFOgYs9OflKLJsLqXtRqEqHGiy81aRZHpsNvqdndrVc3vAMG7OITQ4gvSOaHIy2qhqNyZ39IbOOccMcZBLE32TtP16sj/Qgw6WxYZVZjjbU6jx92F25Gw0o7Fnb/pI6UAMHs2HgjAYmijnXks51rqWdA9+9SmMLdd6PnvrPLGIi5cuGz6HQtudRjmKyxjWA9vNckrC8v8HB12OPN19vGd4yrQsjUmbz8DMMaXbhUH9KyCUetgsIR7XI9LnFLqdTD+YRaEvzuRTtl42IP76oiIoA/RRk8AF7RPc/mys3z+nHhVSOMHHW18jJiflPRFHll3Z45OC4NEWxtTMDkSdmDF5wiLPWDEH4tzCnSznT2CY2Ib0PZN0qJYqGpYYBEMR2rRWJmoN5312I0HtOI2o4DdOvKw7DtIAKhRbcXzJ6sL8DXFj2r7R+XJQleLG01NbGMasw1MuDdLNRFalUYTLSosgFT+PdTKgkxpmBmbgYgcVoQTyAgRsOQfLsJ23V9kPZV0ViIQP4v4uWAyC1rl653LiEAs1NKM2IYZvwUWWskH4Ktpa9V1bfEDgBK0ZlzbLPZcUx0VWPMIyPSKlHhT7zL2rh8zraQLs/2aY8RE6OVKGimi92vXNx58zMXm5xJuG1n6GxA953EiVyxUjBFiorTamVD0PmUZKl9MavSg++NPVI8PKjahPvruc11988bE3W8+/6m2x53K1dI+to87O47HfaXbN49aLdb2sb+9V3qqtaJXlM1BHKksvcy5rsisoqvS9XZ2xMndShK1WaRDNKquOzF1z8dS5ZQr7oign/VspgEdbTM2EvzLfaZ39ifOY33w3U9UfP+bEqLxu1e6f/UzVYQ9dzh7I0X9qHgKFBWZmnWq28POnge/38wwVjg96fFx68nvBPemiRaLlZs2uDaaQfvtTl3XaLkoVFKhNA3GIAFq0iTW6bizsatpBMNJb7d3Wl8sjckFPF1crFV88FyitunHP9E9vZn7xgxJEaPWgdeLU5EgVNivUin9kUSyoJ3k2rAol96ut47i86qy+/X68rnCbtTuYW/PgVEqGxluX4f9we8hjPfZRCdutlHda6NcJ5yo3ahssdLNzXPTl03V0SYYt9OgHyWh/qfto/7R1Up/9Ql8fYWV/ue/9eta95/A11c4JV/XSfj9wNd/+o1f1Z+++K7++DHXiwolSKRTmarJYE5GhcfGegdD6HYWKYqN6WlMSKRuLBiwo6ZmNma5BdqZGVKZTfs1FwjPWMXwC4wNIwkHCj6WyAuSwQedcAta7OWsqXlXvAwIm/O+5gBTz0h3xFMEhY2UfCZ2DgPwP3mhtn/NB3aAsFBTmAkA5vUrPipx8OUltm739w8XObu1/8CCYeBszvOag0IN5Fg0hTsq3+tu+HkfTsEPccRMoD+nYGcseNNglUJr2C8iPdQZVEMn5sPF3/3PORrhLGJ29uV9zpOBLwwNM/vh3AxHrFFuVSqt+vFBWTrqk2+/0OUnF5bd1m8f1G23qqqjmhqXWKfDca9lkevi2ZWNt/rjUS0iYkZxI5VEsfIMTVdiIY2Ir9FMKUpM/O3HeBaiZ7k5ZcfTzsdwPaNLS0Sy0dTQOPtplo5ptGsPwQzrULQ4agoPSies+Lm6/ai4z7RaPSOF0q7Hw1grvkhVfuNa4TrXUFd6+OGtIhLJwZI0BUF8YD2F8DJx8XyY4klTxIfngcFOHbaVMReM02HO8oTcJe+qBHNhPLHYAFxn1j2ZKY6dpeIax/FHMTefeUw3oDQm4CeV3CwjHa8eBgiHKgJ619RZdymbDc6cOYA5f671gzWeekb1CL/PGwu+nxEU4J6xF+8JT8q3ZHc4z2DUvts7ZJ+8Mia19xxp7aOWRaCkaNToTtvqp+qjnYpNoPVHmS6+daH4+YUdREw0cZkpXC3UklN1POn0xZ2JxvPlldIkV7vbaRoqq70JIjdXJHRrkp5+OpiDNFktFZWlgdH+sFcPUwMIgqWBmUbyeFdLd42C40iYnskTgjDRCEtJmXTC+1Oq727V7PdKl5kufvWbCr/7kTSe1L/6VH19VFdVivtJCSe4HhS00EGphiTSab+39yxjSDo6aeuwsvLTyZ7vxKbCnn9pfZ3DqVHXEHSKVmpSjAkjie1aaraPyiN6b3N3VALwh17VfqvtaavVxUIp/YzTYF2N0cUGhbz6Tz9XV3fqyTdDj0pmXE9FFtVplVbrlYoL4ipwMQ7OvDU8D9zkMiBpAb38P4B6fa2wndRst6ZNsyH0rB1wnSPazMByxniuISGwXNH3D2oGact7UYk2y7UKXkNz0hAOug0mfVYU+l92O/2jmyv9tSfw9RVW+ifw9fserF8mCPryk/hl/l5LuH/5ff37Gwdfz2vCAkKdkkx1FplxKWpaiyBQULjbyHQ9Hsh3hjjvwJeRRbPlHsA1sjNbzAnbztC4TsoXEP9OT+zJA2cIYMEox6YD0jQ+ruq273FIhsgdZ6VHhVqspwnr0cfMsQ/vVESzJd8VUPNhPqtzzlEACLZhDc55XmfGCkUbY5f3iqRzwCYMywEmg/viu7oWjyZgpACAfB/mOicm2LMmlIFQgGkePcJOYOtmSDuomDqtJ3acnTZqLeOLZB8cktU70DiDwPnVnFkvD6+cuTlL/Xc2zqDwZEuqnQf+dUF8q9IyLhvV7b3yYtK3fvWllp8Qx/BWh7s3qnc760TE+s+1gg5rvVp6EDDg4YTIufLd/6OsO4+REeGmfXUGX2iXUttZA+YNIGCDp2Q9mqz3c8TVOAXW8enBqMh9KjVVY3EJdGNWlkw/Ki4DrT+OlK1GxcQhbDvtXh81nrzLcXVxpao66NAeVT4rtfj2hwoWkbrtTnc/ehSkFLokcp9YmNggWHDmxFlxY8gI68VnwGkKYOF54r4cbWwZR4ldn7BeFqVK/AZJ/Qz50KhZIOi1kmhpGqZ+7NSijTQGUVqkpbEPsBAAMHKj7O0ycJUyCgTK+ZXHewQW14T6DHeNLYal8IR7YxStc9THtB7mcG5y4Gqz8AADYl507tecj5UZ1Xqjgf8L+IJF7czgEYRceXeqxjcK4pPy9aToWavNtwqtv/tSwbqUuton2cvSWJvTm1tVdzstipXieKGmIlKk1nCTalpSjI42kE5nKm0GY6GIlSgvNkrLhddkNZUJ3JeNlBGz0CcSeV9vDmrfHKXjpP4xBjZFAAAgAElEQVTYmzOQcXaQJZqszBtJACDjQV19VL4utPnkuYLLXIfTvR7vvjDROxVnZZQoD1NNVa+gGY0Npby62Z9s3FuuNwqtp3ZOHu0HDU2jtq4sQDpZFJq6Qc3uYHoyY+sAUAjuAVRloe7hzo6n/b8FcPkNoz8e7G6WFLjA2QDMTmYYUMJXX995tRZ+A/oscfSOjOyJexmULZcKl0t7b4i+0YZvpHbJnaScBys6tX9CKV+442a311id7P12vnlHWW7Hm+MOcMTda66ANNKx2qnPUh2aUae6VxqnWqPLGzrbnNxH0qvVUn/7cat/eH39NHb8N1HzNdns51/tn6e4iF/8uH1V4EYB8Z9efaR/b/Md/VvHXB9REcLYMWDs6MxM2YfKJoBIaIum9aHN+UTWcs94oD3rkbhXzcDMwlSXSuMrixhAlG/BhnTgWXzB5BZshLlEHKSp0enkgamhameyNGvjq5gMWbI9LAO1IMYzOAADBdoCzaKSWTbSu/Jp0x+5+88KtVn4rdaFpcdT6Bm0EpUwD9DmKiFnyRwkOoPlfJIveFMcaT+OVLrZrv2clm/ZSjb6cqWUs17vwRfLIzorAmtRalFOw0LpRTSMQWC8GDkCvjqtrHex1yns1bAaWUCp5yRZ2j0grsfxR7YQR8yfqeVhpZEOJ9yoYITIXIBhwFiPBRtX5KAkYtzLUTwpTjtdfrBSUzzo7f6fWdccgvSriwsT4/aMaS4ulfSDdvf3Oh4QGRvaVdRFCu4ixZUnv8NYYr1HUA0Y45yQeF6NXsrE6yBEFQbRAmkZFQKB00RFjAjerfOM5ej8wzVnonQNKi8ypS8mqegg79Q80A/aazrSIR4qNeOGZzhlq0TL66XGZNB+d1DYL9Q3gVXVEJEQwviEMLNuuHBYg9YRkOPRtEEK4zbHQoyhMV/Wadl5ETkjREIyl2WmsoRxaHUigLNmLLVwpnQkTmCOP51dj+iR0ETVLcHF3guokea8C7sa3NEI0+UhoHw4y+nWirMrl68xqvVwA2e+DHzNXZAUVHvI6llw/z4aA9k+7zDAl0fr8thupLFRtLYag0dNyaOSolay7DVcNso+SrT6xgcKydTqKluIg81ah7s7/ezHn2r3eNQSt+QQ27g2XS6UvrzQVHqmlJfekxTfabvbGggrF6WHgloAa6AszXU5pSp3o06vHrV/vVX30CmoZCJ/Uu/JEjTncRioCxln+/kDzETxpKsXV7r++MoS2k/DUYoJgN2Zfq8A8HajdUC2h17FFKscCzUI6dNU6/XatIxovQA8q+XGHLSMjnluy/XS2KUBxyE1VgNJ+A6QcMzmS8aqsigVgDc1SzB5i9VCeZEpWa7s7gCgq45btfVRSRRbOOrYkFGXeuXavlYcZDZyb4fGHhvBPTqt2fNsLKr9Mu4JuHYtiR/COZEwbuD05E14ohuztvGl6+UiKy7v9luXCVgunEe8KI9UfnihYLm0VI3H3cHAJu73oKdKrNM+S/T47NrA1/++WOu/+of/8OcWq6+6Hn35h5/W/X89637wBL5+8QP5y7zoAF//weab+jNX39FvnjI9R7Q8Dro1nREbrkTrKdVCqfYoakLcSIw7WH/c2cab+NS4E8/Hje+ZrxDHY0ravY/0CGJlIfJlDfjk3w9UQcPATWXoW8Vdq9SCmWDkrfnYq03wRaaFxU1U9PdZupFnc9kyEuO4dDDH6I+fQAvhAZ3eoHju2LMwTxNAZZafwzjzrJl5V0p8DmOdrfuWJ2UA1IEMjis0OZ7hPzMUJno/9+yRzv5+9MgNMkgz1f2gYz+omfU5PMdkGlWMrTZhY3qvddBqhQhanR6no6rJq22+HCfBiUCQnqdUoqSumaHLME2V5pn16CE0NzkHpglYtjA1kTQJ3NNYq1yEoiM5jHrFxaCmuNNj8IXCNNDHH79U9L3vS5srWtVlzb5vbtX8P/+f3rx+Y4yFPZ8m1Ka7VHigl5FybnbsLOChnVeME4iwSdk2z2Q8F6NHoYZ5rIeWDM2XlRFzDgcHX1EWqVyV5lZF87R5ea30exsprXX8/F6vf/hazX2ttE8NBNbtUYswV5rFitJRaQkj0quqW5XlMwuwbHHl1YimZuARZSpgAEw/eAZeg3p6I8liikYdKIZvBmO9uAb5DNPAGIik/iJP3HlHVhOU8biwQ8Y5cQ1TaqNDAOvbt7cqisIyrk42KkIAnigYcwXjSnHA6MeBeT+274TzBqsCipPdiIIRgfcRZc4GruY6Ltd8wTDxfvVIB5gx3kqMfT2XN1DB9UC/38x5wY+ewRetClO0VZjvVCwrJWUjJbXaYlC/CJSSgr/MLEILZ2H6/Jm0Wmv64o2++OwL00HBKm4WV1p+/JGCRSIrC+Sg9L3H3hPzcTzodDiqWJRK1gSPln4jqYlaGDUdeu1/+LnuPnuj/jAom0olQ6pFvPCcqq5XRU6b1Rn1BpqpBcryUM8+/kDFx9eaqOSZKoWbQs323kkoAl2JO3k8aKx6ZclC0ylUv6+NlYsQlTeVtm/vVFUnlYT4zoJ02MYCpg9DBs8VFydFj7BR3FTaihuVVGRSFtto/dXrz9W0na6eXWv97FpBBnBtjXU67HfaP9xZPtqqKI0Z5ZwcH45qj50BWXRfddsoKRMba3JdkU1noC+ODbgm5JFJ2t7e6v7+3t6bTBOur6/NickG1pzHRK3EdFemtrk5Pu7s5/heHhNdIo7Q1YsLRauVujHU9vGgen/SsN9pPOwURZO6danuk0/0tx8e9TfH+Al8MRH4V/zn61r3n8DXVzghX9dJ+L2eQls3+vPX39Gfuf62frPKdPVYKRh6PTLmoZcsSLToY+VjpD0jCm46OeNBXImw3ehgGnNzGTdktRr8ycX1Ywg93ZregTuepYFDs8/5UG5IZCEZ7I1Pee0I8IJN6Qd3R5GJNGB/934/y9SZsN9jZ2eiFptGYYoTNQ0Az5k5Z4AixbPmhkXPnFewRsb8OIhKio2SbOXhmW1rVSfEYMAohbOo3sCjpa4768SCtYYBabFlY4Xv535AduEsgrMWzEDbHNCKyJ6gx81z7dtRh5pFw7VlDr565WOj1VRpNR61HI4qhqPiqdYOszcC7llzZvEFc94Tu+oixakUOxDsey/4zXMDqS05SS15WV5LRDQDLx19Uj+cbELBGsEgNM56VcWD7oNbW1e+8fITXXz7V8ze3729V5wtFNattq9vtX3cmtal9xmZNsGVwtZHqGTdsmCxA0fgzjFrAN2WAJ4pIOHef8y9lqM3J2ZhpNQyllzcD0QnBmBzdWEjpbDMlX7vm9If+oZ0ARDcqvs//6nu//krTftJMbqYQ6UMgGzXa6usYGzYa18TKYDrkb9ihhdZPInxPSFZTGj/MFLwwSTPdV/0+kEc0VoAeGHh5Tq07DAylkgapy5gqM0tmuWJsk2pIAnV7R7FBgdhdLJgYZ7UV5Ue7h/MicZiWB0rux4TQj4J7e3zufzdXX6WFD/XFzlzi+4R4TUMEqnkvFk8WJUNhOevzoJ7wGxE6XZgEgKu6R5HotU1+fEG+Jk20/SZXGGYKip1w4OCeGvAa305KC1r9dNRTR/o2IQGpNMiUbzMtbhYavXihWmhHl+90Wc/+qlOx05FstAiXyoPI13g+sSF2aKLwzmX2XVfNY2O+4OxRovlUvnmwkJtp/1eezRyaab9odLpvlJ/6BUPqYpwocv1jblaT8dK+9NRp45IEu98jMgoDBo9++hGL/7gt41xIwOM6iECoZM0NsE/jOGEmB9JwvpC4/ao0+PW3lsFQHAaXUjfNlptLpSuVgaQuCcBgAiEHZta9cOD3d/Kb3ws5ammHcGunYKrjZTzO072e7kXLFalwjRXSKAsmy+u1bbW6c1rtfud8iR1uUWUqj+2xh5GF8/JylG/e1DIqDLPbFN63O10sgYR4jtyLZ4/V7Req3n9Wq8++9SONaD+6vpCRenuWbuHwS7mpYfHPjzqsNtbbVJOqXdVqTrQnRornFrFm0uJ2qVu0lBVat7eqt/eK80jTeuVxm9+or/56pX+68/v9F8+MV9fYaX/+W/9utb9J/D1FU7J13USfm/wVevPXX9bf/bmO/oTbaGbLeL6UQ/xpKNlCSVadImyPtKROADCE/PUBPcsGIht2SVdXGy8lDX0AllW9yAKNEa1xpBEadmNmUXKNAVYw6DEWdgsIp3kaL7OItZ7UBYaBXa/CLeZM5pomJJcXHgY6CclOKbYbSZeDts8cCPyPj3LVYL1iiIDJYft1gNIodrnD7QNU7zQSJFzS0YR1v3Ovh+GoCgXFn9hoa0QJRbIOZpTKmsGG1vY14zRQyc0h6r2BJy6s8zGQyaEDtWkhYblMx0JaexGNR09dbBFgeKpVT41Wo0nreku7HfKx70F1Q4s5KbqnuwGmqWEjTJOiDXWjWKS32cNDWNbqwfh+MaMfUi7dhOBDU7NcTZpwCjRHhQQljvhuuuUrxL1ZaXtcGuidZxql5fPbKHf3j1qs7xQUSyNyWpOjU5W10IZMgMrxPalsrxU2A06PmzVHBGo4xbDYOel6Jz/nHMWxqoteDU2wDaSyK1A60Vmjsm6OanpKmVlqnK9UNM36pNY8bdfKnhxqeD6Ugli8s/u1P/4VtXtUcOhtRG5uk5txTjrqLyIFBexKnLpaGTARDIQyJsqCgob6RBv4s5Ao5YkNDrkqXB92hyb6zXz8Q2vpWrUHk+KslTx5YbiQqnZa9w/KiCp/GohJZ20f5COJ79+LIizUXc4KEMzRs4Vo8F+MPbBkt0JG66Ja2htlM9KGSOCPgeP+o5HQ9sYsHUKK9CY4A6mvscT+C1d32qZeM9lnqcGG8kGAzBuzOJoNUCYIxilmtoLsfvAYx/Vj1vlRaVnN6FWH6WKilpD9aD2ttfhVasDIHeRaHFzqexipZyIBUmHh53efvFW9ak38BXTA9jAZFNfhUuWmIXIWCTuF4CBE9cioaNRpHK5VGwxFL11wx6mQTFM45hKDec2VDLlyosLF/NXjU5NpZb7BpuqhOysWvVw1MXzjT74jV9T9MlzaajsfAw7eP1BFe/dbtAiJvaiVJ+mlkIfNJRPBwoKNImhhlOtqe+UwWoUhSoKwHcHY74QvE8E7ppjcFLw/EZxAfh6VHvY2vu2t1aMzhyOVr7NNaVA+bMPfSyIM7Kr1Xzxuabdzkaa+7tHxUmpkCqPgIT9C8VDoPb+Tm8fblWuV1qs1ypTzCWMWdnGSOn1tcLnzyWMMD/9qbFYZHeFyeRl6cgzDPAxyi8UFqWqz7/QaX+weqVsuTJAzjNkE6HjwXLFtNgo3Fzb75h+/BO1P/uJ1w6tSjUfPNff+uyn+m++uH8CX0/M13uY8TRz/hejPnblf/bypf78h9/Tn9JK1w+NLeZvplY7bkBRrstwpWVU2piMcRnaLZdZERToERCm7wZ4GeAJvGKDG1fQqpl2JmA2izl/R60G7iFGPIwtzULvNnpb+FhMwAN9aCDHSpHn/AYDKXGq6niyEEl2avFq5cGAh0rNAa0E4aKEcSLudWExiw6W9nPNizNgs3MR0XYfWSGw5UnZesZzjKxrLgLosGMklb4bbHzGwsgCaN48ExDPTr5zEfjMPrizbGYlGBOhc0GAHaDkQruGHoTRFHEenbUBbIJKl/Zx1IIoCAq1y1R14KwBO9klDAFurNQXNhboCArL1Ltzh5CXL1onnY1J+Xuf89qigl282z2obQ5qGRtTJ3K5UlBKx/pB2/1ObdNaGCmgiuOKBi/LF0qS3MaK9bFWwE59tVS3yZSvFkLAq1Ot/u29qgfYsVYF56lc+nEjUuLmmaI0V3vkueW2ELe3b9VvtyoX2PkDyysK8lgxqd9ZpPrhXs1hq6jI1ZQLtQkV4KmGJtS4G9Q+1uoPjVYs1OjIukrBeNJylSr/5IX0jWspbaTtg3S/l04AMQAXTlc0aoMZCxC0A6ooI47SGBynvnPQah2L7ai2qtXUjYHIbLNQvCIrrtdYH0xwTz5WVAKsGqvJEfEpNQzPUccj8QOlg54kV0i+naX807XnwJH8JnK/EEETVQBLE+a5O0bR85i42rPRbLORrayDkjE9cRWMWNkkTDC7jFOtDJyxI+9Xj7BgQ3BoTnaNJzGhnfRtDhYOOgyVoqhSntd6/iLWs2+vlFwgfD9q+NFW3T970Gl/VJiFWj2/VLjMTetkbj2yu+736vaNhXmm5Ubpcqm6CDT1gAF/f47HozkjYb/QGRGN4Fowj6Iwt90cQJtlC6XZUjHGmDbQWKE7grVDS0oMjDPuYQoLzr0FOQLjw0nrj64VffNDKezU/OzHGnvGxINu395qt93r6vKZLi8uTXOloDGGCGmBqSpgPBmXN42BQu5v93e3qk+1rm6ulaJnbFr1OA3RTLGxKHO1U6/d6aDH41ZjNOrmow+1/vYn9vwmwFvdqDkxHk1MpE+e2OPtGwN5V+uNGYdIn1cz6bSrVB9Q3MZqhkGvHu+0XK308uVLPfvWt4VmYDyetHv9SmPTGIDiPna8f1BVV5avuLjMjAFGDoHOrkGgj7IwyXR/92CbIDaPy8Vaz198qMVHHypYLTX95Ic6vn6rI87Qq+cubfj0U1WvfqrVKpeu1jp8cKO/8cUX+usPxyfw9QS+nsDXL0q0Ab7+wvNv6C98/D39O8FKm12jqQF4DTqaaHupTXqpLNnoeLfTvqp1qg427rBOQvfYz+ap98EKnjgJYYVvaq4BmkVhlmvFfXyuaDGCiCJacyx6j11Dtx0p+TYSMb2z1wWOgcq8tDEfbBM7OKzrCPkJoqSE1yIlzKBEnQsAEdZqsMoRl8zzdY+wQO1iMaM43kwX4+7AczekyVatpBgBs2tq0JShPyL21FVY5nebQ2DPAntPu+fneFHnIVqkWkmAkBmXZoZax5gvZMIMh0pLtT/qQgddh0dt4kZF1NsOetu2qjAiRGQMYVF3jRfHzUa2GQwOoycvagbU0jEJ8EQPkhWFaZRgTEIYRjQj2wcLZGR8FieBNteXiq8vbQzcP25VHw5UxVl2GAn2LLhEgizQw/C6x0kB44uLUvrutcxKaIxMIOEOvLtXc/+o8vkL18NYjlMgXV2atV87+vIoYE6kxwdzYxkjao+BxiySilTKY02HvT1fOpaHfKNTT3ZSY2LpqWZsS1RCooyxsI3OWsVhp/UmU/LyufRyI92E0t0b6Ys7jfcnC2cdushCM6tTpROJ8ajSMCZY52RqOVojC33giijG2gAbrjkWaTYg1Mck9APG9GjWFn4aWF8pIJ/sNeImAPijsbY8rvWazmHAdi0ClK3eBRYSJnXOvLKkfQ9KOccN22X5TnqfiHKfcU4sR6DPczOmc9Z9MbB2TZiPw89GEK5tF6l7+wHPlw1OBEsT4868V54ddXMT6+aDXKtVrOjVVvrha6/LYSycx0qKxAB99OGHJk3QEdMM49BcKtaEvUkbAmutv8w3AYeDuhNaUc+HM5E3rmQAyTupQGeAgjBe0t015RJJ74TeEuxFYC+GF/SAvN+J8EgwBvFSXP8VZpPCBYaNnd68/kwff/MjRZulmtNJ29t7OwdpSnl3ZWN+i/2YA4y5FkckBejyOIL0b9JTOYyKCUNtO2MuTZ7gugszHLU9+sbGMtAIln75ve8o/rVfZTao6c0b9YwFf/SZMZfe0TipaU52FpaLpVYff2JhyDgxu/u9Tg8HD3adRm1PRxsxPv/gA+UvX0qLhbGhzZvXNv60cWR9sg0q97MkjXT90UoLQOjVtb2e/v5RU4WbNdH97YNdzwA+wNjm4lL5Bx8quFxL+3sd37zRF69vdapaZUGgVTApgyUvIyUvrtV98lJ/8/Vr/Xeffq7/4mns+Isuvb/r+76uidfT2PErnJKv6yT8fmPHP3/zgf6jl9/VnwqWyj+/VXvY6y3djjayKHUdX2odXagaIp1adEpzoj36K1t8PMPIYw7eFwKZjH5aKNDG8u9nH5nVSmPhR5d/1l/BhHF34ybKhHE3IHqG10D94Borj3GdlAVoY3wxOeevs3B4hAI3Qf9N/HNOfefP/N7z1/jeeQhn4IvnB4iyHkCvxH2X6/7zOV1WPCP2jW/V6gQyNFeaV85YbpeJ9Ocwy3MOmAVxjkqmRwpM7Gbbq5gBmLvaENYvrNOx1k3U6EVW6zJrVCaDDl2vh1NtO3Dcg5v12tPPcQMaCEYj4nlUpqlhRDz3WPK1osgtFRuGDdaE88ZzqEnHPov041DLy0uFH6FbWUqHo+luBDvVtvZzCKPRjGWI6NHcocfjxZeRbsNH7bqdgoGMqIVKRqyV63nSvLTRmZV8j5ONSdF8NYejhVwuGFUO3im5gOFBn4Y4fRosR64lCX7srSgcpq2dcnUjI0AWdDKQHABz7hbWcICwHzs/IbKDNpg5rhLV6d769qKe2pYYo55OO0qZI+URrq7WWAuzajCuscBYAllZ+NkZuBzdgAwOO+IvCAsjNjeDseGpw4zC2K6lgShbZ2sBYQAF67O0Tr3ZnTjvVCzfbE6Ns4X+XKA+NzycNw6uIjyXBvGKCe7F+YZWjPcZSjmbn5prkmKYc8abj+SdjT1HBhNNy/VMfEogxo8ETnAEKkXhUVlyUpFXWuaDFmmn9W6rYvdgrk7GdzYGX5cK1wurJBpgUVoyuDwUl/EZ4vOfbb9QF3gkg2WqwdpRKk5+2RywallTM/jiFQxdrfZEFhn/AlgT/yCRLMAZmsyGFjf5ONlLnVaviEaNhNYKyrZHdWgnj/faPNvYGJvmgPuHnWnOOC5hc9R1d7Qy6bOpBbMIbBfvpqgobCpAsj9fy1crM5y0p9YYRjZDvI9r3I/9fI+LA3M6IqdYXG5MtN+3rb2P2lNlmx5GknOaoN0jPLst1qJcKU8XHgQ8yDpMAc/bHXVCgLbMNHKwobD6MMxcj01fq6WyiDMZ0AgRqhq3WjzLdfPhxxZDwdi8P3Gf4PaVqGsHHQ+VDkdkBJPStFBWZio2haqh0/YIkKxsEnGRBiojNr696kWm/XPcjvf6O0Ggv/wEvr7CSv/z3/p1rftP4OsrnJKv6yT8fuDrP7ze6M99+C39KZVavHrQcDrpNpx0YKcfLXQZrLQKNtq3oZoBlxq3aV8cWMg8CWuuV3m3r55N0MFKSXTjoY6AIhbfyV1JBlWsCJodugMQbogdydCWe+nmd2ARRno+W9CDdfh5gGRrC42zKRExExNFOZ4J5s/JwyH4e57nzNPNzkyn4ripM3KxOqSZifBqZYsinOMmvI7IJeuwVtIddSaRMxTnIuNzubGDLy9Bto5Hc5iRa79Tqkff7Rv4yi35y7oRrWmv1o06vchb3SRHLcODErr1BunAWIwKk9yBFMfMcqIQ/5qTk4kVQZ4U+jJyCpUWxTtDBEYJW9ynUSWPUeAs9XPJYwDEAHHLJQYEQDPZQr3aU2NBqywa5jZNYIQiG9FV9cm7+2h+i2pzB+JUJAMrtAJvjx4pwtIcZOSOdYAJgAtxIW1t2WfZHJVgyylsTN8pLwoTge/QUsHWoGniSjK36KhpiJUGjIJyYy4Bc1wLQA5aHUexSWgwm2mxiJUuA706/Ewx6eTpWkW6Ujxmak+TuoZxXKQWTRTHztoTiBEhLmOyBHiLDBmdTWIEyVia+Aw2ElHC6AsDA7lkOCJTxdOVhh7ANXc/kiqP20yjFjFibh+bGavKyNGyvOaqJqNhHWA5UztfxVxo75oW3M3LFVnNzBXvEq5TOFkHX7Bi3mbp4PQ9SHV+F/jEfzkLRK7w4UEWGexXxFjwpBQRwrRXOOz0bKx1EzD2bK1wGehGthXRCoy1iLYY2tGISxOL4840LSTHyq/hlo7M+X3LtZMrnwvswSmJRaEwBuvGo9rgNDN1jIgBOP4RTABbh4nv+Wr/E7CwUGkBphSCEzsRptx7GlXtycwbNXmCFoyK7ixQMJz0UTCKKx/GiCNOnRAgh3Eo7xXGdcQ9wALzdZMztIPCsLDyeMsYoxfRwB8GGN8IwTQTLwFAw6CzPT1oEeSms6TYm62YJcdrtBYRrrFFtlGeL6xdoW05h34sMStwDLlELH1/mtRM9F/43auz7LZAaeCRuYDkXXBn5pOLiyvL6ENGQLE9zQEYYGC+6qrX6QRr274LmkYbitZxSjJnRqmG6mtFY2Wj9Yeo193VRv/raa//43qjv/IEvr7CSv8Evn7fg/XLBEFffhK/zN9rURNXa/25j17qT06lnm2PCvtB2zRSDRUfLrQaFsqH0mQyde95XR7ZADtF9lKnxEI83+GNd1lUBmxCbsosVtzkcClinUeASg7NrO9AnM/o0EInW02MxWw2icsfVihSFiRKg1jj3OlmaenoqOb8pIHeQNLqZ2fYbPvyWIy5hsfZON9xn2uGoiBXhMvsS2GpZ53WuRzbOvkMSDiQ4+vNnAVlI555KXFmwfOU/Pvel4N7x56HJLJ4DITWBvRlep2HM1+1LoKTruKtLsOdFtopDhodmkE1bjTTsDEa8rojHtPchUQKmCnAy4a8zDk2xqgeyAmiSBrWgJv2oNS6E9EYBWa5J3SR3C7T21lUUKAyQZfk0QiAkHl4bNVBnB4fjXlYo7kn005pEipl1Irge5iUhrHVm8Au2ONaJAi/A+aIEN9GVbM3FjQNI+Um3KfOB0siJ861dzgDhzDUCaH5SARRpggBco8vg8dDj5XOPZ4OP9D4RAlVK8QOEDw5adtR8dJrnEXbCY0IU6YBzR9p4gAh9EgRBfE8t0rh2CgDbPBCzwn8OEiCyMZaBiIi2NZGU8CiyxgrNUG/OQtBhTNbNgwYLMgjI5eN9Hv0bujF5ny4YVKFCcEA1hnKc0ToR5yvPLtQHXi5OzHUMWgNLFp3Ju8x+3mAom9b3pdqAyx8Q2CBv4zrjM0jZS4zEMYHruWU/L1hqzg8asH4O+4UTUct+koLxO3oqtC5hYOCNDIAVjKOBjxXo2WpQZ2YoG0AACAASURBVPowHuS5rwpqckY1dau6qXyUjf6xb+1a5TUzXrWRI+AXVmk6aIroduB+wGsBpMEaotMEvJ+PrblabNs1J90pTwiydfE94DhO8fO2avpKg9UReUXZyPXK750mPc8S67VkBM0odFEulOSZWgDT46OdVz5gRAFjMNFtHytKlgbGzLk9oJ9iDMpmqJmlDxxLHN2JM2RDr9Nuq4yxeuAOzaxgsxtanh3ZhQvbBJVqcEYzXm8cxJ9jd8whS3wJRe2w0GgAef9bFQfNCzz2HGZdnDSmtbVPrNcXKsuVvcerU6vXr26NWYsiwGFhP4eutTuctOS+jT4V1tauuElFMCiaajXjUQ/JpIebC/3d405/r4z03z6BryfwdT4CT4L7f/G1YIL7Dzb6Cx9/oj8ZFLo8kDk0qslTtVGiYUiVHANFVaZu2ujUsgtDSIvOxYXzvPlhE+Z4L99+zalXIz13PTtPRphzRQqRAwOxBqnSZW5fN40GrkGEq7i8uKnDgjHWagcDXUXsdS1jjUPOxcREFpjT0XGadqQBmtDeRwdWzoIhABYIkEFgJXUaZhxwhyIAkfJkWA9zLZ7F8nbzgnHBKEAlCvlKCKN9ODl13knILpSOvZl/MyYDkOGjHa8aAijB+FSiq65QHxUaQgdfsHUB/X5Br1KVyuFeK93pWXbUs7Kzjr3dnmLphVLL8Qk1kNXDgWZE0pG/5uGrPH8rqEZ/EyXqzOXWK8WVR94QDsIanc3sCbXohFhDN+h0rG0RJDrBeBNMEUNvobe8EhYKMqxCFguYS1ZWtH+W7xioqXbGHwK++JeAVfuMy9GeG6zB4KNH57AURKOmqLOxNefYKnsYxwG6YZhYcCNiMwobV9aMTONUi7K0Bb1FQ4X+qsc5ClMyqRkoyMYhNykvQxWLUBHgiwllhj6Qpx0bcxIxumzoRoyVEqNBBABjzyRS21Rq9luFY6WMfKrZoAHoMrbFwDrRDbXavlJSRErWhaKMjUgnUlzpF2Q0BfK0sNUeM++kqiJCo1RcLBQlXrODo9QmmBys+XfY+JELy6y2oA3X7JEPZgDVHLaTgixwl2VEkbrroABBVA95yC6gyzPnzLxpjztorA4mLO8IQ53DhmEYucajECVYrYtVoIvnCyHtw9EpUrwPXnYVpPxebgCuWzTH7UA7QWuC8gHdF69d0rpE2I+z0c0EBmSS9P9n781+LUvTtL5nzWuvPe9z4sSQY3VVdWVl9QiNigZZIFkCCQ8CX2DZahAG2SDZasu3vvCFL2zZ4gr/AdxgcWVhYVuyZdoGBIZW24iGpl3V1TVkZkRGnHlPa56s3/vtU9lt2t1ZiCr54kTpVGREnLOHtdZe3/M97zPYvcDl1yH9iwzEcG8BUDTNVkV+47L6AjaDbJKoUUKkj/bOQVAzyVi4MswhbzhUEnFvYYTXaTKLFU4dC0ZYsb/ILL/KRrQ0kwehpeuDhdCYoZ1ivAi4wRzAvQLxP8YQzDccNFj8Ae1ePLNuWD6Dzrnda2xhBltXRXRizsr7O3kwupg5vFHH+3vNl1MFMa+/V5BGNurm/teRz7XaKJqtzCxBvtzQwlrTw+niQezaMLzZWj0XLJxBT2sEOYFvjBwp7/tOY9pYjlrCNUesysBGGq0jOl+MDpGZabze0/HyWruXb3SBGzidqQ8TS/Ef20ZJ7CtO+dC32nalLmeR/ue7K/2SDvrrj+DrEXw9gq/Pdw0Avv7k06X+7Be/qD8232jNrpMqkK5UYRbmUPFRCvNIVbFSVTNWQJAM5nFid1ghRlWMG6y+JkiN6eoHtGBHNe3OspIoo2W32w6N7awAbJTx8jv6DEsNtxgJ0pNrW9SodCEhO2RhjhGZT1Tuc0flB4GSbGKjNXNPjoNu7/cGkqw7j4wkgl25EcKec6O0NQxdFDcrMpJYjBgPEEcBgHIyZkCTOaisC48S2tgiJxjvOQcjjrd7E5hzw7cF7RSYaqCQAE4WO9xYgC8iANCDKFAeRCq92BVsW+8eKptRk5FQ1aMW41aZd63F5Kjz9aDVOlO5pdB5rTid2o7VG2FOeN+x8h1xEY4ptPEI4JJzZ6GzSzsG2SyxG2ZbUf6bKwYMExVStOqaUW0FIGgdK0IHNeNUFiYWfKIQPNLcEWEzKgaMAcArjUOtfgBg1NrMl+qgok6vr0f3M/p23AEBlnFFxRCjUWZSLN4RwZ2AQRg856ZkQSC5HBE0yfz8mZ061UQFDsN0ovXz5xZhYbNLQkT92BaHrsh1f39nAa0kNyzXmdJVZsDEUsXmBGOS9s0Cioh7aoL/vmgVJOQeTVzoGfCzPNqX9U5yPTG25Tkts+GBneqtYNr6DRGeP9lYzpP9XMu1gcbOgXyLIjFtk2Ms4snMNg/EQDhBPTES5C4AHk5ifEO2p15MNEL7g7nviBBoaqqKnPJ+NiPx3OWVmSPyZHhlIcYgADMKODAm1sZWbox23KIf4roBcIfqjUFEtO5ZD6Mf9FouEy2fLhTOELRV6m9uNdzv5OEohUHycCk2xmgD8hkZH/NKTQVj6sAmI9nzs9S0ePRjEk/zoG/iGAHEuGbZNKBPBIDxGaf3sc4PSk6VN1zvXE9cp1UFOwobzAiNzRufecZygE9XN8YIOE09LTaZNSME6SitUimL3HmycngiKqjTSVwND7/u79VeX9to3aQRQagonVhGG8eNHD0P9zBf/AyBqQa+TjRw3Wi436rPc5fvxqaprDTQG9nUxnx1RamU6408Ra4n9lJcYw/F1usNF7CLOLEZPdcdLfP8NzN2B8Zxx3KNmYSCc3zytKCNdK+Pe+vOOX0nqcTr4fXy7xgyDrlUnuJ9BtBxo+52p/p+q7BtlZyd2/e25NF1o439zSCThCqro175lf7mm2/rl4Ib/beP4OvzLby/w3f9sCZej5qvH+CU/LBOwu/0Euqq0p+4WOrf++qX9SfOn2tD91h1UFfvdEe3Xt4ouG8UbEOtZh+oqXENseA64AJgoS4mCWcWmWBCWJ9x1UQdLjFqawKcQjAkvu0aAUnYyvkFIHsQ4LpmDBcg2VvWUGO6BBOFKjbhM8wXehorsR1IdobhAfh0Bgq5mcDe2C6UJd3oeBY8W+rdSNDGlQ+jR5itFM+WS4En44ZxEroRWCT3Kk3ca86x09iP8VLd3VswqcvxehgxuvGRjw4JoayNHVnKgTIuVBTTOL4mvgirYHTEMGWmUisVOgv3Wk12StOt4pTww1HVXaho2Jg+o2lYTFPrzRv6UEXtNCLWmcd99sT2MZrphpnaYdAkDZQkg+p6a0nfEzrruI+XrVu4RoTLaN4oBB40BHjg3GgZzRPvAl8cgIsi7klCHcyoJAaI18aCcQSOB6pyImWTueV34UZsW0AbgMbVPhELwrqYkBeXtUpTIkAYz40W9wFLwwiE84wOBTFwli0sf223OyggmRvxPue7J8E7s7BN2ABn4c8t44noh1kSKyO4d8C0UChaL5VMqYmRqgpGlLBKmAWuncDKjQl1tQBaIiNw4cE0ILqPydKiVghNHbouGCoY2NGuVWIpluuVbST2u71ystVARjYl/GzMbQdiHE18jVsUZ+SDK9dvPcWtqfbts0DVDsXOUZTYZ4Y8JkAXANZqnQAF9GHCWJ5y6Nx5+6wKy2qNXCfVZ9eqXbQwm8B+pwUzltbONKO4QZ3fqgNo+wBhX1YhOXbKhk6zoZNnek8Au1Ne8pkgvJQxMaPPuiLSgOPqK4w9O9ejR1m2+1Q95AIy4gTkkwHI59kdHhgs8tgw2ARWu2OmHiJ5ya5rR20PB/WNrzReqmuRI6DdjI0B90bGqLwqIjMG0/xlc/LeeF+1bS4YFZvLGvMJzJoCTbO1wihRTTn4dmujddzFpm+FiStdKfUMlswYLTRagFCnueTeQngsbOXxfqvDdmebiHTiDCpthZN1UMImNM9PYdRIL2DWXacio1Bch/F0allw7GkLok3K2uJQ/Nailk+2aqdCZVNrmz0APn2llmfoNsY2Fo8aDT6MMONXXOwAdedWbulPJZwXbVk1OFDPBsFDA7nVdE7AMT2kjBtDBUR9DIPSeKa9N+r1XPrfDh/rl8+KR8H9Y9TEZzDjcez4e48d/7WL1Ql8PdOKCAAbIwway1Lj9V7j6710h47oicrKs51rQ5WHaR6qU+0NiiVX8eNcV9z8uEm0Sk0bhaiUXkOExU4g+wCHPisPdsJ7V6QNkuPGgs7DuRH5aRaK2ETqCGV5BoCIKaFNbO37jFk+K5h+qCV+cHc57Y0bVdjN0v7f6Vxs73iqDeK/SYd3nkkn+XfP7xYwVwqOoMXVCj0sXM4Jx+MjUHWLmYuZcPdKA3UKTArO4KY6HY+MPke/03lQ6emk1FtPOi03hYrmpa5vP1V+NSrqVgbo8EaFHrLgVJXpXBx75iplAH78xnNG6vpU9UD2GWOFWm1/wNSuxDo5aRNALwJAQJyb2dFlfNT5zkVp78y6AYGNQEVGcIPW81irdaTpzDMrP7Ux7L7re1LREyVPcVVNNV7ea399q8XmyWcjGfrpelxv5DLhbzd6RM2RFHBAU6j5YqMwnarJawOIRDXkeaX77da1FJyExjBjAJQYvQqgDLthh+mASA7abjLFS+ZljPQqabaSt3miEcbxSH0N1/rEJcJDX/JDzHKIzGBGaPa5xErl7WqxePzOsRMwJ4YVGP91FszqzaZ23RKWaZEIIJZTrpoxI3ZyPKnIWaUde0EOm0OmUg1lxXtwwnonjATQwKRyATnAaY8D+0AQaDSRqpZ5njEtgFReKt2RIeaEorQYFsAQIIdFF6aJjLGbO66HU9n26fNr2ayhZ+G2DIibrlJpWrnCga9TE8MAO81WAsNB4FlUyfmTM83Pz8SMsjsUOuwZ3SXKztbyQ3SexIoQXkuILcwMQcG+dHUpbVZkHUgcux0REOx7YBudlopcOtWFY8jrRvc3W8tfm003Gnu6R30zYQD46F+klgldWjr1tVglypaRMV95eWfjbgAhcSJk5Vm8CZur+8KuPwKX7f7D+YTZqitLgrcdJ+0e/B3n3sBU79hGmjHq0un94kRdWenm8tLGyYBHIh4YL2KYmU2n5gKGweSzuliulE5nKstK2/1Oz7/wRRe8ywa3rLQ/8r04jjFCUG+V2iYREGR1V1wH3GtaxP8uKsPiUMyAUymecu3VJgGxeytaMDa5dj2wgeX4DTrsKzV1rzSZaz6dKAh6yybrraQysiL7ZpvrcL+3xoqjQt2eJ/p71aX+r2fdI/h6BF+P4Ot3h1yf/Stjx3/zYqk/98GX9Mc3T7WqGnmke2+mJpjub3ONbw7yduzwM2O+2fU7df2gmrJs+uXs7xnzuepo2AKAAj2R3kAcgStytcXR1hDHfJmWynKMTo7HU4UPC4w/ooWAyuEmhI7G5SYBe1wxt3ngLCyfmz8j0HrwLekaq7njmpAbO+aKTsPPOh+di/GhlZEFx7QiCNd9Fh0Hviya3yIoAF8uGsDGiE7O/Fle0gloWcWLwUvHKDjgxeLm5OqAPMq0AV/Oi+fGTfgel16tpX/Qk0mur/xYouX7iZr+pS6/9w3tXlWKmrnaHts5wZlz05kUFTb6iR1z4wWs0PsUIsB7iQlchKUsNY4snpV8D6aM44YuZqKh89U1vI7E8qxgHlm0uLmDFzA8wASRgg/zNYk9rRehZnPaDqjfGSzMEiS3vbmxUePi7Jl8ipVzUvDJEWtcGTCZXZRrV7lVUzGXQgMTeIE5re4ZZynQZvNE0+nyBBq4dgLTEeWFq+JxYbxOJwXY4H0DwKZJprI8GhuTBoHW64Umq5lj82rGnbHpaLw4czlRrafRirhPmWUAA6OQSDXnPQ+Sn1oQLAsvx8aiAGCIbRQGY8AYyY0mPVyojKZxnFZOuwVYNLD0ALwMfJUOaNjoqLWxOaXFfCEs5wI00TYbCdMYuoXYrlHywfi8hIy+UgtXHQlVrVsb55EUz9mEqYNBKS0UuDVHK25LPm/8vRfG2ueNY75O0S3fN5r4g7wAxhJM2qio9+q6QlHgaR4OSsfKYiC6kawoMJKvKHVVXnQ0Agj2x0L7fW6j8fli6fSJFjPhJAh8USPEucxvrjWZT53g/HDQ8UjX4Ggl64l9JukGLd01w+emqU2rBBueJgsDXnwuPC82LVw+7DTYkH9QlkRarCaazCMFiTNH+HzBekXoTV0TBO+9eXljWJqJAOdttlzIi1OLWhFAiSeHYQasoTsl54uQ3GSikZqk48E2hES52Ca1YjzvcBqaVk497SA4eQ/7vWlFcUVms4XCkGN20O12q/fe/zG7XmCy6sbFx5hKE0BIoTsORP7NYjJk7kXS/o1B4/0A2gCDGFTQqqUu3KYfqNzi/Vult/quNXCF6QMjyn5f2CXJPdBAYTYx80ZtDuDQoiuYXvZla5q7YxLoah3pbxev9A9WzSP4egRfj+DrBwFff+piqV/40vv6V6cbLW7uLUhv3MzN4VIeWnk3jYK8t2qKzpLqufdw80d6wNiqsdGWLWCWOO00JFYzPSK85sPsu902I4Ousx0fuzacTeg7qN0wUNa2Nl7x+kg9zkoY8N65thi5hQFjN8AE40S8fojzB3PgBQji05nqlrFMbcJuy1g6jQxZqC2YlfYYH/EucQetxSMANtjUWvWQaUo8E3EPttCRneTCUh+KidFwjT62/NMox6IInAvSLWafgS9jFiyWYzRNDcn2FJhgoOfWzG1x4neajrmS8Uqr4F4/+eFSZz97LqX3Kj75ll792it5JWOOyLQuI+MyP1VZj/K5ETNiwDGGo9TiCk7QlCwkc5Jy866scBghNeDXqnwQ9LZSW6EpA4h5VmZs/KRp2Bg7OtgI7B2aQulEWs05byzkjcJgcDhkGqu4p8uwsdENi0EUZwZI9rc3ikOeAwBT2YLOIoBmvzi0mmVLY4QQ/SMWn04XisPUtQ4ASACy1gRwalYIRgMHLJQVo1OCZJNM0+lc+fbemC9eczaNlSaBBVjuj9jjp9YlGUfZacEZT4yQO2ZxmDiH5+iaHKzOKSBCILHxtdswkG138pV4aOUKNUNlrk7CL7nOcZYebknYd2M0Nwx2P8NhRdvGtc91bCzVqauPEbKdRxPzuzZ3Y6LYhJxE/qZTNFaYR0SoHqlihHgSyqP/s2H2KRgYzdeDk9exzG4Uim6KETjX9kO+nZNx88jufBP7wbC8t6sVU8SozCNVLLeYhNFiEZh/cj5chZi9vk5qGJ1+33FJmDBsuNNLPjhkuS8YmOYZTy5BwK9tIci8ogPSI3QV7Z9jjqKIpH43Ss2SmbHdZcE9IVASInzn8WATC3l+fwKGAC02JY0VU8NW8RkgVoH7Bcn+Xt9rQyBs3yvPC2ONUpyNxsSPmk9ndn8ykMzx5zCappPPtxurA7gwLBHRQFNAHIaKqVrzEcs7NtO1juHUBRRRAA+z6qmqG2O+GtCPhUO7+wafB840ulPiKBh72xgUPavl+bk0fD5vSZLa77w+cywC7O0e6NzJMPbsfw2f+XSVtiqaStlsalEtBZtv2FokEWWtaTwxxzSDZcwsmGg28VyTILbvPcaRrjeJ/m7+Wv9g1T9qvv7/CL7u7+/dhOdf4Nfj6PDzH7QfVC/W1rX+wpff0Z9+5y394WCqzb5U2HXK40gN4tXaV3rwFVJYHQ7qoOthoE2riVbDiY3ZReKuM/t953RaVlZMJg8GRC/8vuAerQ47dBgES2aPYoUGvuil69RRAt0xQqBKhYXG5RX5gCg/VH7gpuqWCTgobibT6URhlqmF+eoQdTs3GAuqZeOMLNKVgS/LsprMTffA9xRdbounDXlC0shTu6G1pkGy4AY3ljLnosvsMoG9MWROQ2bMlrEHD7+7Rc3paVzfo/2bhyYlUTGi+WIpoHONQW2rBXUuw7Wm0Y2+9hNzrb7+XFpV0tV39fKXv6GoYmdLyXCjqoHpm2jwEkW4l5JUIblYjHGsjhBX4aj9kboUgiJd2XA65RiiW6oVRKlSwOo2V7kjvHWhgHFx3mssenFt4GzF1Ym4OvA4GbXSia8lj+NhioC/a80FOSaxmmNugnCAEgsT45B0vbGKxLGv1JR7FcXWRljGVg6RhibRYn5mQnoDyCyENlKBGHJaMK4pVmzOHaxC0+bCSYs2xYq9R99s9FGaKd+R2F2ao2w6gxkJjGkDfM2XTzX0vvVPAuQBe1UBgHfRHHaOcLFZC4BnHZqwjOjnzPwxdib0t2R7Bo5Dp8KCansTT0dmyPCUxqm213sbEbpez4fhuhtUZ4yNTKcDSxLYzxL3cURIb1kUTqMFAOYadm5AN9Lm2MJgAVDcCNyFrPYB0RXOjfegbeQYwnrZmN2Frjlgztfgq3vYWFiUBc/3EIrh1F8+uW1wtZYdBdACtN8rHPZKwkAxVWEeCzPjSQT3qfV31ghAPVdbhAi+hWUM5/ZZdgHAbhBvdV/o/5JEVUUiO2M57gmhsTY1bNMwmsAd4MVhoXPQpf97mqRTMxMAWtj0cQ0Ajrtmp3GkWocJaKSYGAfA/tDIj3GdMoZtTEvFV1WRx9XpxfkTczcCougtZUSHw5BrdbVYn5ymjBod+YoGtaxpvSBSJbbYDNoB0K5RM9W2tFnAljqJhHNCwDm50nS6Y9l4wkoSxwLSJrKD69Ky+06GCc4X4CuN6XX1T6HWTMkxAsHa8jkAmMYWUQGT1+aF8qKwUSROYrwFgGU/5jmcqYbojevba1289VxeFLkAV983gwuux/w+Nw1aNKUMPFRbVAprnNk4v2PdB9Kns0B/a/dSv3IW6n/85jd/22L1g65Hv/WHH9f9fznrvvcIvj7/gfxRXnQssP/+l9/Rn3r2VD/XxXpyrNUfK92iwQkSS/1etzMlrae9SvXhoDj2lKSBmWW6gTTn2sCPlcZa/g07MiQwaIoC3b3Zm8yAXzZ2JJfG3DmkmJ86Ftkd2trgduWAMBZUdnSALsaPuCf5qWjkedzOj9BEqLWMEUs2UwVgOhUIm9DehDL8cg4wS0j3fE0J2AwRkTZWO8SY0ngEnI0B8ndXRGwMlw1xYnNPmfTcFi9GXy6QkgXUxosGwpyl3/ESvCN2r642iQXR8pTG1IEvjAcm3xmU+I1mfqFouNQkutZXPpzq2dcvpHWp9vojFd++VpacK5it1ZUAS19etpJH4e36Qh4lucQvJCxSnTmqEOe296WC5Vo+zrUkkL+YuVJzxl6gNAwN3/5Yx5dXmmRLq5Mac2ncd2oOex32OzXF0cZqAfqZyFOWwXoFGtpcx/1WbVMYs8nNmAoShMnoZpx4fjAHHIsSLFSSAmDpyjsaO9XVnsZ2omm2sJBKFhxXwcN5YkQV2RitsscFqLoMqsCHdSHRGwbUuQODUzgnhx29D2zcYpFpMmExLXQ45lrOzg2ghcuVAfl+TyEy48KpPIDe8WgiaaIQcPPO5gtNspX1O+62exV1YSGgSYII3jUKlBWMYqj5bGagF5APIICRw87vgn0fuK+HzDnXYQi0Nycv/YtsBNjIjC6U1EWauOxzE0Sf8u8ZO362k3U5VQeiFyyaIzwFFrvgUPMfG5B17JeDaw/sFuJuNhAuusASwwx8wdVyRTPILvDkKvVIqx80DthE7jVLas0WM4WMCkMmyZW6qjQgTLo/waMdGygqlpAh9IxpZy6e+aGHkTiLUz0TYz6AF8cRIAYKLIvCRo2cbzRTHFvAYRi7jC1YH8ZvSZRYNhb3GMA5/zF2cMvUEjEOpcgbBomok+oE5JzEzzZRAGQ+6wTAepXmlGWPdFNTrdU7sI0IHmad83LKWHMGokh1zXUAMx+o6lxHqrFdhCqbAabV0FeOYzz121o2V4ewnp8DTDlHLD2cSZqa6J37k+m6jKXk3hmZTo1NVJXj+B41mUxtw9iUToObzpeKnz4T9PS4Pai5uVF9yNWWbFQ4p72ZIuKM+8Go3ielsdf0ww9IT1b+0UemMZs/fa5gudH2H/+GjYazF0+tdqy7vdfh2x+p2sGAT3XnDXo5DfRLu1f61eeLR/BFDMu/4K8f1rr/CL5+gBPywzoJv9NLAHz92S+8q19474X+aHqmp0Wv/ljqGhs6GTpdrGU9UdbHuux2Fn7KmKkfSqtRCcNRccJNFh2Ci5KwZGoLyeQ+GKvLXQjoiapyUIjdqeV9MdrAeYO+wfFDTp+MhZ9RArlSsUI0Nx7jAscuwZZZf9qQK0RLhjPHJPckvz+4HU8ZWyyqp2XnwfFoNzXTbzEGgIPH8u8WJnQk0FGIuQu0TpZWhYAewfxDsQtMBNZ8x7+Z0+j7HZaMSQGLLrrC9ULiFMcUAJ+QWhcfCip4BB419Cpl3kFZsNVittOLL0jv/dy59JbUbz/R7v9+qbiKNNroNVU63VjbwJvrez1754umQWHnytiR4QKLE0zAYU+69kRh7JxkaEIe8oEIq0Xg3h0r9RV5VZgXYkVNrOHQWfedBWACTMkSaivNJgBf3FrohnxVxVEN5b1xYouQ6ZSpSvITGwOzqHVDa6Mifg79tDyS8Q82toqCTOooWmYkDZvmmfAXwMUunsUNVsKNTzjmgIpe8xnZZJUOZWHnjfofS/MmT2ox06E4qO8rTSexxWzgXMyLg8VZzGZzzTYb+XTicZz2uY1U0tXGVrni5la7ewI16ctMLUsKsTMLPNcouWjkUNl1TIYZFUMmfHZBt8bsAoABUb6LJ3kIv2QR52eOTW5XFQv7g+4RDQ/PH1qSOKnlzgUZWV2SZ9eqZZ/hzD0FCxtDawO22HpCXZ+oC1613zleADfbIDjg577cpqKRqz3itVPhBRoBLGA/wTbDpyryO0U+ILEz0OsNN0qTo+YzrqvotHHpTe9FEjuBoHzhek4nCxtB7otS0/nGvAK859TiJFxAKBEVZQ5ocSNdLtCyLkyQXmGciCITqfMNaKhqkLCN4ZxeFBch7+mzTshRwdCb9g8wFAW+phkCdYrp/YmtxwAAIABJREFUYVwDHYrcsvjm8VJhMFFTtbYJq8Ja2ZzoCuIyjooDmCZqrEbTTvHZSeNECUy9lRCMahve9wngcux8GFMf/4VJNMpi//1r0UxH/qjVfGFl2dx/+xZmjPsq4bLuPsimb0qsDMnzHffZRPNsIS/o1Y84jj9zc8Pmc76TKUGvCOf5HpcN11aVykNp0wdAdW8GCVzmgZJZqHDiK3rvbRU3l/KnmZLnzzTmubavr0z7dZ5t3DQjxJtCLlyp6vpONROSMNH12OvlNNTfK2/0T16sHsHXI/j6DGY80p6/O+oz5uvH39e//c67+oNjpnfIPypbXbW18s5XMEw0K2JFtac6idTHZrky1oERRBgO5nJCCMtCAdPxsItjRx94CJspu2YE59T0Vt1Bh9uDBow+stPCBqjKslRBgCOusoWYMRFfbTNaUTSvYJbOTVcBe2L61yBQw8IYwz44oerDbt/KgglK9QOn+QJgBdjSYbd6NR1dcCSPu2gA64uzRc115OFcDG0BfBgfOrdkaUqIB3m7YxOcq9JxHQ+1R642hse3JjyKENUqNOAFtHOS/Eqpf1Di3ypNb/XiS4F+/OefSW97qu4+0t0/+a7Gu1r5vlJRkRM1sVHYLe5AwGJAhxsjRd+eBz0Lo55DwRiMBdYZGszeb91tqZazpXIL1XV9fwa+WOr7RFHnxnsAHZ9RG2W6ka+upo+u1iQKTChPCC5ZSEkyUxit1eI4swgEgLgbD8EOmVDa6xUngI9eVZ2b6BmRPLp2Gz1HkTEvJLzTWcn1EQVELLi6E7P8w5SMg1aLVKE/mP0dzG7hoR3Xh9MF9ZY/1soPMQTwepzmZpqijQmVTFI3osX1hRuQ7KY4s4y4fJ+ryivb2TPW4piOMG6MrhuE7URlMLpMTTQN8zWQuxSQ/O8K2JHO9RYAzHUGxuvNmGKsTxAYS4ZY2gTThOLSjwjIIMeKzC0+E3VtTDKLv7kVa5LgYWFwADsQB3Az5qv3VHLdP4w4LXeOCReg243MH0AZP4eeiJ8bQsKFB1cdhfE08JUi5B8b5dWthaEAwGC/UGzx+zQplE0r06hzjE3kz3H3fGXTpZJ0bsxs3fpK06XicGLjr3DCCNdttNBvGZs0y+TNZmquXtvfwSaG87kLTi7J+DqantTpRV2PI+fZjKE2FnfVWg8MOvcEHpew3p5z1VMAHSvMEonGgsNOeZ6rPGLcCDXLFm4s2vRqgkHDytPqydI+vzQ+EDUC08k1xXUOAON8LKZz01ISfloWRLiccgqHVj1O8IZjUirwBlVVrjjytF4TcULXqeuGfO/HviLheCwKu3eGPhEavR1PtItsSKDMiafgfeIaZVzY9gBIx34i0eCzYayYBUB/lm/IOJ1rk+s1o97Lpgc0TbTmZue2gVE6m09sE+PD3p5tFCapyrxSviuUBTMNgafGo1fV5ZOFFaGsmABGXQ29Pp3G+nvVnf7ZO5tH8PUIvh7B1+cl2gBf//Hv+1B/4cOf1R8IF1pQUnx1o5fXVzo0o6bxWmt/ZQuyv1pZOCZaBqCJZ7tgxkGNquPeFhF2cWhMLNQUPVI0M8EyN5Hvj0psNz663S9ltezyyU4iDZq6m9BTUVyp7WC1qO6Y2NiPERPOn2ky03zDTSJSV9E5yI0UFBOoqNkddyopt8VJhK2ejCZE6eTl1GgwyFicWj5SjQuMUmYCN1mgKFImRZ/MKKPpXcYT7BcJ12R/uUgKaocBU058697bSadjtTOu4oVfMCW2Q7ewVadhI1eMyInWXrgDXxN69PxbBeGVnn/Z15f/8AsF7/hqj2/k7wcF+0Hl1Vb3NztzJYo6mC7Qze1efuTs7YATtCsApLbzdX7x/sktio6YUdDgBMMGUNHGMIaYmEiXRQ1hd+SlSkMAMMXRpeojz1fbefFP1TaMYNDGGOiArYkyNf1EXQfzeYrsYIFHJI/DzkbMg+l1AEQtmi9LG0hcWjsMABVEgGMyq2CRAA3oY7DoY5LgPQLQTE99sIQCCrs574w40fohxMbBi15LCIpHSo9bxUmoNI0srBO9DzVL1lt36m9k0WP8BChHs9YUAIHEtGHJdKJ4MbVCb8a5BaGU6I2ymcriBDwsGJbFuXMu0SRWT0YTTEZHU0NtQB+QRcclZ6+z5gOnB+NXxBiLjDOYC44JC/0ksxLzuqjtdbn9y6nR8cRssSKPEW0JLond2htIwmfsjqnDRvinvLGHFh4r9YaFjUzTY3mkHDKyxazOi1E4LlccsoweW/tzTFVTuJXv35uJwwJzKSPn2hqlzflznT19R54yHXelkmyldL6xEunLV9/R5nylyYLMNnKrCk2SWMl6qTY/2p8ZD6abjTwAWF1i2cMe6F4/jk/QB2+n7pTf7+3amcznlhHWkT/Y4R8mnR+WHFffqGiagipxdqjY3jm3ck9GoHODmnSQ7qssUjOtNXu2Ng1ll+dqysL5A4zhai0N30bM6zMLLB2KWvnNQU0Jq5uY/godYFMX9rWYz9RXHL9es9XKWh7K/d7O+WJzoXG7M/CFQYVxOHEUsICpH7uRJ+PodtD1a8Bpr/lypmSZmnPSirQrtzHhHsNJxCw0mcxs84hgnho3xs505PIeuDd0Q612KNWyQRlby7ZLZplJRdC5zhZL+1zBzI2MZLkPCDC+V1PmmlFeH00URZkuu1Yfp4H+9uFa/+jp5BF8PYKvR/D1g4CvX/y5n9Z/8vN/RD+bnSuarqSra3Uff0+7qtdsdqEkvZBgsBYLd0Mka4c7oN8TQuP+fNifuhjJ4EGTRA8ZSdmpfJLDzUpoNkmznLvQIpsVuKwi/o28I7QMTam+JXKgkR8k9hg04bZFa/byJJ4owVUySTQWB9X7O5efE0/lxdzIKx3zwm7M5OEwZvJhD8pKx8PRFq/FYuHCFMtahyOmARafSFESmwjdalpME+J0Xgi+c8S5LKI2xES0mtkCapVEADVQQch4zbcRo7EBjBlCByRgHhgHookx8AUTZzUygK9GkxDwtVUwudHFFwO987Nrpe8DRFgAMikPpbyVDrVU9C6jqsONSeJ0AhJxx9asZrVLYse9RWo9sSEs6uyUa0BpbGGjtmJOSLxOJcIVDVmiy3FRIuyQHZHHvzXOcm+6PJ7HWnxdvhhxDZPlCeiBaHzTKdmiye/kWtnMhlkMd/nK5WlZPtHoKmv4ahv3dyy+XBOIkAEPbtbssq14nMtPnXh5NnfWrVNArn0PPwONww6f3wPyu1yArrgWeQ/mZORxTSDovnidvI+aFnOqozCVJNI0kmantHBeByn+oGhMGIzqeJ2sdnmhkcBKMDjH89lzi5FQxdintbGwuG75HN3dOVBB8jkgk3PF9c+FyH+bw3OUpnN3LHhc0sw53IjZeU77PnIBSLVn8wDdxkVrs14LauVztr0BKGFmcay0pdufwBKC+ySbajrJDPy1pM/nR9MoTRIYuIP67mjXJ5M2okXa+lMV+ceO2zUm2wawdhU/+/KHmjx/3yqbxl0tb/lEmp9bYvzho29o/vRcujhlvh2PkjGi7CMAVacMKsR6nGdOAH9/9uR0bdqBdfVLjOzu9nbcozUp8JHdCwA65tBls8O55fRMAnmRJ1W5hnwvn5R3y8cgcd9nR+au1wWxHQeL2TFBKyn8BZozq/Nwx7Ys3Tkg9X25MOZqfH1LS7c8HpfEekuAPyn9uJ6vrzQWuTzG3Nwj+Hyia+O5D3t3bXAdL1bu80K+4tWtxqKSP1vY920/+tjY2NXzc6VvczzcayNLzHkPPIXZTEE2O/XPmqXS3Q8AZmg8eV7LMCERH31eaQwzjFc4m9nYnz5Opg2A3CTK5JOwb5uURvXxVrvbN0r7QTM+R2Ooy67TR7GvX9pd6h8upf/hUXD/eZfef+77flhyo0fN1w9wSn5YJ+F3egnmdvyJr+o/+Mmf00/WvjasUoiOjzvVfqQsXimuE43VKG+aGY2Pa411jDXDUrcYp9S1jY2IlqCDDKobJoVvCrLJqToksIoO2AtzPKFVOIVFchNvqe5ghINjiHA/Mqag06nRGQJVeWNjMsYPiLgDEqbbSiVansDTcrFR14SqC3KJShPkwuBMJ3NjhqqiMEcRWpvZdGa7RMTRNrqCmbMYA4pvcaLhkERc7wJUGckVbWO5Zg42xkqyjZreM9aO8YuJ6mEjLKqAjsFWPWM7GA0rsYZtwsn5GfiCrSB1msUtEDVBd0rmBz3/INXTr001eduTn/U6fvNT6bJS7KWKw0xDJdW7Sk2BtgUtDpES7jms99Js+53i50+c8B8JHixUSzYR92BfHuPcjh17ZsenK2EOeo1Y+W1o2mm6nmv19Fz+BFBT6Pj6jZ03QB9gmJBWNEMA2s66O13YKztmmCRAmlXbnMp+g4QASPr03KIbpomN8zwWKRNNd6YLIjHcxPUwX6e8rQdmzwIw9jt5RA9QLWR6O6JPYP9ctAa5ZCSuW1sOLt2+Vlcz9iSQE0MA4ylaDmCJuOY6d/z8VP4YqitatSXXYCw/HdUHtQvPNYF0aAwd1zh6KsuuQo/IsbMqJt+AvTdbmFu0LQs7F0k20/LpM03OznT45BODfnxErBcUVsx0kkRbuOuEMRdsW5RlGhm/wyyjbyJoE0E1rt6KsXti2jLHDsFWuagy29/Qf8li/tDviJPTOUOsM5CxI3lhjO5cXqz7PNMOEEcce7Rz6LFgPhn/UZF0pXG4VhS70RcRCa7dJtLm6btSOFWxbdS3viaLC/nRXPQaZmFv4a1jwviMFlBYWIwhlF23xl5ZWHKDcxENWWAmkt7YH14bG5jUeljHGh2eA03ZlMw7Xw3ZcR0eYoT7qNZQVfI4pwxV8ZpqY3RNSwdTzFivwM3rK1ykyvtbdZ67L5FkApPJuJtICI7RQHxDXSteLJUxCTgcVQBu7QAwnvZcvRldqjC16Dx39IMOmgCwaEMgd2s61ZGx6qmuKMKpO52ZPhQAHrFBo0prMrN70f7qxsbO2XIqHw1jXdkmFy2hC1hm77NyjFVOBRL5YTifMTuw6artc+dayJx6lYwvJAGH8qhJPNNqfW7GppubO+tMPVu4WiE/8ZQuyE/Ldf36Iw1FrhnF9kGqm1H6dDrR3y3u9H8+CR6Zr0fm65H5+rxYzwT3X/1Qf+ZLX9WXr/d6m00Zm/g40EDx75AouO/Ub0v1aaAe7YznctuJLwD08MWNCtszomc6/cz+z8KURAqmsQEURoqEC5rLEI0XsQ8n0Sx6DweEXGceIwiWkmwy02y+UZTONRAZ0Q66/OSl6T0sX4hbbd8oyxI92TxT0COeZezImAd5O2XQLquHESM7REYNuMtgLSqKvFuqZGoDS4xpQsTbaMIY4zxUrvSjacrgvBA8h/5UyeK5yvYU/tij/0L4CnviSpRrOv8sSYnUfudCYw7n4g4ZOSLYd7UugC9/PKofrjVZVfrg6890/vs3GleML2706d/5R2q/dW1REMvZmbw+1mFbqDoSYkuWGovFgxPL6ch6xm5x48gZnh9gDbuDUxIX6RharU6C3opx2+mY9ZNAddipGxvNZqk23PCD0fQ3TV64XrvO13FfWYo7mh7MBcHUM2E/on3Leuv4b7QoiPFd3pBVr/jgLPRMEBuxAUA0MKatYvG14ujmNCYlwPdUR0TsA3VUHEZYiZqxl9P/0KfpgqYgNBjh+AoAB9RAtYVpzMB3XrdwwBPxP/EoOPUI5MVJx3gmnCiJZ2obT8cjQmdAtqfeL0x7xnXsSrKdUN6NpV3CPk41rrWHmAeEzjYOpShZvSZxqs1qrQXslwdYKE1/ZBEoHD9jWALF6JOMACEPbdA0mxqDy2Mdjkd7ztVybcdlv2fjEdn3IhLn10MCmI0o7axjRMA36dgQa3GwCiFffXAqlLeuTTYBTvfF5mccyOJjTA+bVCn0Aait5rNaT858xbOJFS2zWB9yomNirZYXOuaddjtaCWaKQmI6Yvusr7NUdUXXK+0GnmKruHGu5WO+M22auQABoxgYiFAIApVsGAgtJjtv4PhO5I8Ya9xn1MC/RasQmUx4S6ueyivfxY2QbZfEgG3cklYCaWRORthpTMQHGlTftGG3x091ODJW9W2DxuvjaPFaEdoDanAAR36k1XppcRSH3d7eHyYRdH2OAI8MtHFOGf0R9ZClmdP9ydNys9FOGIY6GxFDSDEetDop+bp48tTAtYtgxk3parcAT1Q6mUyjB6g79pXPDJEyKc/RIA1x2lp+jnutIkAhWAyHKeDzlDsm6c3llS4uXihbP5WaUcWWCivqsyJt726UzhOt33+mYBZq//K72r9+LZ+x+OAROqLL1Ux/v9rrV1/Ej+DrEXw9gq8fBHz9pZ/+Kf2l3/91fbVodFG1iqgN8kYLbmS3mdaRotZTzqiIkQDRpnVhuy8WQm5MZsdmvEWJbsNdH1F4omgeS/NAZZWbziEh1dpn10rlSWuLynw2l0ccQVlrSyfe8Wi7Ppa2yWSh5XKjlHEou/vBV3671d3NvQNopnEnlDPTk7On1umG48rEuGgiTnoXFjEWL3KAyJPixogj05KjCVodauushCGgvDtNyd9JXIeyaSEG2+HzM0QURPFUq7Mv4E2wWAJqlkzMb/oZp73g7wBgQEQrgebfGNOYbsw38NVBzfDvY6vYL9QPV5quKn39j39V/h95TwrfKP/er+n+V76h/JtvlB87zWdUtWTK80516QqpDYCQj4XOhfR6XGPhqPvjjd14ARHWjUl86ghYiDWJMnVVo5h6Ej8yDQlj0juv1i3lR+hluFGjawNA1I3OFnNtFkuXAbTHsRdqEmcuQDZobGwbmV6Fxh1fiefCVo018gIrQScdfugRwxNwxrizVV/WaiuAN5o/WM1U+91Ou+sr6+30IwqXEyUTgKLrcGyx17cP2h26NEk+R8PXanW+VLYghDbX3e5aVcPYM9HYTN30BU0TOrAJr88UaRZZAWOF0L5uRu22R2MxVutUcTpYntfNza0O+1xpMtXZ2YUdV8gH9INkIyXJxEbLVVlaJhKMipVLW9BpYLEIVP6wONsxo42hYexdG7gj8DeapXYcEdnzWterMy03T1XUlW4vr+1YbtZrVXWp66sru75igKeNeZ3RxJkQXCQKjj0zgbg8V1vE+T4YxuKkUYNtM2YWZtfozM5kUoAuaqlGMX4DvdZang969v5U4WZp9To3n3yi+/u9sa9pstLulooaX5NkrY4YhoZGhI2qYu9ys8wl+tBQgDYNRhKA1trf41pEu0jIrQv8T43Z69pAVUncBUnrU8Xx1N4fx67hgrPNDxubRo13kEK0fmQJUqXFKNK9NzSqAG5A7WKxNFetMd5poLLe6vb+SkkYa31+bo5d1aeqLcaJaKnu7jQ2vdLlwsqxj3db9YyiT9pPmFGiMSzzjU6IvDJtFgCfe8x8ttDyS1/Usd6qC337zHZc+yTXM22IUgPznM+mROQ+Kp5kxlCOsHKz1HL6jKUeMR11KorSrqnlYqVgurBKqpG8vRpNGHVYsLiELxLXAjvP/cjVXX303e/pvQ9/St5kpu7qVp7R/aPur27V5KVmy7kWX/uydL7Q+NF3dPcb31CfFzbOvPU9vZlN9XfyrX5lHep/ehw7ft6l93Hs+LsdqR/l+O+3vo4f5fPCfP3iBz+uf/dnv6blm9e66Dp98fxc0WqjbnvUcV+Yliqenev61a3V9HCDZLRlNTSn1G+AV035awWDI9uFLeYLhWtf43zQsbjX/f2dhqFVhs6F/XRRGUNGcj1Mk/UnjljpkQU1asvcHEmL6dL0Y8WhVluQeo3WyLM6PXZ9kUdieWy1SDXaDvKXEBwTzshogRgK4gCsW80547ixWQmPSXdwbLoYBsY6FXU1ptVCeH+Sz1iatAOVTtSD6yyz12s1IFb7N9r3uNiJUyimi7O2Gx1sGMGjBuYQuxs/BRwaLWQ1C3Kl4VZJttWT96WLn56rWx119ebbWlWRgrtel+hcAJCbJ+qTmfJ+0K4olU4nWi6XGvtGl59+ov3uTpNJZtUrlFGz6j55cqGLJ08svR6dSUZVCKDgWKnd7+XRoRhFupkGumTUBkvSDvLRdYEy61ar6UxLGAMiwoqDjrtb0wnBQNzelFrOzzWPUnXHWvXuqKjzLCV7iS6HX+SQBZ7KtrbxZpoBzKTi7qA2HzSLccdN1ewbEyKzWLeqVIjFXZYVNjBODKmKwsBGphk4EcaAUZanYijtmkgyal989X6nhutpbI3pdGDY9eMZGKJ1AWYTpON72hV7RVmqd7/wnqKMJgGE22iGaovmOOxhwWCAI5NX4cRjA0FRNqMzG+e0rT796HsGjGkO8MZUTROqykfLonPxJSzOnBrLDzeZkB9Tao4zks0C4+sT00PwA32UaAS93tLJ0eGYbs0bFRuTSTyKiymwdgKLnHBjJ4ugOLlwXTGWK1x2wfnu++3r+35d8q1cg0FPZtZYabma6eKdjcJ3fWkNmAUwNBrKypWhZ0sN97XuPr7V9k0hr4rltRwj5w7mujN2mHqmU0I7kQkTwnXNHOO7BHdME2jPutr6DZfTM/v8dw3jaocgYZKt0Nw+p77qsVLZHdURhxF5ClIqL301TW6uw9Um02yR6lBsNfqdZZQhiSjIwzOvDpaCXuVQ6PnbzzTFyMFmhg3lvlB+v1OKA3G9ltfUunr5qfb5UZv1mcKGEOpAKRVKAGlzLzIROGUYonEjx+v62nLLuAklz87ln800zjONRSPvSMdjKm/faPedV2ryxjFyaPLYCCYTteg2fUaPsQIcnOdnautSH3/3E5tfT6laGgMtlmfy109shNwej2pUK51jUthaTdDk7IlpzHaHvV5dXSqaTvTjH35FmsSqr99Ybl9dHHXz8Wu9u3xPk9lGI5MCGFsqnr73bdNMxtNUb7pKv6le/8vtrb7z3lf01//+3/9tS+pj2sDnx2I/rHX/UfP1+c+Bflgn4f9L8/UXv/QF/Vs//pae1bmeNLXemk41j2cq9wftDrV6witJU29iK641DQGaLVgWy+FyYIcbFcAL2hw6HJF5H7fqk9JueGRGoeOAwWBxOhxyG3RM0pntZssCyj6yHWmawCjtjA2hf5CFpSud1igkZJXRWR/KG0O3wDEijDzdDHt5gC8TwVMX41yMOBVt9Geg6FQLYuMN1xPJquPymKgVciER6H0sdweQxKJ20tHYWMkqXE61Q1b7Qg4T3+f0Ry5T6VR2fSq8ZgFi1EMqZTv6ls/kwh0AX40y76hIt/K8TzV/Wur5h4m0KfXq/kYRiK2kDinQ+sVzXXzlQ4XvvI9PXJqzkMB0eRoO97r+1jf16qNvW/2HnzKewpmX6a23XujZW2/LnyPCH6Vdrvp7H+vmW99VcX2nWRDpbLlRu0g1ni01fQKT6Ku/3KrflzZq8ShNLo7S65dqb1+rLO5UlwcDrH5wrtnkTASLNNujytut/ApQ6eIWYKSwrdf+qAPgK/Q1mRIZQVdcL68NlXlLRUo1kAHLuWHIMhbGYljJ85CrI+Ikm9oYOsChSHen9TQ6/VTqJ6q7Ss3YK55FiqexBWjSxLAkCLWhRYFqI8rAndON0eF8tVCYRjpUBwNA6+fn8iZklfFN5Ex0Kg6l8gPMDhNsxriuZxH3Z4YrMkEPBsgrdXd74xy0AyPuTOOATgugwSbjISgV0MFY1YWb9GLUWDlQPwJMMSTQ3cnvTlQ/PJgJfOfkZDcSsGmxJgiXX/d9jRcaMuD9KS3fBf+6wN+e+ACA3G8BX2YaNrEYmWIEwcIWoXerNMsSnV3MNftCpPAda5XW9tVLXV5e2uj6fP1EkZ+p3Nbaf3pQedcq01zzZGU6uW2xVZi4yBOLVggZFyIxgEH3tD47VzybOZB7f+8qyPishcSDxDY+HThv1mgwWIck7sjd4U5llyuehpqtpkrmE1GIA3tH2O4+v1fdHASZBCCbzifE+hnwypvatKMp7RjBqDfHG8vpCmEMCYoGxKKvzCk0HLRczq2NoB17ldabKA2HUVEdKPJDFXluMS82DQh9na1Wmj67UFcUOt5c2wiaYGfchd56Zs/fHmulCrSMpgpbX82uVHNojKmGkYNRxEkZTecaIqItrhXOUpfJFfq6fvla7aFS0vvyy8E2VeFiodFnZAsr2Gjq8yYOymkPofprsdRkvVIwn8lnw8C115eKslDhYqL+/kovv/FdPV+/Jy/MdChpfECQX6u4vTJWtBtrXanVq2mqv1vm+suvj//cEvMIvj7/wv/DWvcfwdfnPwc/UvD11/7KX9Hf+q//C/3JrzzXT84zXZBEXjcajrXu7+5V1KNGdvhDoMWEnRYJ1i5s0sIZLcsrVNVUxj6EVoCNcNaNFbAyK2iVWjgnu1S0MuikCkstZ0xDgXLf+yqOiGETLWBwgkZ3+ysVeWlaMhbYofEUDozMMgUDz0su1GeLDpDpxhgSl9PFbprsHBZXAlht5MYXoaeI6BFbW9GHU125NHE68pzjj13nQxXLiYk/ie1d7QdF3c7p5ez/PArQ04T6zuf4WwCYDVvssRn3GGfBSOqUKpZ4rSXcp96t5L3R4mmlt396rvgtaddeaUR07aGP8pWtzjV7+o60eSpREE1yKWMEWKTYl/KD6rtrlz81X1vcAcAShiGGnYF5JFh2X6j47se6++iVtRos04lm2UyhMXWW42BAUdSsXN+rubtXcLZRUOfqXn+kfHetsS8tQwuBfHj2jkK69ppB7e29ystbjXllfFRGkTBOVg4RSdp9q9LAuGdBqIj3uxKAQyHVRPNsbePLujiYbmu2TlQ0O+2KW2WLTMlqo7YZVOwL9fVg10UwwPxI68VS+3yvfXnUSJdlSrRHa0GyT+K14gGWCPYPAydRFi46hPFKnMGO7LQrtwpTYk5w/HXGtvLYLWYSTh5QgCYEa0EAqPiWvG7Zl0BGBPlkiFEw3zMWpgg5NQZsIN7hlAbnOhuA4aQltEgTAAAgAElEQVS+wbBRf8VomrEboakOgI2mxOTPMFYAJmjfB/A1WIckn0fG6ewuiHKx10D4sZKTFt/VEz2ArxYQPDYWNur+ztULmZTylHTnBpauFzSJPM3miTYvfK2+gA6w08vf/KZefvpS2TTTerXW0+fvKU5mOnx8q5ff/lTxONHZ7Nw2bMdmr2wOE80YMNJ0vbbN2u7qymI6Fqu1uZK749FlYbGBgxWLYSknNpIbqDmrnbEhXC7MnLB984n2+VZxFml5tjTwhYYMEJtM6DzttD/cSGGnzbMzDXTSdqX2xdGO/nRzrnS91hAMenX5PbsnLOdLy3hrr2919cmNmryzOqU0hVmaa7pa2Gec0XusTIt4oeZY6O7uxu6PD7pGoibOzzc6Hg6WmM+fYdhhmF+9eW2u7Ek00YpNQd3b5yANJhqb0bIME9j3FikHID2UF49qvUpDEmiyWqoNPG3vd7YJycZI7X2udl8YWBupC2or5U2ldehrTfWSySEApZ7S6UzRfK62KnUs95acP1tMNPidiuPWdITP3/6S9nWv1zdbu2dwb/CqXJPYV1Efde11ut4s9H80rf7y5dUj+HrUfH12DTwi798d9f2Nv/pX9d//Z/+p/vRPv6s/9NZTvbeYy7+91c13PtHrV5fqx9BcOp6XKBlTtQRgNjBUjPrQrsBqoGWZ2E2RMRDjQICLBWcarHHFwdRtkK/E3R3wxYeb0Mg4mp1Es5Erh80m2nX3uimujaXI0qnVDNnIoSPtJzUgZWMmwB4J3gRTalAV4vJx40O+LJixH1UxHiHD6AQWWWyto5EqktPCY6JkRoPc5Kxbz7eMJEDaQzr4Q/OdFb94LE045qylzoAX4zdGJC5M1YG5z75chUk7okqxpjwn3yfAVICvUqm/VRheaX5R6sXXMsVvedr1NxrO504fRacjfYh9pK4J1DeeVfMwGSS6QlOiPRijNaZ5i7KFvQ8WP2P0yHBC4wKgppB6TzxCpwljOsBmN8hvKmK51Ve1lf4yvuyLXNs3r63Lb7WA4RlVF+judsrmqZKnT6XzZy7yomqkm62a6zsNOXU5UrRaqebGFIcKzkk6H5XbQpXrfL00zUtb9Mrva3Nynq2fGUgutvcmns/WU+XHK5VdofWX3lf4pR/XUHaqPr1Sd7s3Voo/U+p9fnaujr7BsbUuP4wHlHD7AJ/v5pqGC/nEc1S9LVS4aAHqJK5ny6X6YDDXnJJAXuo0XRBMli9VtmpKdFrAIMT2AIPErjm0RBb6i+h/ksqfTK3/c7Rz5auuPNMsNTgWKaiOWQwZcx9Ud0dlSazZjD7EQGXe6lh0qmwnQNb8RN4pwd6VBAG+cN7isuUKc+Gr6Ls8c0sCFDtLnyfj6WHs+BnzBQPpaQdAtOA0FwsCKLVR6Mi10ti1iVYKpErPI9Vi61mn588SxRNfry9f6XZ7a5q80R+1XG+02pyrvC/00Xc+NtZtQxuDORoPiicA5FFpkuj82TPTyh1ubk0LwDNbFAtapWGwVPuBzkdLTIgVEPtipglMBIHm50+ULRbqDnvlhzsVdW7GP0wfVVuq7d2odP10ZZlWw1gqWU/lTxMbz9u4nHvUxYW85UYKOrVeruGwVYTjOU41vrnW7avXGhpS/x1EJVx3RlwIbmvbfaUK/NSckHV5dGCWMur9TuF8pmS1UPP6tY7bO62fnCtMYvn9oE9//TfseC+fPVMyXzpHY9lo+fSFjq9vLOtr4vPYbLo4BYyaewXLWAPdqgmuR0w3DsB51aji0yv1eaWM+qyzjVqPTD3MSZ4m84WFM/c5rk9o/MCKy3GXIwEI1zgrex2uMDQdtYCJTBc63B91e7fXbH2uZD6XV+YKhkb14U7Xfq/r9Vz/63ar//x7v73XkaP1uP5+ftblkfn6Lcfqh3Uwfq/T8aN8XjRff+7L7+sXfv/7+vkXF3pvOZd3eamP/tm39MlHO0vtXqxnJkLPbw8aa8AG9RmpAaWx84yBeP/dL6rKW0tG7moqNGLraEsYC3aBsiQxvRegwEUUEdqHHoNxICOFiTnNYL4Gf9Rtf6Nde28sFoW2kRerzBHR95oC1szZh1UNMOKYNtNuJKFFFEDt4/RBEM2/2cjrlEdkSe+nxcYxAU5wTSqXecJOgYVoigBKp8SlE+vldDR8H05GWDPHcvGIQE20a2SBu/GjYyoeANip+sdM8CydMDKAOPiNTqlypbpTGt9r9bTRi6/NFL0bqvLvdT+WqkNfURtoOPaqbktVd/RwUvuSWhnzHkOA7yuiby8htbtVbFoo3+mjGMUyFmaMbKXpg7qyNfYn4E32CLVbRV6vqYWS8j4G0bsHgxmGtBL4evudCz1994nacqvbq1cKwlHL5xeKP/iqY+DqVtrnGvmyUmdiICL1h728bCL/4tyYlePVpapyr7P1zNi7kXaC+1rd5c4WCfSA5XZr9VVgumNxJz8atfryF+W9eM9litlqm4pI+fF2p+HyRh6gHtDk96rLvfLqaOBgGS21//U7LaKV6ws9Niru9jZSQrgM6JnOF+bONQFW4psORow0yRXmGJWd6iPaRjYSvqIw0WQ6lUfZc1OaVgZ9GAxjz+sKpuY3RHSeA6iOhVVWYXCYZ1Or58qLe5XNQfMsMbAA05sfSu32pQpiQ5TIP4Evi/FwxVgnAOYKryzI9xR5wfVtpeQneYAx0afr/KGFgXsQcaT7KFLHB9I0X465BSwDvnARWyE0GjsT22Pu6LUMSp2nhCT7KvtK+2qvvCtUD7XSWarV+cY+e69fvbFrJ4YhHFrFqRPH49JkTIu8AF1UV7cKcbpavZK1P59MA4MZfxormGbO5WLbIuNGU23mZzpbn5mJB4Cx3d1qX+w1GFqGv+p0dr7SW196V94TROiAl87CVF0Gh1GYEmN4su5A2BtosdKKqY31vbtT//pSA2N1xPeneBwiMCx/jTHpvpR2hYncLRuP19s1qu9uTZcVPDnT8PHHunv9SsvN2q6P7lCo/M5rJV6kycWFxklsbQnpfKH4w6+pe3Wp8XavflsoommEgFmcvURz0Cry7FxaTC3+BW2lDzWftyqu7myDsDo7k55ekNxroTH+T3xV/nqj8fpe9atLuycTjKwKLWdl2V+aTySczodr7fOdJnGs2WRjY9DyWGn6/C2Fy6W037rMNDZfi4l2Tzb67z7+SP/hL//vj8zXI/P1yHz9XgDv4d8BX3/+gy/qL/7Rr+lnNjO9eOu5fETJL6/UXd4Y8xWlU7s5b9/cyO+cc26STI35IcV6d18YCMNpSHZU33rmwKHzDk3Y3M+0SKZ24+MmaZUufaumbwwITJJMgZfYSAf3GmO5blIrH49G0a/mS3uu4uAWvcRPNHQI7lmErGjl+5bsOJkYOCza0rQOjFzojiQMlYUHMOF+ituZ+x+PDVgCaJk0mIWZoQ5M3ffBk8v7eujMgyHDIckt3snzT9ojufybyqInTmNMW7cdQONxeS5UNCSOOfDlKVWvZDwqFTe9rc6e93rn555IX11J80ZjbA3c0qGVXt5p+M6tusujvKOn4y1VPZlK9GpBqOzJmY0kuCHHOO4svR2Wzy3KJNtb4TPHhTFyWRuwNcYS3VvmKd4kmq6myqtCn15/akwCI6O8Omi5zvTuF54pm4YWHUAK/hBIV22pHndkP8prOtvdB4Nn3Xq4yqwGhdDMwNeuzFU0lWXGFdtrTdOJzlYXGmpPt9dbpWFm4AQHYF7srYh7GCsFjBHjWPuysxLwd995Txdf+LI030j3O+1fvlZVksrOeJzux72arlScRFomC82rVNmY2ojneHdUuWUX7ykytyBOME8+pg2f48U80o0ahxaHnQvnZCRognk0Zyy4VvUDQ8TMzhlRkCVVaL2CicWDoPEyEb0ZCGCjYG7JG8OxxviQz4LrR00xLLSj6oaWBa4hmCuuSddd6b7YanA1gwh5HFjX00bipE1038f/uz5U9/tDDRZDy0AHP7FkfPs3A19satzP0Q6AdorlG16ZXLRg7LQcC82UKwp9JVmqu2anYsi1er7W8698QfEafVun/fUbXV6+UVPXpglbrhc6HPY2ToT5KvPCHLbTKR2GVFg5wwDMF/Ev5homX4t8LOSeZa9qV6k/EjAMCIuUhsRFpIbN0PSVVWEAz2lLQ2WzTMuLpZK3nkizSKr2+o1f/cf2USqq0jaLJN1Ps5mGaNSdf9DFiyd6cnamyA9U7PZ69b2PdNgd9ORsZeNOXIyYhmDmLOesYQxM2Tog0/XVllWp+7sbrTdrvf3uW7rf3uv29kaL1dKy5Y5Xd3p7nBqsDhg5InYPfU0vzhX92BclwlIZ9X1yrfbTGzVsLPaVuSVLGhsWU8WruWnHyKfry0ZB0arZHlTc7619wksnqvxBh8jTk3/lDyp5723Vd3vdfvtjefeForJXeXOnidWudRoTX8E8sQq5nE7bptF5E9i9/T6vlUymtpFrdneaTUKdPz9X9sEXpQ++pL/xjW/qr/7mr+lv/tN/+tuWnkfm6/OuxPgZVp//m/9f3/m7HWdvfOjQ+Bd4+McT+PkP2g96Aqli+YX3nukX//Wf1wdZpM3FmXycLWUj3R2kxuV1Ubatu71t7Lx4IgGmKLC7Pehwu9fYhUqTueIEW02oZlfo/n6roeq0Wa6VwKgRalkXGttKbVNa/UkyX7gUZZ7jdqcqr00AGr9NMGptIEkkQ2PLIom67rW/ujfR7UMaM9CLfCVCBQFyJDSTn0SUBWMzbs4mcLbICACgMweEcexypkY0aMRIMFuiXojiYsxO3Slk9cRgIRRm0cW5iPWOBZogVaj7kfycyFUhBaEKLOIW0opj7YEFs8xtU/fwzlxrHuMi32q7J/Q7jjsFulK2zvX21+aafWUtj+BrMru4yV8d1H/vSvl3bjTc1pp0iVJlCuKpBdTvYTvILooJpmwUAXDQFDFS4lYP42Vif9x6sQEKIhAaFnJzkUWmjyuF0cI6otSHjErJJKL/TZouEz17caaL917Yrt4aksq9huboQnNPBdgWLARbwDj0IdWbxIPdVsUeV2emIAtVvv5II20EGRqexMZK3tlTaTqTdjuNV2+U7+8U8Vpwc15f6u5Qmr7syflTXbx4T950oX5f6PbT17q9u1NFFEpH52So5RrdzVpzRiaLtV1H7ZtbXX/vlfbX94rG2PoMAQBmCoFhTAIT3ZvmrwnkDRSaJ3YdWnqJidc8u+4IHm5VKwkiTSaRsboHUu2HhY0LyW9yWkP3ZSROW1kpPGzLJA6MUQTIMp5j3BqMqRU+Bz4CfZhLd03aeBtmy8bdgH6XqOqkh+53xpAPFURsJrj+HPv1meaL7+5hkymUd/H/py9YJgwkROw68AXyMfCFWs0btED/Ne4Vexgmprpvdhom0ju/70NNfuYD1wgQNMaOjLdvzBnn4XaFnbzf2+fZwxl4e2utANqcnRJhyb4oNNzcGGManJ9LK1oTTiLJfaXh1b3uX9+p3JZ23hJCdjtChj1XN9Y3KqrCQE8yzzR0pQ7FvWn/xnDQ7nivi6dPrSKIuqbD4WjawtV8pWCW6HbYaflsbeAFh+IYudDT7ri3LEOLcqExmyR7+jpJ7kerGk2ci9tGuJDIvZWDz9ZLRe+9o5FQ4e2ttTe0RaHDy9da7mGtQ2k60YBJIIvVp4T6xvKfvrBNnIpO+uRS3W9+pOLNncvAi3zt20p9Emrz7EKLp0+N+Qy2B9Wvb3S8vbeNbx+FGuNQzTxR/d4zPfuJD7V+8a68opWuthq/84lufv03tL16o/lsaixv5XXqUl/RIlMaR1p7sYIw1f6Q61Dg9t1rzI/KUoB3pCc/9zPy/sDP6pe+9S39N//wl/XXfuVXftti9YOuR7/1hx/X/X856/4j+Pr8x/FHOicHfP2Z9zf6d77+NX0p9PRUo6ZQy+CQyxuj+gcvtJ0fAIxxCeJX4iEAWWiuoD1M01J01qOIf2+/zy1YMzRnEzlc6GJgDejCq+3vYCOoNvEn1A9JzTZXURAFMCqde4omo1H96KdgbqAT0Heh/QDosGvdbfe2sMync0umJ/Rzt92paenuMx+9xQkwNm1xuZEuj/WeSC4LkzxFRZhAmYWMsSOcBHEQ1LAArNwokmwcfrecHJivrnSLM/jUFkX+HmdZ4BZKAKWVHTt3pS2PHtXEkQGvkl2kR+5ZoJjR41AqHrdKvFtl86NmTztNL0YFtDpp0PZmp/Jyq/g4KD2OmtS+5t5MwRCpslcwEd9cj6EKModCyrwLY+ccY4eWLbTXBCiEUaGahp/seheDAfPls6ijiRmdnohGly7oVNMHp8ZE10Q+sC6tFgvNzjamMyuuPjUNz6mXycTTjBtJCefYke824DDDEdZ3yuZThbGnbn+nltGm5WyllrFmydpGZzQasOdbFMFgOp1jkVuzgFX/+KTrh8bGcp5IPefxreidaIo01myaar2ea3k+VXRGbQ1ar1L7m52qQ6nMn5hWCpH38XhQ21UKk8AWF3c8Unl9emILCbUMrRWBWBUbV0YUGsPallZcnCSMFJfqiomSkILkyBZNNI6wQGgICfxkfSeHiksQAThNDURXhN7Ert/IZxSfqmWTY6wXDJjLkQOPmOPYOjNZo+kPDDTNMtM5MrJlk8EGx0J20fdYGKnrkuT6lRer7oBUOCudZtEAIggbyD4ydsRMQKNRZZB8EoRaeJXSLlcShxpCT3tA+TTQ5v1nijYTVe3RvpdkdJySbLom86UULayblH7L2WZj4KWjrofwUmJgMC5EkarbO0u9R38HA9iUrblZoyFS8XqnoRrk1VCSMkH6iE7RbNYwu50aTENZamC9Hhodm4OOvCaLKKEdwIUs495t0T1WnTFo0TzR1s8VTdmUuRYOrl2cmJbFVZdWfo5h6Pu5aEVpmXCDj6nBmYwsQ+3UETE9WytAd9WUTpsX0BGLPrHWuuaMherRqCW+itBTRY+iP9r9bE79F4aNy62G1zcK0GqN0hGWcJ6p8gbdV7lFdDxdbbTAFclmuWmMaQM6h/OJPe4VOYLrpd6yMe1M6eApudtpePlaxfbGQGAXjGojT940VR16KptSP/beO6YnLdpRx7JRSdl4cVQw1JajV80nar7wjn5pv9fdT31d/9F/+V89gq8fYK3/UYDNR/D1A5yQHyXiB3z9G2dL/fk/9IH+0IunSu/v1Lx+o+Ju56TyAQMx3IGhdpe3WmYzE3ibE7CDlyLJObU8qXxXGhvV1r1leKGZIEW8GQpjLFiXZ7OJshlAjBu9k/8+aFIozqa7kdDSJ+czpRNAXaP9/mi2c3Z3aZLp4tkLW3jrY66bqxtbZJbzhaaThcY21O5+Z3lOTkRM7BfF2rGaGu0K6eYAQhYZAAF/dhJmAB43UCaUdYsbrzYmiJGOjQxNSHv6/TT6YSFz4MqNfAhgBXyRyWNFwA91Oy63UIOJ8SnVjlV7sRpS7rkFk2Tut0q1VzRea76ix21UtKhVBrl27aibu6Pq+4PmQ6RZGypppJTE74HFMtQk2SjO1jp20u0xV9GzI+8VJZwHRl9U/jgXJvQL6fA5QmhAZ0DhNbEPgWJu7rAVFCtTBxOOqr1aVYegeTCNF6wHR4XqxyQIlUaRmIzyOyMjOjQR+TNSBXjwlIB22AnYP9PkUSHjD8piQDmMZO+yjLAQWoSJ//+w96a/uuX5ddfa87z3M59z7lS3uqq62+0JT3FMbDMZiI0wKJhAIoSdiBc4CISCgCQSRrwMgf8gL4KRIG+MIUoAB0UmOIlwFJO243TXeOd7z/QMe54HtL77NrGttt1lqeoFutW6Lquq7j3nPM9+9v7+vmutz5IHiwh7HHKkAlCHw+5Hw8QxzRCnLLnmJpK7wzmlSTl74YWwDA7tLWxLxyLyoPtA7iYzfoI+rKIT/xY3bczoyhvPOsm2Qk4gqD7BD3wE4TkM1UebN/NwxK9FoGvTIkkSMdlz46JpxB+YiEIfgbtAcc2dEjeLpNWXSFP6zwrZKD04vyNDF71VbVfK1yRsdKaZE0rMwYeMMG5zeF1xSOf/P99IpGCcchFlup4+qhq2psMTKvvcIFFTvht6RP5ChjGmMsXbxT3WRCL8BJM4i9feOQ5nkiBmqpDWgKmX64HyOg3+NLKz39NFgUDvYNg6lMCVB/ZosmPRw6R2uL59gav9C0kZ2q6OMHSxXK5wOvGzXAsTbbfbysDFRDX/zs88S6Udmzy0VtKjTMiWSYHiVMLVXazIm6pGOJoLc2LJ+ZxSJraGUh5XU5PCoE0P15l5cPShDcYk21v+/1VbIgiDuSx7UGYbxajBoqndAF7kNyTWyn2J7yk321xy0w/IAYxVUQatgDqHckKIDRhMOvYayrqGYerzhlVXUdIDSDM7N5EcwETXZ42qBd92sDAj4ejRvEA+YWsoKNnuwc8e/Zd1hz5hAKCCMyhYWb4wvxpurg0NrQYZ1Ijb8Dk8dgOsbhSbQZyeUE89zNCHEthoXR74RrRxKvVxK83EmrBpdtDmmXzmSvrJTF1QNu7FuZSRN/trQdbUtCmwvYEF4+kJbZWJ//KgjUjONjJ8/WdfZd/nb//rzebrW3/wf1bP/TfD17f+Hnzum68/vlvjP/yX/wh+5MvvwehqNB9/guzjRzJEUdoxbV9Sc6dnV4iCJUzXFzJ6kRQiJXCrFEVb1FmJgibhvJItk0FSMweoqRHSOIev1TpAuI6gOIxQ1xiZqqPPS9KJs+eLPpCFTyyCKQNPk2XSV0YyuBUuoPOk67pCxE8PJxmwAgHDbjEdW9THFDXrZwg+JcRV0+UXH0Y0SItESU+ESDITur5FP7LyRBMpkkNey02FVBhxQ6DNBmbp1uNDafaNcYtAcy8ThPNmi8McTbea+EAY6yaolTIkpR/ZuHVzWXevWeg4QPLvI31SA7ShgD6e4CsZ7t23sH3Xg+LmSPIbXJUD9kmLqe6w9SOsLE8ApmqnCKKBEqIfbqH7K+l63B9TaRVYRY5wjSS5xSRqzd4+eomo+sRI8hwVhy0WK7MvkFwo9t9x8CRaYBNicbbA6BviAaLUqnATxT68ZkAT5+I38dkKoCjQHPp9BnnPpC+RPZ7cInJr4HnQQ7YZWLLZ6LIUNU/R5HGxdkjjtfJ6+BIKOjdxHAhUDFmBMs3gMmnGdJqhoWlrNEUlyA7D9oWhlueFYE8uzs6F59ZkCSzXhOU7GIcEHyZfw+J8gQ2rqAxPuFFTTa+fCpX0fYcddhXaeC84B2MZwVzfh9rbGIjOqBuoNovIXfm5mpjDQ4PJ0qCFtuApdA69eYv+wHJ5F5OqSLdeVxYY6I9TegT3HkgH6NTW6PMEI2Upy4LCoEHKAwgd/pTAOTRr0AxLriVefxziJY1nk6Y/oMxT6TLkbMSibela7Eg0p5xJ834p1z6vdcrybHmQ7lEyrtjZ+g2jvfSDctvHjSI3iypMXUdRp4LRCM43s20gfQFLzaEz2LGll2qWrLCkN6tG/eoZXj35CEl2K3T5zWYhybk85eNfhxWG0k1Zxyecrm9nfxcPNcMgOBT6/LhNDIMITdagPFXi3QzdAH3Bg4EmKIa2IgtLlS2qeN80gpA78XwFkSPXa9GVUF0d3iqAzeHQ1mHdu4fhdo/26iDDHNEOZGpxQCoZLLA14WexH5UMu6rIxK1pc+CpSgQRqfg62usruXd5wRnG3pKaIVVXhIyv+I58X0PfSJE8X29uksZpED6ZHUWw7r9H45m893PqehDsAwfRpmRDQgWlZhJZg6Pb4g9jeINw5SnwMG0WUKJgLie/OYjnUWWNF4fuvpVEpLahbcGHtltiJP8wiTGe9tDaBib/myKXgw37Nge2j/i+JJc1+o+YkP7oY7E7jLyPuYFsLcc8xVDEknjMtQHpZom/cX2Nw3f9c/iP/+KbzdeneNR/Lv64N8PXp3hHPqsJ+Jt9C9x8/Xt3L/Af/Pg/jx946y7U6yuAPKbDCeWBW4IVDNb2DAqypzcIwhVguxjyEnmcSaUNjaZpXIqUx4chHxwcTDjoUFqk7EAvDSUZVlxwCGPvXhR6CEICVoG6rEUy4paJN+C6yuCy+oWpHd4cat7ENCiuj/jJEziuJ1TyMi/E1xWeX0BZ7tB9dCVDIZN+3HxxmJOBQjPkgcQNmPTv8URP/1fPCpMWijbMZmfXkz+PEXJ6xghT5RJrTgtStpxP1hxexKcmW6/ZY8ON1zdkR8pGOjdJrEahtPc6fSYl5PwzdButYaGmrCQogx5KT/P3CQutwlsPPWweGMibV/jo2QdoxghVQ88WsF0uxYxOmYbPHHZZjgM3QiFse4G6GZDENf8F7gQeIt+Vh/dQVlIXwqc3B9NTnCBrS/RMr3oeJt1A2Veo+xSNksvgfO+9B7j/fd8BvH0XYLk2f26eni8PwMs9mqdXqA8ZrElDlxXwvUAM9SPDFpTj6I1RVTlds2xYUmI03dO7IhJfD8v3Zx8Nhwe+JxyqCKp0XZhMovH1ut0jvt7D1k14xFoMDbDwpHqlTQqYu3Mo0RL5y5cYmgZREEjysC0yuKsIGmXR40s8Oj3B6mKL3fk96D69hvqMxuCikt5CrjUIFe2ZeGMBoAuYIZB2KF9co8wKKXJ2iSagXE5NjpKXb8r3wwct9tcYXlxCqznEeIDJnZ0kHWa7PNVwjxIxVxcNkKXyc4PGcsvDeMzRluy+1IRsLqk724FChlfL9xpQKc06nlDY2ySG5hAfMmLKaSIv5DAj0prr4fLpC9kEc8D0/UA2M/yrr2ocr69fc7147c6DF3+RE7XcbTCMPW5uXqGfOmzPyPkr0efP4ds1DM+FYrsoKKUqKrzNVpoipqZGetrjeLoSs/5ut4FzZ4eJdVJhKJ9hZBnaly/QZoUASa8vr0Xe42fwuD+Kl+3+nfvQFBvJsRSGW+iGIhHSaD/UnWy4KTNys8sBW7NVdGOHuuWmvcCks35AhR5Y8HcLuPd2wNlW3gfKbemLa/qbaK8AACAASURBVICbNDLUmhFZWWPzxYfAKqSePnvpjteInz1BWWbwHQvK0ME/28mhoPvkY5RpDmf5AKa+RsPKs64SVA57L9m4QbZXR2SHYcBwTRi+B2URQBF/mCNAWbCTk55ISq/s+swLJIejDD++aYv8qjINnOXoqx5GsAHoh7t3AewWQJ4Cj58CaTanF/l3fsbOloTecR0NLFjqPaC/vUaeHoRXJsMot8OHW2j01oWL+TNAdiA/E7cxsE/JTQGc+dqcyzfZqZYAxysJAtW7Ff6Xl6/wP374Av/dr77xfH2KR/2b4et3e7E+zyHo89B+f7fh66e3W/y7P/SH8O2+jf7pUzwg6dty5/i0w4i2hetnVzje5gicSGQfnrhlu0UPmGXhcHuCY9nS/0cwKiUjAlQ5tVAyFJ43Y+ss1dHpk5mT2RzOGDsnIZ0ltXzABH6EJIuFhE95QuUwxNN8P8uGV1c3cqKn74Z/Nr9+FC3E8H+8YVFxPxO0NUMKaAmalGyjOm+1JNHHQZE1MIKLmGtaxBbNzRdPd697AulZ4iaLkg2HPSHdi92ZaStKXb8dKUEBixIgz+I8pVLCocl9EG8Y/xkD/ixaNlApFlrNmk33wwBjamAiRaTWuHfXwup8wiF/ig+fPQIKPjD9mddjOMJUYv3KDFgnOLETj5ClBZLGI+md30mAAb5qSvcftwLcQvLBRk4SxTd+J/yuaHTvNaAYGsTTLVL9ANUFlrsVzh+cY0V4JT16NpOpJrAvUDy5QXWd8jdhzDvx+vB8LrhOJsI8D6ZjC2m+YOUK/VPUcETanV8P2TYa9B7RY0Z5kj4dlmG3YPWMy/QqBwwOFFUP32DRd4S8TuEufdT9gJfXe2zO72B3/y2R9tgJKUXtWQZ16LBeBLJdu95fI8UgA3bghpKoZLSWbCW+35RE27FDRxwBubWmMvsCmUVtVKSnHDllJ8USOdJ12C9ozLLc2Mqwyuu6rgukrHRqadJnkTxl3tkgz2cXPUP8+cVbSNlQkAeKdI6quodD3spBhOww4eNRvjesOUFJADI3fQZLvF1hhjVlCYuoEn2mxlNa5uFDPIy8PgdKk7M/jNgHcsn49YeuJspMhhE5PFDYpd+LbDLxPioi4e7bvfi/Qo1l1h1Cu8DFUoHj8wCk4PLmiKodsVzvcP/td2DRQM/PyP4KfZnDCGaaO7oYWJOP5QCHPeqbG6HCazLo6PPAoOvonr8EmgrGg7fF9tA+uZaNsekFUDqWyfK+MsigXVW5cObctQ8lInCY8nGDR+//OhS9xfbuGbx1CEU6Zm0gcHH19fdRJ5WUSIc6N8gaTpcHXF5d4/zhW1hsVwgvdlAcE9VpjydPP5FeyjtnG/RVidAyYU4TssNRrsnAPoM+BvKe56zE4gmJ4RCFTLdODhZB5CNYRuJz5KGE78WLVzdyGHSE3q9AaXrpOGVhPDs824p9jSqWy4UMzDTRs3EkK0c5lJjLAJqjo2aAKc2hE4fBircih+85sCIfjTKiHHu44Ur4hafihLLLEax8rO8sZWh9cf0SmkUvJKuoOHNqqMizu02wkTPOEqa/kHszk7D22GEaGuREzWgTkt0Gf/N0xM/+vV99Izt+RonF32+g+73k3Tebr9/v1fst//7zHPr+4d/9u/hv/+hP4Kd/6AfxHaGL5tEnsPICjmbAo9zoLdG0A26uYmC0oTIdJyXVvVQK8bTK9J/v+/Kg5Lo8SzNJC5Hjow4EZZZoG3aXTQgDC47PFX+POD7IyVBMwgZhlPOmijJe1ddCw6fHi/4wPkZkfuMWhbBQYm2qClVbzzIiS6pbmpUDSYdRXnFsVx5WDTk2CpEH5iwjcsUyvDbUcwpjhQqYTuQKiqgJ+rKI1eHWjA8lupu46OLv5W2T/9OhC638G3VCrz1fYoyeo/tCy3+NqpDvX6IIJQP+gpooZfgh4YsYAwWmoDEyeChwtgbWFypa7Yjj/hrmMYJTraRwWXU0lGMtqURuH+q+k2ombbLgkIE26JhaRSQQ0rAVFm3L16YtZhLfBiUOkVzpOWI8nj5yDgUWkBq36BcFwq2Pdmjw6vYSed7AMlX4hoYvnD/AxozQXhfwRhKXHJTXR+Rx+pr0T6iujYg0fMsUGaWoStkoMiUqni5y27nN0Q2cjjGyIpUhmeRwi4cAGqebRqC+LNEmvsJnokzAvgwq1OjJbeJGk9tJjtemDcf1Z+htz5F2hElzNH8+IgjI5lL5EFMECCzdoP1vYcTpMxOpVTr0CqUWeuFUCZG4Wihl5PRJ1SUrYthRyFlBkwBJ2xTicaKBnjw0QRA0/GxYMsRwQ8OBUPyG0o06Q1Lm/sX5mqQ0zQRiCwtV04rEQ7N+Jxuzub6KD0ew1ojm+YnDG9EQI9SxpLtMwK3zVncOlvB32jr/Db8mU5qvPYryHbI8m0b3YU7lyis2oy34d6l/l/Ll2UDOWiNDZ33NEZ4ay5bTtD2kZYeqGmDZPs7O78JdbuSQMJ6OkngUhpfWYHJqIOAgqovdgFBSYeqZBto4mdPHtoPk9hZtXWG5WkMxffmMNGUjZddTT8O8KzDWPDnK1pqeRMtjt6INw6FPdcTl/qlU8RCHEJ2voS1YKcQATIf97UEAw9ZkCJneHHXktzH210c0lGZDH8v1SoZ75ljpn5rGGtv1El2Zo08pu5VSGdRmNabCwlBZUllFtIW7XqCf5vsb+0IXmyWWFzvohi6ojVN6En9Y009YRmtsWO49jOjJxSsbdmDLMjWPY1RF/noI572GCUpaBhx4qxVGW0NSZ8iLFDq7HRkumiZ4pgnPd+Ueui9ieS+tTIc7mOj1Ab0xQguZ2FRRDKWEZXgH5HXNgwiB1sqgyZbcYypc5wY1hOkQhq1iqjK0ZSZD3JEFGHfO8H8VBf781776Zvh6M3z9k2vgjeHv9576/vzP/AxufuEX8ce/97vwPasI6T/+OqrnzwUxsfYXWIo3xkE3GtCtlUgefJCyVJaxeCFcqQouzs8lil1nOaosm1k4pg2bFUSTioIf1jqf+Tu+g4a1F1UhJ2yahD3fE+YXqezckrRTA9VUBB8hbCwW03L4UjT4YSQDIf09fEixFFceTmwyaiy4diDsIEVXkFcZSg5fMrzN5cGk3BPaKqW5UoJHdgAHOqameLOZK1ro8aq6WZKSpCP9R3wgGqyWcYGKDwEdLR9oHM4Es8B+SG6eeKOnB+W3cMWkjoklxTFaEt5ZRg5uMGwxsHuknisVLCWB6zRwV9zAkIeVIkkaVKUCz/AQLBfi35hsV9KieZILEX2ayIgKBPJKGO3ILWR8A1Mn88iB67jQzbl8mhsmzXMwMGlHw3hyQCO+LAOT18JcqljslnJjf/T4EdIsRcQuvX7ExXKLtRdCbSaA26N2xPjsFeJDPIcKlEmo+KyPmTRVNlBVUwvWg0MZx1Qxl5smVCsQ0zN5St3QybVhefSe0YjeiP8nLzJZJjBZ2ZBBxwttoyJDCVvnz7VAn9TCgIrsQIzb3MCS88RwAH8+ku65OTKjC2RFi6buMHbElXSsAIQpZnNVhkNiN1p1Qm8pqMZeVMhADRHy9K/SV5YjEzlpgE9GFbEMDJSYKgyT9VLD7EdrGtlscHvGn1ekeMMUxlWeFnIQ+AZ+QjZRUiHpQtEXaDvK84aUdtOGz8u07yc09EfK9UbD95zUZTrVIv6BNDluuea2eOFXUW7noMhrl0Me2Xi8Jl8XYSHwROuVP1s4ZNzuvu4u7bmhZNiE/qahR97z4DBiMRXwkUr4gQMXN61VQ27fvNmziDDhwNnVwqoldrhHiVaNwclCJH2pJ+O1yDTs3A9BydGzbeG0MXHKBCojKI3qoe4IYuVWqxcfGQ9v4zSHQnhAYCsmQwjcFGqOCj0cMTktDM9AtFvA362E41WVuRwQOOAIAHrk0ETpusJAbxz9pKYBlwGNhYOBtwKV/lUGTxQZGKvrG+ku5WVYpSWq2xZDpcsBcLVZwT0/F6JgenMlqcPtbo3FvbsygGf7W8RpLFvJybbEQB8GgQQ+ah5emh6+bcFwPAxphuIUS6CA6gBvRE2jYez5uQ9kmMzqHEWRYWpb+IaBTRiICkDJs4wPOBWJcA7dmOXfxKP16PmmRCb0yIbqGuIN5b2KHjo2RMhBk/evpoPFAwqHfcuDZrvSgdnWBQ7xDXoTKDwL5Z1z/J20xA/+3J/DP/uTP/7bHjhvnr/f+tbls1q6vNl8fevvweduuP+TgY8fu7vBD+22WOUlVKIaDpmc5Gw7hOcvoRoeuk5D24/IuxI11wb0x3AIUID7d++gLUt05PbUDbRhkl/kApncBCgj0jxD2XfQPVu2HEVTSyegZbkiI0pKu6ccRWmImCcDNh9uwyRk8LysBXhp03hLr1M7yvBFOVDAjYoHo+EN3IViKij6YoZsTvSLqfJwJRmf0otvBDBGbssE2iS+IoqQTHfRkMy/SoYPOkImVWg6I+bzYGY7NlxrAb1Zo68pmQ3z4MWKGYW1QRNu08PMV6KZnmwwojb5gFdJ+K8xaiqKfkLPrYo9wxadoYOntPD1BpbfYLAydHqG3u5woxd41aS4c34XD979NhjRFnAWQDkASYuuYlrTgOJEUOgjy2t0hz2qR5/AIevM92H6IRTHnundhg6ELuCSI1EDTz5C/OwxRCETqn0lA2jTcghiUbApLCC+T6gKqGSIRT6kAf1wi/zpU2Q5Iagsf57N8rO8NSLLc0k9iuHbceSfc6vF4V1XPVhm9Pp9IMBSh2lp8n0wmcZiZBZds2fAizxkVY7lO3fg/MAFGqNA8uKA46MDxtse0WBgbQbQmhFlmcK1DajWJA9ja+VJkXJtuIhpcub3OClo0hIq5UzFgMGSboYtOOx7JmpLx2V2Qpv1COHB4gZJmZEk/FlUg54sSwIYPICwcJnSJcMeWRajLmM4tikPTgY/OGRwk+s7AY57tje8rqASVJcCg1sykY19CWVwEKSsaVue+Cq7fkLGFGtFg/YkqUtu3hR+XqYaLmUuptYGBiNm/xYxwURKCCKFo1M3ibFdrkci9Bxu/hgaGcQTKRwpbna5kdIs1CQX8CCiqNKeQI/damywnCpM1AL5p2rsT5zTfIaQ6rlia6Fx2OSmTxLBDWAUMB1+RjTZ+vCw0A86qpZlWyocnRYEbvJ6TDSqc6jl4DX5M/+VZni1wiS/aumJGEniJ1CXnZuDJgcZ3TUwhRXi6YBRm7Da+bADB2lR4nDMxGC+8CxEti3veZ836ApuJidU7IFVCLzXoXuzBM4qLPZG8tInNmJ/laHMBiwCR+TC+tSiL3iI4/1BgefRakBkGbtqRyxo41BVpGkHw5ywWNAHqeGj5yl6tcNiNVeqnU7E80xYrx14lom+riXpqfYDVr4LlrXlOavZLElwc0xmapgHFYuSs6rAtS2EYQh16nGKj3JIILh/Nwas2EU5tSClo6K67JrSZ0rPGUc7fvY4PPPAeSpSOaAs2OKgOehVE2nfwQ+Xsil7dv0MlTGhXUVIliv8/bjCj/6F/xw/8Sd/6s3w9Sme9Z+H3ejN8PUp3pDPagL+Zt8C6z/+pcjDv/7FO/jJ7/g23D+7gPLsJeKPH6MpOzQtUFYcUHQ4qoEiyyUaHW6XWOzWmFiwWleoixwTPVn0HRB62M9UItkCcBzRVKhMtPFhxQeGYaDqOxnAvsHA4laLD0RjAswmhz2S+s0bAqUqRQphm2ZAEC5hswBasySSn+U02LJA2ERkRcJq4kpctVWYHkGf9Cm3IpWqvJkoJmzFhjboIj9xE0QgJ9f0BGVG4VJuQtzuUSKj90hwE+Rf8cTOCh/CQDvylChP8mHF4cuQEms+vPig55bDojeHEhFTkqT+UzLleKNY4P26hzkX6NJ31ZZQhxSB2mG91lFMtyhxgncvQr4CYqXGe29/EdsvfAXoDOAmR/LxJW4+uYbWGnA0H6G/gUkvUNEgSQ+A3aPoGzSEr/KRazOB6sJwKPHQw8WGAVYWxUhuXmFoKmhEKsR8uCqyndK58bItGRh7hidodlfoI2G6T0OTnhBfXkItRrj0o02TPMQpmVFqEflrGOQ64ZDMQYIYCv7SFBe6QsI5K3KYKLPg2DOipGhYfNyhGRqkdSadi6Zn460f/T44/+YPAmGP+uNL7P+fj3D44BrqqUXEIuq8Q5oeYXGI81WRT5cPz4UJVpyIkaiRpMkssYwKTNLSmwFGNxdHSddh5GIIPCTcaA0afA4JeY1StgSTDEaKzsMIpUy+9fJkntEPBFwS8AtyxljDZc1DDVEnlICk8opbKHahDvLf85+LZGjOPiuR2gn6ZY+qys2lJ9sIlqXzsMGkImVxstCEvUXcwOvhvyatXNUwsBuz60SapPeQXp6JKIKR5yb2QNpC05/7s+btE/8Ph5mO2yluw8izI5aEnkEh0APBWCESf+LcdsjBi/4mDqb0GvWsEGpq2IYuEhip8AzQbLceNCYiWRZNGnvZIS1bFMV8rckhwdChjt2cCiV+ZHLQwptDCpQulQqjysRoJT2EOoMaDLQMqgwulJS5eYVX4TK5guko+PJ3vwt34SIh+6rtkCWJeACpWpujBof3A93BYJl4MXYolR52YMBd2OiVDlnDQvgBq/VCysPTY4Grlwe53/F68VT2KtLnzvAAB0AFPQ9tqoaz3VqKuI+HPW73Me7e3eHsbIvbmxu8/48eYXe2xv333oLm2Li6uRHTf7Ti9ipEFscSHiLKxbMM5KcMV/sMmrPCdncun634eECexdK5OtDD2ncijy75+7MUx+MR+qThjruDAxf7PMGL5BaDRQXBh0mGWd3BHEcEjoNgscCgjnh+c4mry1ucOx4ck0Z7C3nRYrFYSVH4MT0iHRvUkY+XuoH/4+kV/tKv/+Yb2fGN7PhGdvxWZz0OX//ixQI/8yP/FH7yD38/No6H6YMPkb28EZ5XktX48JNnSI4x1pqKpshg+Dbuv/sQ2/t3oNq6mKVvry7l1MvBSWetzQxHR1HU+PrTJzJsbS8uEKxWAgQl3bwZR8RZJg8TrtTnCm5A70asuwFux/ZDFSYRAIYtElGW5DIIRou1rOYb4iYIgO354DbRVBViEtT7ArZvwg1d8YSwlqOtatms0WStjbp4o7iZkgoZco9kYNBgc3PGFT8lBuGLkWRO4/OMlxB3l4AW+ZCqxQc00MSvkRyviBxF7wofyDq3AhzQ6gal1KmQL0Y5zkPFTYThIGRYQNVhMUWZ7aH0MS7ueeisFL1Z4Pw7H8J+5wxNV8AJ2UCwAB7fIP6Nx3j6ax/CaW3YrQFf8RG6a0EooKFElSJbAfsmQ5qVaPoRum3C9kN5UNJLZmiKFGW7poa6yjHVJYJOhdfR88OXSkWjaCA2M0GNQVEQ8iF0tsSgdigrMoJaMQ3Hzw/yMKcxmJIbN0Hr9VpkxOPxhCzLZEtqO0zucSAgysCTRBslQG1ivQ7bCjjsDpKco/Sc1wXiKhFvG7dfD7/niwh+8vuhbGg4GTElE8bLDMX7z7H/8AU81cKrly9Qthk6pUKw8XD/iw/k4e4PHtp2wNXNNdI4haObUIse1e0JWj1K7dCk67DPVlg+vAt7t5Ia9zEucLq5RZwxYTcx6CqD1mq7lsAH7ew0z3cDJUcOHwOqQwOT4QT6B4nWYM8l2VAqt4i+DCUEEfMa5mDPLReMCrVCzpsrgQUOskU+J4hly8TXhjLe66J0Hjro4fNUHS43bOM8+CumBd1yRGrlpomMNZMHBkrtAz1i3ARbqBLWJBGYzJRpJQ9vur5YHs2tMwGbNQ38/H2aLrgXrUhh1gVcCQho6FlcriswbVM4V01dospy6TcUoIt4RBusLhawQ271gISF5qxtksYF4mrs2XhOT2DLw1wq2IV2MjEyMcrrhdR8tcKglBimRhLTNKIH0Urkz5bB0bxCQUzDkCIurrFYBfj2H/peaF96G5NFBt+I6Td/A+XtAUWcC+/N013pOT22FZLAhbkJsL2zgbclr2tAXidCq6fdIFquRZ47XLEEmzwuYGERgdHiuD/A9Vx5DZM0lg257ZjwA0/o90xA6lGA4nTE1//Br6Hbp1hHEXb37orPjIdaKwxg3T+XRChRFpTsbW6Qhx5PPnmCy/0J0fZcUtaOayMKAxl29zfXMmxxCxr6LrbbtXgt8yzDIoxwHt2Fa0d4enOF9x99KN60e0wN5xWUvEaxP0hCebPbYHG2QT51OMQnHA8H+N4CrhmgOFaIbA9v7c4wKiPUhY8pCvG47fDf//2v4mtDgL/8S7/0ZvP1rT58f8d/91ktXd5svj7FG/JZvQnf7Ftomxp/4it38O//0X8BP/JdX4Fdlug//Eh8PPq7XwbcELg5AXmG6tXHwFDAiALoZxvSNeVmRglr/+hDGb50ehkYn2548lehdRrKYykPDn+7EZp9VRYYNZ7MIQ8Kohhcy4Zje7MhvulRXl1hqsq5wJtVJJTS4gynG970emxWWziL1etOOgXwQ4Ay2OVLuq0xjDWqrhLPV1qkkjbbrDawmVAjOLbukB4yias7kY/VBTdGpjwk8jSXhyUlyJF4Ck0V8z6HsP+v/Fd+7hYdzfpkIlE2ZfJNvGKzgZmykqS5Xg+VcxOAgbo0ATNAw/SQGyCMVnDpz+lbHF89Qnx4irN7LrwzDdhoUL/7HeDhGabba0xFB9QT8PwI5UWC/ske5csEaj5Bb3SYqgfVYkkwwwU9wLKCukBWVKi7HoM6M6PIbRLSe1vDYvqUmc86l8i7P2iwVRsKsRGWNfvfOIxSoTJ1mL4NPeSDl96QWkzM0FXc0pZtMXlJebiTEuHzBw+grVeY8lwGY1rA+XqRAUYfnUW0Amtn6LURWvycspM4KouDWauUxuLXIdtLs3WRapSdDZ14h4GN2wOmE7uVyCDj9kYDbq/QdRnShqTvCpavoylqWKUK23BkkKOUHAYLgB6wqwOUopMNnGLb0CMfGlNyvKaIB4kTdHkuQw+lV26mOBgx3cahUgIF9LQ5M9+pSjss1QtMJSXzHAV//roW+ZWdiLv1RkIphMjKOokxDSYV7RSds5cicZ8l334g3r30Zo+WDCfiKdhFaVFyNFGVJeLjCWavCIqBnjpK4MJ103Rh1dXtBM8lMT2Ye067Xg4yLPvOTkDEah0yrvJYuFaea8NbLKBFIadGQVKUTDabM59KcidVKfcEPvApy/nbFfS7ZxBtjviMNEO/v0WVJtKRqIUO6o0DkPGn6Kj6AarhwLA8YeMFu3MZsMT4VuRoCa8tcsnl6nYAjXKkMULRCI4t5893W8EwLUQX96Auz+YKsoRl8wXq7AhV5cZ9gBk40N99AGyJZWCtzsdIX12iSEssvAiu5eN0vcezJ8+R5g2+8MV3cf6F+9JzSKN935dyH9kfjwJ+dUwHnuNJHRa/5pSWyF7doC4rLFYL+fyfkhMs28ThxKRoj3e/8mXY3/2d8nrmH7yP+NUlFqymYvCAkvUyhEMm14ZJm1BsEv3+RgYig+nytsaTR0+xv7yC2nJj2koS/J1v/3Yo6yWm4wlTkcnGjSlJssMOx4Ncc6v1FovtXRjbu3K4unxOVIiLyHJRPH0B7BMkl9fSMrG+ewb/K+8BF7Q1KIizWxiuD2uwcPPRS7SXCViaNVQlbB7a3nqIvefjr/7D38TfelXi5//2G9TEp3jU/7b/9LN67r8Zvj7FO/JZvQnf7Fv4lf/tf8XP/+zP4E//2I/ie+6dw2b33suXaLlhOrsDY3tHtk4kSHfPfh1AAY0PJMtAlezFSG95LJSlBEKrR4suZZKpha1oMGkwuCzl1A3XFmlu7o1TxETLXzQFk1CvL1YyGLDnr7m9xchTuONC9XxJHPaHGOX1Hk3ZIvBCkWIkVciHreNCcW2M6Um60ej0naoCeXpEyY3ONMkp2dvuoHkRxrJB8ewlXr68RG8qkoiioZtbLbLDuF9gmksVmVGHxr5L7sOk7oZogl4wDzSv8vSvu2QeWSL3cANyPMXiH+Kp1WBikz+H4WBoetTPbzCZHipOL7YHb7GeB78swe2Lj3E8PkWwBPw7FoL7Pvwv38Vo9kg+/hjlIYfSjBgS9jaSrUU20IShmsi3hMqeQnOupTEp4wWOQBi7ukXV9mheG6qZRqM/hb9sDlGEfbYVPMcWMGpHwjyj/SbREbMEJoEHVUXJh2LfYb1bwTnfzbXh8RHjYjF3yYnUNcJZLaHttphcW3xGhIry6/LG3Z5Osv3SaByWtAKrV1Spk+IWhQk8Pku75Ah0FfRFiIEBDNuSIu44v5EUmR1s0b1KkD++gQUX3u4BVIY0mlwMxVBKTPUJQ5vi+vISXTLLeKbrIOSAweTciX2CseAyDEqyRCX45K/RnjwIaJTBR773A382MbW9/lnoIyMEuKrEjGwtFjNOIx+hJj6GdEQSx8izdJaimJAk7Z9MOZOYFlO6JClhsjAc/oDJLdFU6Rz+CBZQ+PPkJbq8kJYGmu+JpeDgwYGW/jFeE+vFCuZ6wxjpfB02HbJTirys4Dik7vuCXOkaDl+tzDlDr8ILfOislekKqGMF1bWhOgYUwmM5sJfcJtVyH7DDBQwGKcZOgjncICqGgs3dC3gP7gGeO6eBixLjYY8hTgWtoC0jNJGFcRlCsyiv8mtws6eiq5hoCOZycOr4rByqSmHfySBNLp+h8jwBpiOmsRIzf1EW8lp46zOowRpQLSgtS90HKFUOzdYw1jny0zXMpTcT+ElnLzLZCKmjgiBawnQC9KcUty+uEL/Y4+0vvCPDZM8Br8nQsEFg4vs+yaGB94Xl7gyqH0p3bfPqBs3VrbxfdhjIVpTgXfHDavS2llidbaG9dR/1/hbF9aWkel1W9xz36AhxdR2oi0AOOV3F1oZRUtocpm1/Lh7P0wxNnKK42iOwbSwXC1jLBSbHkY2ylJDTgxnHqB9/gufPX8ghyLRs1JOF9fkdLFYrqXwzyKmjmf7DR2jff4SprOR9ytQFZQAAIABJREFU0/gaXawxbUOMkYHxbiRoEHNyUX3wCsUnl7CyCuXxIIng8J0v4LTe4H/6+DF+5aji53/lzfD1KR71b4av3+3F+jyHoM/DePc7f85f/Ct/Bf/ln/pT+OHQx09933fh2xYugr5De9hjf809hobF9g6caCWR66p9hUEpEG3XcJYBbvMEccXhy8Kry0sxy2qMTJcD9EnBwrGwniyYp0FkBa7juS7XHUv4TCUTUl0nDwMmnViDYrPoehyRsJ5mmsQvQ/mOFSSUiZJTLpIN+xr5S6RKPhjnRmFBXXC7wA0Lydk0zNM7ImU/GpEYgcAnpWuvqKV+paDkIl25tpjymZbj8OWaFrqqFkaWz6QgFLRVI6dJllh3xhKNas6JMw6VGguqaXru0JUcRplufL39Is+KiKuRwwD9SzrIze7pu3EjGdRGAiyrFNOYYDRzKFGH6L6H3dtrqGaH5y8eo6sxV6G09CdRKpyJY6yg6YkeUPmgmjsV3WHEOR9ExG2wI48SFOuUXhP/HcdGtFqI72tIT6jyBOEyROGZeNnmaBlk4OZBtaRfr0pykR0chiT6CYGhwaIMxm1Q06HLWMVC6WuU4YQDDgMIRV3ODNNFCNNzZVN0c3steBE/DESOm03gCky+lgRh0EiMXpKOpmPBDlycshjBMkQ9tjiNJMJr0Jg2PTUyjHqqh5W3lO0JQZve2oMWkLo/wQgM2YCWZYesqkXeWazXwhCrTjnGpES1T2CquqRpe8vAsS3R6Qoiw4bHjs6uR0UpjPU3DHiQxt53YrCXYAZlVNlI6dAGC8rRxlRx00RT9CgbVNnssWqG6BW5cAcMPX8vOV8WFM9Ba5BPx+MJ5TjK3co8MJHxxffkdTUWr3ehqLe9sKHoL+NGjIEPyuDDpKGo+DoqwgVjVZF4DylVkrBCOXTgg76FoQ1wDUr3ZNCTRdfDNimRq8KQS3OGHxRJ57ECSOpo6hIcSSgrc0DQLfLB6POcxA/FrQ01Riaf2fOZGRaKYUJRM3Ciww0of6tI2BfYT7Jp5udP42ZPqqqYSJ5QFplsalk+Tq8h041ST8UDn3Su0kM3d18auiOHD22oYXFQY8skvYNTC8Oae94pi87cDb7CDATMHbDsj3R6VlFFYkNIihT1SL8krQWDsN2IuOAhbrdei6WgTnPk+xhD0cgWk1wvolvoO6MXlIcfDoGUyxnG2B8OSIsM/iLAO9/5Hg7JHidCcg1dyPdl3eBwOsghh0GGMApl28avy/tgwHaCqoGpsmd29g2W5bxZZcn55t59kaZPjx7hsD/IPY+hmbRQRAYl1iewLKwWa6mSwtUe2dc+koMAuWadraIJdEwbH8M2wOXAQ4CJrb5E/zJF9/wIt+wwkN8W2hh2azx3XfzCk+c4+xP/EX76z/7ZN7LjH3D6+qzmjTebr0/xhnxWb8Lv/Bb+5i/8Av6rn/opfMmx8a984T4ulA5rnn+qQgadqhthhysEm7N5g4JY1v7rB3cRfOkdtJEnnB1NGbB//+twTAMTb7htJ9Rye72dPS/HYi5Ilh0JbRsVGq7bGSVvO5wOsRiULc2S4cuxXssR3L7wGMmKGsJaD0ccr2/l5EmUgcab7GtuF/0zU9lhbHW5EVaUeopiNii3nZhTN5uNPMyIi+BJkRwlnTc2UxNpQIY0mmRoBq9btGUtrB36glbRYk6tccggf6rXkWOJrKe0U8sGjxF/EZA0RSpL2EpIzxqHCqqU/OntKYen5uimEbmqgbZlNgBKz+E0Qlfpa+HAMcA717F4O0Lwzho6zeVqyelJElqkTpOB1GVcd1mY2GvJLZJuYKKxnyfZssSGN1WWW3OjyIeMps90dKYd6cuLQig00F+9Qlfl0Hdr9GcLFH2O5HgSk3YYbsTQ3B0TmF4Ee7ODQVnoq7+O7OYaBoetpIJ700Iv2SE4zTwyEr7LSh4mTHdF64X4iOiPkgenxY1qj+PhFp7jwCBfra7B1gV6XEyh3lOKpBdKRd01cAiptJlmc4SXdPXsFkMxCNzVmEyo7OtjETTTdg5gLthVF2H51hkm10SvGqjTFDrNxtudPLzGogXyGtk//gjZMZEHHwuOR4YSohBD2mBiAKGbkCSxSOO7sx3Wux00d0ZNUOoq0kQ2rOKXUl3ET0oovB75meCQIr1/HkyfbQMlJsJkuZ3NEtn0LZYR1OAMg8ISalZCmSIx9jnfi0Q2H0xNEhbMTSHbFoQ4pyjwbAJeCdIdUNMPRmsjRyiJdbJea0ar9KyK6QcpUubWc1Do88phqj0iV4Nvs26ItWE1bHMehoiqyItGBnhFNeWzxAALB+vtnR2su3eEXs+S7DpPxe+ns5vRsmV4EilXM5HWEyqiajisvg4FMKgiUi77MjkU0v+lGBJ84Z/B1CMPBePYwbSJkmBVF2V9JkzJ/GPAgRgP9qlyG2kg9Hz5HJl6K8nZcSK0NpEuQhas7/eX0u9IC0HC13QYEfghAifAVDLU00p4QmVydexEQuS1Rz8XB+RvGNqld/YUoz5l0AdVfF3EpWRlgYbF9NKHrkjlFA8PqsFtfyuInWrscPfdu2jRiVzJ8W+9XMH1fHQMKBxj2GEkMjYPtBPvYfQiRgGUizO5f01pimR/RBInKLJUwheL5VL+DFZ9jZTPKYO3A6qXR8Fp8GAbOK4wGTWh4Rfokww6GxdcHdPCwnB/A2UXSpo12R8w7XNopwHaqYPO4oeR6JMeqqMj04CrRYD/+dUr4Cd+Cn/m537uzfD1KZ71n8fSRTmdTjz8/oH+esMK+dZftk87uP3Icon3fBf/1rc9hBXfYDkOMNhpxuGDPcNuCG+1RRRFKG4fo61SWJGH6MEdGKsQo6ZgUAeUyQnLKIKtaXKz4CaLdwgWCtO7wS40m5TmfkCWZwJlVXQd19c38/DVk/CuSdw5tH1hSGksvWWvIlfxHG6qWuSS3dnZvA2bG60F/8CDbMcod66jzzpU7Pxr+7mMm0OazpJlspPYvzizqFhFwu1ar2niQZujXnMqrWtqDC2hpzoc04RrcCtGdhFZSkwOmqjVFcqRMlsr3CL2UHLQIeSSmziG+2X8GhUpyuXaz0OOUClQTQ0KpsjgzqZjOe1PUCeaiTO4kYLgnoXoQQT3CwsU5gGDVaNifUxSIPBXWCx2QukuStLVQ2i2Lz2HTH+yOqgsUpzvIomx0wPEvsmaXUY6pUVdTsU8xas9eWBH2soRnm0xbQMx6V/f3soma709l1NyRilVt3D/vfegmBriX/2/8cnX/hFyekuuU2wTFWY2yOtAszgN99xs8v0u6kpo9zIZESgrXrK5fJjwzkW0EMN1S79OSRYaAxhkX7HKiVgHBTYHF9sUz5i/jGRIO96kaIpOkqskz/P9zkrWq7CCZ4IeaVheBFjf3yBYBDjtE/kwuZQs2UvY9Sj2ifgJ61d7lDErjwY0qiIb0UHVcSe8wLmzRZHkuL6+km3JdruRoITJ149S9emE26tr2YrxetQmDe4QSNl8TBho2yD0Pdy5OBNJK718JSR8ypHkWpF6T+lddXZox6VsMLldYyCEsMtUujLZQ2hBZ2MCBywCiWU/PcJhwkVhVdYs6XPc4wDG7QtbDBw1gGU40CRlSX8dDewqDt2Rgj58RcHCVbH0FdgmP0yVJBQ5oBPsyvmRWAgOcpJmHVrZ9obrJYxFCMOxYXg+xu1GNl7sF+T3Py+YNCjBAr2zFGI9B03KhhM3ghzcKTeb7uwV5aZ24o5Z5xeUiqypSqQDU3EtqD4rndRZu+XnkVtTXtO8WgoGakZogQ/F5xBeQR35+1OMJYfmDrqjo5066L6Dqark2uUQ5623IoGnnzyX11onsmHFYIyGgrI9fZxirWA/pi5l7bw/1ETrsAN3nFswiFXJyYAjkNa1sFgvpSOTCJBBGQTHUTeVXPfn97biMU0OCfqyxy7ycXezlcMe3yfV9aROajrFYnXga3XQJ+xD0utnL2DM4a+oZj8hcR2Oi9D1wWemw3ss0R+sTnp8C6UYhKlIsz19YfnhgKGosCGwVZ1QsHx8YaO7CJHYE+rDEW9XGvSbAlMywOstePSC0m9BXpjS4VodcHu2wS/FJ/yyruJ//+CDz0VK+/2eiJ/2Ofhb/7z/v80bb4av3+9q+S3//vN88xm7/jN/5Afxl37230ZQxmhvLqV0lcPCyEg8DbGOL3F2/fIFisMN0raUvjDFM2EEDuzQEyI5kze+48iJldGj5GaPeH+DKs/khM6EIx+kNNmvNhtsz85nmj3riCgBUMprWrnxpDcnieQ7poVjfEKcJMKIOju/I7UmfMjlxQyq9PkAVDV0pwaraYvmNsfh9oAqa8VcHQWRmKGZ/uGNr58GWJ4O0zEEEcEiHpqJWYdELxOLwfuGSTVNtl1920g5MTsD+eAVkzQ5Vsu1vA4cJPjwIeRR6og4xJE/QJZRQ7p6h4Flt1ULo6qhZDHyukFOkKHlw/ZYjeTCUjXohMtqNQy/Q+81UJcKzAc+cDGhMwscr/fYv7yBPRhSjcJuuo9+8yNYlHdVS6jtNaU1JuSEGK9Acwn10ZFXjPbPvZT8GXzfQxSGMlzyQUhVJwx8VE2FlzdXSIpWcB2EpVYYcZvk8Jc+/ul/5gfxhR/+AYxtifjx+0izowwF9FyN9PixzonMoNdbDUq8hLQKwoAGYt2QYZ4P/7yt0Ew9PMeFrRP90clDhYNuWzdiJs/LQiSZ7fkZHM+Ra2QlbDQNHbESp7lSiolU0s+ZvuP3TULBYDbo9Rqaq8zspKtYQhzs2NNo6J9GvPj4GU7Pr7FzIygdGWctludnuBXZacSDt74DnrZC9/wS169eSUqRgwVZZZK283w5BFRFKdclNz8MbXimzx4Ekem4NWGKs6tLgWL6rofTcS/hE9ZyRVEgG75RcdArHk70atGXBA2B44vB2yTNv+1RZZWUOFOKJLjW82z4AWXnAmXTCCqDMh/DFS29dtKXGsJzfUk5sjeSFWBtq2IcAwmFGGoDHSV0hWgDcrcaKewWTJhiQFN94YZR2mvLSqRA4iUU9ndahhysorMz6A8ezKb5rJinNq66qfcFEUBJWA5lHO5qkVtZKE0ZnAcBSo8kq6sq9cHZayi1FeVJhjDZ1jIRyj9/3jHLVpsImZafW/5MfQ/bs7FcO9AMFnbT2D8CRM54vJ8RXFbNPaKUw+kvY/9sFElYIHn/sXgb3TCEuVrNPk4BPfdo4hgtq3xa9ti2mPpW7g1seDAnS+DQZNPxunbYWxsFMJcLKGMn/rSasF85SrJlYsBW6pJ6GYCGvIJat6j5vt8ccbHZzS0GlHuzXAZ6ll5XpopbbYTDP3eCpGV5qOPBki8Jr21u4Lg55L8jGqjNa6xaG26vo5kGxHmK/XEv9ozz3U68rkVXAaEJ494a9crBjdJALypcvEhhHmu0aQ+1gAQ7FG6L6fnTe7yyFDxfBPjbRYV/EBn4G2+Gr0/xpP/t/+ln9dx/M3x9irfks3oTvtm3wAfIf/Hv/Gv4C3/638C5w1oaFi/TEKKJKVbhiZR9b20P/dlj4HiDiR9UdcRAxLNnQVn4UJaRmLa5HudDlx9spWLXWCVJnPjxU7nx0OBKTwpvnebFXejrjazLaYLnICWnVz6AmcLhX4aO+voah/1eetHCB/ehBoF8n1NVy81YXSzEZzLuCxj6HUyvYjQvrmSjQTo5N180Q/OBFN9eoewKhMsA/vlazMmKEUAx2GFpSCweDdOarUTyeeSfkhTZ8TQPDvRuaQRF9nC3LhTPgEKzsO8JvHSucBnlQSUnd3pu8hrIS0wsHE8rtFcpqnZAQY+WE0pqytHn4YP1LYrRAXaFpr9FZRQwdibMLy6BUMWQFihuEyBjuq9Bc5Miu0nhDKZE5h3NkRJ01rGUbSFSJUuXaZZu+e00M8WcXX9EHHDoofmb3CM+1HRuEhmC4EPbMDGaGkplRDzU8mtwNdz/8lv4rh/+XugPz4CRwMse02oFGJRyiMxnBJ9/HmUkbie5lOkwFoUkBlXKIbszAb5SelNs+nVm0z03PUQpcCvKE3/z+AniwxGWYyF866EUAE9tg5HlzITh1tSxGqiTISXPfLj3LCz0FWgL+oEqDMkLdPEVFNLxj9y49OJNMs62MHY7tI9f4PbrH2PpRmjTUrZv6+//ftkqUfXWvDuYnsUYnr1AmSTiTaIHMT6dEAYhfD6kGf6gCZ9SYJYhuWX/6OyFAs3Zu53w78ZHn2D/6LE88Oh9o5E6CEMY65WEG6Q8W9VRvXgppdf0d/HAoV3cE4P0eHWD4tW1bNl6IlmWKyzON9BWNqaeGx5uEollmk33BMLq/N4MFwpL3jnQ1C2UgocBvj73odCoPmYYi2v09R46N0YKJVFKo+zppLnfh6L5YLBV7Ttkx1tc395AZ43UbiPsuF5TkGSFbIl0wxLJksNiXdZoG6aDXfm+WONIVAE3npJgNTTxR/LAovSqVGN1NLKXjXQIqiym1hTxa/Kgw/Jqbpl4TVDyzctchikiP7gV68n0Gws4rg7PM+GaKsLAhLdwoFpMFL1uSSDpnWXZHsve+Xs1tBwmeU/i8MOkKbEiXPtx0PR4DyFElsXrNRRu7vIM46GU0IvcPxwTSuBjckxBzxBPI+lPadkYJRFN+jzvdTq3sHWHiaiRvMJ0e8T0+CmSZ6/Eb8r9Hz2s/MvebKCRnB8FmLy54m1gwpF9uDwk0/8qIQYWdhsYyxrDfo+a5eNVD89YQWtUTGWGODnhNjvJQWb74K5Aj/syg7ZbQvvyQ0xLD4PGHl0F+OApptsM/WWM6jaXLZ/HYZkg2dDFK3T4ABP+1j7G1wITv/jB195svj7Fs/7z2Li9Gb4+xRvyeQ5f/Lb2Tz7C//nf/Kd429agHA8Yi5lIbtj0pyww6rbgG4L6CIUnO1eDwR5IQ0GnTVAcTdJakuhqG4ECUn60FQMBy6WzDtevroScTNNuVjGuT0aPJ+XXjmZiES5k41WmlJ1a2YYxHUdvAz0UNPfqjoFwFYkcwG0JcQH8utw6sSPydJniTFsBBT1PndzITcWCa3rSSZakKeLsJDf9YOPD9i1hlKmdDXP0AMqc/PM4dAyDGKml/5CJNnqoWAStzybkcWyg2TUMh2RzG7rFkm3OHYPIVpZmityoSkkkPRs0INP8PmHIWQGjS6n2aPkCXFV6wmUn2OoIy2DfTYlDe410ovFegxLqMghx3rUHBd5kwupU+VmrQwFzIGzTlp+VUi0BonWbwSRMkhIN/WqTjm6kD4jQWpra+bVIy+bQQM/bPHQ504jA1GEwCahO2Lc54rFCQ6K1OWJ0R6zuLnH2YAvNHlHUiQQQGpWeF3KkOIfICCXvKd9EPgDLjF7CXIznm+UCpsVuyxGjbQj8UiEBnjKxOvt9aCSnn+WwT2SbsD3fIKAHS5mQEM6rq4L0oMAbLjewlyvZaj67egElULF9uMbyboRijHETX0nMvnlyLe/r5Fh48MV3cffBW3j55Bke/cb7cCcdVZxLjP97fuAPISM/KYmxJoH/psDp9iBLTSn7ZvVUwU0RC9w1ECrP7YPnkIRuoCIEVVGR8/AxKAgDTxoC6HHMuckgtJTXSku8xQxLNUwaxgkanmtwZPuqm9LYQAArPWfEZdRFgTIt5f3jwYKfIzfU0E41yma2C4yUB7nV5VQroGLKsoZQ+rlB4xA29Q721zpMmvE1HrrIiSJXivDbWR5jabuispHCxTCaGHuGLTgsJFLozD5N1bHRMeSiqXCDSIzf3EByjOY2ixvMJqtw7u/mbk42DzCnYioC+5WUJzfGHdDlLeKbBLdXR8SHE5qxgokRkRfg4vwCYRTNnZNiWWQwJ8YpPYof7M69O7BcG0USy2c24nbIVNEertCUBJHy9zEMQnYXmy/oW7KgUZbnEObaeJwcYS4i6AxTTKrUDTH8QBM9Ayq2raHt6L1s4DIROozIjy0q8uakgnOaN+PKJFs9w+IINc2wZl2Ta16aMkZgtzjDdKTknaIrKnRljZ6DMTlsUkDPw1KDXpmkJ5U/D3E3fd+I7JyllKx5jVjz9cMNpm4JV7Asaqmw4iaWyJ/16MFoFbS8Z1sasoFBggaWoWPh+UjjkwQmoos1enZGSkvCCLUqYEwqhlpBnXWYXg9fYeggOt/gcujwUdvhl1/c4oMweLP5iuNP8aR/s/n6XV+sz3sI+sY38nl+3b/8X/9FqOkJyld/WdKOXl2hiY/iI1AoJYUr6G4gZbVJ/LEU5EZnES7eeQjvbAVwW2apUmPBEyfZReR98eTF7QfhfKYRYuiYyinxyaNneP4qQbhw8PDhPXmwjC1v9irKJMfNyxvkxwJG0cIcJjk5jkxR8sHkGlId8tZXvgxqZGTFU8qi/JFkCY6XCYqXR9iTDkvKkD24mis3p6EdcHu4leS6G7kIt4EUJ6dZgvowYMoNqAPrQTRJ4RGdUdNYT2Pw6+3Naw1GvCYKpS21gaaPUIkKYH8fifUcarg4JOGfcEtVF9+YuFhYGcM3eWIxtI5Od9AbrnhperYI1C1U6bRroLktciTIpgqEts8PMg4zGlzDgKuZMOiNYT1KM0kijSl9g8MU5VO54TdYscJGuGMsC5+rXUaFfjkI2NTgpoXVMnUlBc0OsQA6E3i1JOsGKj8W0GksnO4xmQMUa4IbqAgXJiyXnYO1tCAUrY6yGtDWnYA/qW/WNGoXNZYBKeI2NL43TJ26TKgBed+iMTjMKjK0h9yM9COqNJdkKeG5fS+5QGlFYqUPtxtMLBqUvlUNVTvCCyM40QL50OA6O6FSa9x9b4cvf98X4Z27aNHIe0ZvFyP8WuBicfdCUrivnr3A7dNXUIsWxqDKg/7s4UNJae6TE/R6xHjM0FM2NvlesrGgF38iZVJKh1nMOhzg/HyN1d0LaK6L5+RJiVdHhU+0hU95UhF4L4cgeq8olSVxKg9LLklY4c4S8cC1EXieDF8Elib7VBArNgvvLVuGN8I+q5L9lx2cwJQNJ6cSdo02fP3FS2VJ2Xjb9mK8Frgqt19cTHY6utqdAcdKCU3JoSmFeKU0dZBNkuWErEBHXpGuPwNZjSqH3RQIAh+aZeFUlCgo91H+Z6CFMvakiBxIIz2lex48+Plizyi3R5w++PmjB5OUegJhOTS0eYf8WKJI6LkkQJbkfcqrumwIOZQQ/UAAL3s0644MrhSGpeLu/TvwQw9ZfEK2zxG6kdQPna6eYepLLCLK0hA46zE7CrmeYNOam37pnGXylv2UGgr2ohJbIbw0fnZG+XlNk92eR4x9he06gseezmRAkYzSi0iPKwcj0+LWzZXuSaZkh4GIE95f5nsAt+rcSGkjN/PsCiDChbI1K4h0hJsVNNfGYKoYLR1W6IvPkgXuGErYFpE9zAWQqG/Ka3U8nJDGmXyuB8qDkyaDIDlra9VHV7Y4sQeTrDxbE/9kyK1fVaOijF3WMCxNWiQ6leGAGqo6YLNew/dW6KsRZVxA61rpn9ycbxAPE66h45e+/gS/WuON5+vN8PVP5qk3xrvfexD/w6slvrSM8Of+2I/hO77zS9BMDf31FbqXhJzS80N+VSCFuL15RDUcYC58LN99C+a9Myge/RlUmLji4SBCPlCH8TDXb6jLLZTlhciWvAFnt3upoiFCYnnnPgzXFZmRp3RyjMqbW/RxDj1uoRKjoPAGqEP1HKiBB4X+lvVi7iTkCVNi3eNMEE8yVDnLf3myp2nVhDYy5TXLgZRDFNbF6BN0l9ugYTbWJzxiOuJtEaAm+UE1k0EDxkUExWEXGwGQo/xMkhi0eFKn54zfI6OTqjzspBOP8ikHKZpm+T9uwJj44ktEYxsLevlqKSZG3cU0GpiaCRPTRzW3DSVUHxjsEr2agj0oymUFFPR9BNCChcTjKVVQZtLXZ+iyUm6e7FrUlyuRTNg3aDBW3xPlwBQm5Ql2O3JLp4iZnRsq+l6ImqAPRQ/JS9PQFDGS+ChQ0+j+GRQm9OqUqFVooQVtKtHfPMfQZPA8SxKUvb5GnzVSPjwbs4H+FKM6nESOXm7OoPnhnACtGwyHBFldz2wslgmHEQzXE9muevZcJBeTPwdlZu4P8hwjPXNgEfdJJGyVD8y0hEIz+XKJXpsweDrS/XNYGwvn3/clGG+tZ68PJScCKNtSthy8lohoaAZuiFRMl5TcTFjhYpYPWdeia+Lbm4pKvDV8TZEXYgAnAJXfV08fIeUfbi6XK+h+QPosGl2XzwUTfBzoGV4Y2x4DfwbTlo0oU74MkRB8yotCLqeBEFVb4JoclbokR7M/yedHYw8qNx2jIhvqvihl26xxgxN5UMieEqlskPdZ8SPoGtEkTAJzOzNvIkXar3tobjTbCCa+hkzO1sCQiaxm2A60aMN4Arq4k/5C1WAYpoIa30q1K31IlOqY6KSNilvfiZKnos8Dl+nOgxV7I2WC5n/F0EqDiZ2irA0n741yGcvg0xpD0WJSTGjBEioZVkMnVgB16MXaMHS1vHd6YMsGbVDoUWslCMR/xoNEc2J1lIFxf4X02RMYpoLgYgmNIQxuw1ifTtM8JlSHA/I4gTPp8PVIOi3ZujEQ6UHQMMM0dQWL4N2Fj57cwLaARYwE+Yc1x0PWP01zirUsREo1eN0SKM37CWVHyu+yhdbFF0ppVRo8mAxm8COOBTxtrpcw37oHdRUAoQOC+LjBG6scfRVD84iZGaG0/dzZac+8tJrF2LQ58L1nxprtDfya7UAetGySqVYM9ICaTGEasIJQ7AAjuWw3B0mliwROGblIMRQnuLtzGP4SYz2gz+fOV8rK5N/1vYpWtfHX/s6v4X/4e7+Bv/71N4b7P+jq67NauryRHT/FO/JZvQnf7Fv45Gtfw8/9qz+O/+SP/Qi+98tvY0FK9XGP5uMPER8SWP5CfpFf4wYKkjZGa6owdhGUhQfNISySXCNKiTSukrM0AK9eoKQhfreBc/+h4CdQ9xLpn+IMSEpnutl/AAAgAElEQVTxhoGDDY/hHHo4yPl8KA3AoQayVgzt2KwAb5Y+5Rf9Gf8ve+8aa1mennc9635f+3rude2qrr7PdM+0e+ILhAlGSoLtEAIfiAjYYEBIDuRDkAGTL0iAIgU+IFAkPhCQSBCQEGwUAgIT4ctkxnbG9sxkpqdvVXXqnDpnn7Ov635f6HlXjbEVO+mO6DZCVaOS21Wnztl7rbX///f/vs/ze4Y1XNxqsssTo0A40Jj6DRZLFoa2Dc+Z7O4wJ6WWGJVBPEMkRianPmRkE5gD+IhFJEW+xC9Q2EvitDsE4bLoEsEKu0XcRBgszO9HnZhkDvEKU3Au80eAgFL+XP4FdRncwHdsSz8jbfL79FyI+XU2ULHAk9US6HaAmwEugZMR8G4CLLgPhgCF/mULbKl1McQUwTDzPi3lvSukhVMTRe0ahc90ZPGa8djPwGxLB0Ycs/Lr2U5qkF2fQ/MsWMf7gEbS/iNs4jXuvPEytC+8BpD0fXmKtkpgMv6kb5D/6leRLC4xIfNovAd0PjqK3+NE3HvURtVxgmi9wfXTKzx48Kp0Tpq0gGE4SBcrnD1ZYDo9gsfgb8eUk3dLfdnyUmJTxhxPhiMpuPoolmJJ1UxBfjBqyjRdGfdR7+LevStCbngG6usniLsE/o0JzOOJXOJBAOiSoguMw+G35w3P0GojGA9m2EF3BPEg94K/CUhjq5D3nMVXXcmBg2BQqZhY4GbEM3Ckxa8Z2HNyj6i3YkuLJhR2vigYZw4Of3HcRgcon/1oN2gEWYRQLzjM1QBqpTjTFfHZwJSTzwdxCKTMc1Pns7pniMEAclDyh88OuQ7M5eMzwoLQZIHDmRR/PkVSznBwECEXC2Y+93wfyfBe+VxFJVDwcBECOmn/fG81kG+A7VpQINhjB5zPdwZcXQ2fS38MWMFwDVhRUGxfse3EZ7Bk7thw3XmYKVj0SaK7vB+6o3m5DLpRbR/YPft73lteJ4Z0BzYw84aiuqUBiB9zOklYdPJg0cozky8W2Jw+QeAYGJ3sAb6OXm9krWECwO5yhasPTqHsShx6I4QW0zR4SOEolJ/1oXNMyDTF9whctqqGzz1fDz/7pBQ7XGOo90uQ7Hai5aPDmzyutqxEV8nnlCgejfzAosRumWA6mgv+YbW4QpZkmMyo4dsHqEfdH0uHH3UmGtOqK9GSq9g30vnk9SMSRyM6ZrI/XKtOG9Zarmt8H/ydUKtVAOya8Rq7Omq6FQn7DX05+MiztNoKSFj0i/x3Bd3lBYz9A3IwhnVxEwE8ONghsCEvzQaCffxPv/JN/Bf/29/C//L133iu+foEe/1zzdfvcbE+yyLos7gJv5fg/k+9eh8//kc+j5f2fGB7BYWbvRQUKpxgAtMNZGyRRTvongX7cIpuZOMyWePp1VNUWYrP3X+Aw9EY+7MpuqrC06dn4mTzjw5x8MIDZNsIxdNrlGdXaK83MJICGk9ZoktpsIhXyNUOziyE6XsYT/bQKwZMz8Hk+ACG7yJvKtF5cSN0JAsR6JJCTm163aM1dCQjEzn3Teqa+kHnxNM+hcu+ZaMrCuh1BYMdszwV5lOXNFBqjl4IIjTh8lRtq9JRy6j7ov7NsmE5z6J7WFSxcOImyGKN4ldCXbtWYJtlU4uIleJ8njY5gnM0xgplSKMEFhPlOBISXRQXdxvoXSiKD1W3kbUllvFTVPoaVljCVgqU37xA/d5GuEZj6pvsAOttiqslc+caeB4J3yYyuivZ5SIzq+5w98ZtxNudjIMthvOmW9kwrcBEUmfISRoyW2yaDDfu38bLn3sVpVbhfHkmC/8rb38O4c1DLK+f4P2PvgvftfDaSw+gmga2X/86do/PMWYElOFipzrYiVCanRS+71bs+ESEKDX36EPUWYMirRHYIbKkwuLpCobK7DsPjUJ+WgLFaEXETzt/4LuwqLNrO9RZKew15ibGdJ9yROgH0tlhksBoPJJoo6JJJY7IDA2YgYFGrbDNNqIdnM9p768wmYzhONZvhXyvV2sBkbIYVhQLuubAtjxYhitaqd3FFT784D1otok7L96B5Tsyxq6acoifolaQz11WIFqvsNlGaKm/czwZZfNn7e/tiQNORlDDYBhVVSAvMik06dgVKC+7CrYjxVbZMOibfCsPOl8f0QHSga3Q0S3I7lxfIzEy1FqFQDHhVCayq1hCxFlMWuMJrIAwXW7OTGkgb476RoKBe1R1iqplZmKJjuYJpRGWVhpTh8SAHxsjhwgEX+rXMo2Qp2sUeSojvMnBFF7AsPQaq9USSZzKGJ2dEoZnM47ncO8W4o2GptTFqEDtH7uM1Kyx+GDMGesJtv46rYVG4CuNIqwVNwU8m9UVn60ENSrYjoZaK9EYLTpHwbrawhzZ2LtzKFE9pU+qeweFY7goks6V7mgwZh7u/4G3cL5dIklzOK0BJ+mAqxgdu7bUVHEML/dHEUMAO+9g950dKoNaSEsgrJRaEB3hj0ih15/BdAkmVmXcx7fjcWzZtghY0HS9uFTplt1stlIzM9qJo2XKMuhc3dvbhz6fostjqGMXpVJjVyYoODhvS+kkd1dLBHT2UmIAU5zpPceMioGcjua0FL6X8BEZ6+baMMoE28UTXG6XyPsWnaUhnFO3eYyTG8dQGkKUo0GgnxUoowTbbYzK9hFMRnDIS2P8WFEgpAEDNpabGsvGRrN/F79wvsaf/bm/MSBkftuv55Onj1+JfVr1xvPO18e/B8Jo+Yf99UkfdgJDf/ydl/ATP/IlvDDS4fcFfFORD6xOqvtkBmM6lxY2NS9K4EDdG6G3ehTJGlmZwNENcUBJ1iLZNEmEanEhhQjxB21cY/v0ChfvPcT64SmMrMK+7cGms459H8tEWhE82MAZefBmE9jHhyiodQhcYU/xtJnXpVjK67KF2avQK8ItC7Ts7hSNFFSuNnQs2k5B3ShSH3GRE+g6LdmSO5lD5Wi0SFHlGeKkRJxVsnlYnikbJJsFOTUhJJezcHECERGz00JgJbVLSmGgKhmkTJFzKyyfjJs/RbLNQO0nYNUSZIUu2rY6JTRJF5QCNSBcqPuOiAgbPRzopgcaBrN2Az0scfeVGeYv7UmU0/LxIzx5fCbFxo2j2zAYIH16hTJt8NKLr2N0cANVUiFbR1J48fs7QYCCZgXDkAQCcbBRhO8Y2MQbROkOtdagMYDbb7yM+edeAzOm8mwj+hTj5rF0NdrFObKLcxTbNWaH+6Lt6d79LprLhWhKWCgoL9xHa5jCQqJZgjoa6Wiwy7LZoeFri3kzNDgGx60EbOpwxnMojoUqi5Bma1ieBmdMxAmdkyW6JJYRHalpLG6SzQ6nj88wmu0hcAPRC1JwnCSp/CiOSoO9EObEQYkccbFFWmVo+gZH+4diBCCslRs+R1rERmzWO1xfr5EkBZK4FIOarjvwTA8eA6A3kcA2WVgb7hB3w7D2+WyCcchAc36tiSbLsb66wnK5kpGlyhG1okjxRXI6tUsMsI52ZNs1WC+Z+dhiMqHYXkGeNgLT9MQ9a4k5ZWCzEfNAltRwSKAofyj8GylemJigKzZC2DBzBcUqQZlUUDjWth20FNlrJkzVhK1a8vkxuxq2QkzHFmkZo9dq2IEBwyG8tMaanZBGhaF4CKwJDNWVItpidBivA/WdgYHe0VCoDXKlgj0OoAc+3HAEVXI7O3mZmu5B2UEKnO3iGttVBNPwMKam1DAEJ8Juqe2aMs6TMVtdSKGguq6AXQn2LEsytwrpcK2TJUq1hDm2sco3GJ1Mce8Lb8DZ3wPmexKLpNGQwRimRx9id3UO/2gK553Po9ut5VBg6XxPBpSIXbgW8BS0ZYKGGbeMNzMNaJQ80OnoOQJi5shaTDfiBm0HgT2jpwiXZadMnK9DZ4oZl8V2C4PdIsmtLYbPDg0u/ByyqJNCm6y/Trpxqugh+XOYAcuOJ7t51JLWUHcplE0CxLl0uJh0QcH+9motiBlqB8nzG8/2xOxxtdpgNA4x85kGQhmJAXfCe+TI92c0HBEZosWrGym8SNDP1xssl2uMDk/guA6KZIc62mJC/A8PBGkP3ZjiOlGQ+Yf4hdMr/PWPnuA/+/mfx+37939r+/qk+9HvVxPi/88/93nx9Qmqqc+y+GrqGv/5v/tv4M1pjjfv7iFktES+Q76+RlqVCOZzTA+P5OT9+FvvIphOMLp7jG4/REktkqnBCz05MdHlxMKHAa8Fo3L6FnquwMkNFNsM26eXiM/OoRc1xp4nQEzqqizCEttanIWkostiN/dQWYrkzNnPYIfc7EjDZsh1sctE62NRxKvowp5RJZD3CiZfB7sGDEyOUrRVD12z4DLbjgBUxqKsV6ijSDbiuiAkthD3FIs/ZzIi1lV0RQz0pWaFQEluXjLepP2+URE9YvjvECdCgChb+BzvcUKUrTfQTVOckxTbU0xfM5+PRqmKIrlh4sOOHDVfTWliG5VIi1aAh3Gzhh5kePmtG7j9j70K5Z6Pplzh4bvvYXG+wMSZYOJOkW1zJFcJXrr7Kuz9G+jiCtXVBhW7FnWF1tGk0GDiADd7vmc6Ni0uwCQOFSlUk7FELVSOO6ZjdAzhXlwjWV5LkWF4RBRQN1YgTbYI9yYSVlyvrlCkkWw+BHr6x3dQUydDWQu7BK4lHCjOOvSsRM78RFI07BAakw96RZy0SjAaxMTswDSpdChMW4VqqaiKVEJ/eX9DjynhPeLVBnoQYnT/gUQnYb1FFmd4enYO23MRTMfQAgN5X2BbRegtRhv5sFwTDkOkDbrOLGSraymEvPFUpotNwcipEhmvYdlDoTPQdGE0DRz0QtzPi1QKML43dsGot6LWyzR06dBxE662O9lww0N2b2kaYXEIqHT7JgmKJBaGFovWaLsVo8P+0YG43DZXa9i2D3+6B80foWgVFPlgpmhb5VlDmmLqThhR7Jixk2UWFuw2hF1rwCpFvdgOjl/NQsoAgqKSOC9DMeEZLmyFneMKvpKgqiIpvhSzRTBzZeqZ1QUydkAy5kCyIWXCNnz4ug+b8GKCYTmCdxTsuhwRjSG+CX3qQ/O9AT5LrRfHp8IR01Ffb6DWvXScqE+yrAAuNWdQEGcMydZhUftnaehVdpJrZGqHkqYeldmfDCWnC1uHZqsID0YI5z5qtUZtdjAnLsDnUlFRRy12F2scTGYI7r+A4vQRdk8+xOTuERq6s6mRo2Zpl6O+juGrPjSS47UMJTtNDEKviKTgz7MkFosd+TxNYQaufJ7oqKRW1bJc0WAOnLJmACqzkKP8oqyxu7yUMTTNFNT3UdhP2GveZyjaXDqQ1IslEUGwwGx/Bns6gkapBcerlF6gQVWX0InvKTqJBapXGxRbZlfG2K1juLYvrl/qAr0gQFm1iIsKBmHHVUIthICK3YkPlaJ6amXbEgEZZxSFFhw7PxuRM7Hh+hoNob66hnzxFPVqiUCzoFwzXzLG5OA+NH2C2j3A//yb7+E//j/+Nr7vT/wJ/Kd/9a8+L74+wX7/aRvtnhdfn+BmfJbFFzfk//rP/wy+uF/hi++8Av/2noweq0fvSeyJydP6eCQOmsW7j+ESzHnvJowXjoCA4zei3DUJZiXDp1pvEF0vZOGk3b66yuBkBibBBL5tQ60q+VqiHMq2Q7TdIb66EuE4O2gk33tkOblAodZQbBM6w2qFWUSHoYaGzp7LJdJNjNBwMfZHEitTpxuU5RL+/hSGG6CMMmTMXat7YS6FwUQKRIq2oydPEK858tKh5QqabclEEdgjF5ZAY2sU0WbIKRT6PfVAA4uI2iBxRm5KFLsIWVXB9l2M5nMYLMA0FflmI4G2tutJzmW5i1BFCZpCRZ7wdE3tWS9uQxZfRaYhimsU7OZpPdJ2A8WL8OKbJ7j1h78A5e0jwK0Rn57j4bc/wPZygy6qUW4K+HBxFBwg1AP0aYOCVPXrLZabJbZ9hZNbc8wnU2RxjM1iKZ0iQk455uDC6k1CKcwYEcPxR3O5Q36xwWa9lUzCICREVkepNojaFnsvTHDrjXvAwQhNYKBTmedZwB2doKc+it1CGhu6Wjhe1OSZN2+hjumgtaF7E4mpkWBfi7onR0726Kmlou6JWj0iGpijyXu4kmLV8cfSvSzXW7gczxyfsD0J7BI05J9FMQzykCw6cDXkZYSyzaBPXVjTELrSwmHwNEXP6LB9+BHi7RruhK9HFyegSAI7cqccGLY/FN5aJ3Krqspx+uQR0izB+PAA86MDGatyrKSz+0GafJwgXlwhXV7h8PhQXGm240mOY75eo1yvJUJpfX0tXDfJDlVVhJOxkOyvL5cwDBfeeA5ryvfiS3c1S0p0TIAgz4kdFOYnshNMl2rWYJxamPQjKJQqnl2juFgJFoAvPOt6rNIMW3ZLmF+o2bB6hoU3mIU0BeRIygiq02F6RJ1RhyiPZYxeZM3QCSzocQkxDWdwOg0FZQRNJYVtZfawZz5mL92BfjBDY1CI3QkEltBh3fIEZ7L77jcFy8Iw+Z5CfG8CzXAHRyuNKcwJ5aeiYxYmuz0qGpPSNWJeaim+WPSz+NFsBe7xHmyjR52sod06EN1Ven2OfLVDdcVDSIH54QFGr76MNo/kYGadzAUVwUMVD2L1NkN9vYPbW1D3ZsCIZP1cOlSST0lmGl8XdVF0WpLf5vvQJuNB18m1gdo4atkoRaDOMqLGqhw6XRS5r1ZQKNwPfDFmkKWnqA1KRLhanYlblk7w1eoa4+kIb3zhc/Du3BqKLurL2koOgswV1ShjiFJoeQWtYSIG7x/Xk04OChwvU9tKDVkhhZcHhZ8xxhxZmuRL6r4Fw3fQqD3yfEhtUAlGrhrhi8329mTdH3SL7AhWaJ+eoVksAGKAHl5i+f4FXH2Cg9uvQdt/AX/9176Jv/CzX0Hw0ov4X99973nx9Qn2++fF1+9ysT7LIuj3q+3J09u//odex8/8a/8sXnnzBdhzinIjILpCRwDmOBDxdkcXzVWMfrVF5aiwbx9AO5j8ltMx38bwD49QrpZ4/J1vYxVtsckSrB9fIzuPMBvPMN2fD/oBz5GNf7tc4fSDD7GmszJlEaFhPxjj5tEh1vES6ySSfDp2RcpOEfs8T8eu4yFj54vWe9WESw5Z2aIqIzhWDZfCccsVCGVKKz5dVPWAahh51CuoooNKIgpmFbgcJ2qWnGQpbOXeTB0a+T5iXqS2nyPLXhNeEseOpqLg7thHul1hRyyHocKmiFehRRuia7IsDaPAhq3pKDO6DjtoqoM0okOKRUkreo++1ZEmrCEqlOzSuQaMoIO71+DlL9zCrT/6DvDgUMYh0eU1oqutFF/rsyXSqwSB4iJQfFidCaNh2LQqkSVPF+cojRa37hxhf74nDKHNcoUsStAWQwSTyYBjzxNOmojaaVAoOviaKeNSS1Nhab1siHmZIeta7N+b4873fx7qG/eBG4SrAog5GqT4n2L1FthcoWFAsNJBZdwLF3OOz1jc0AxB4wDF7xSdM1eOf1HGcjpHaA3f83sGC57GpevI8WWMfrFEvLgEs/Um4QyKmAva4fsR9koR+ITQXCq/S4AdEQqi8xhJmUsQNPlLi9PHWC6v4DquaBo36whVxaKBxHDa9G2hzu/NR7hxMpON6qtf+xWcnj7G8fExXnrworgUmyoXZAC1WLzPu9Ua8WaNQFExdl2Mg1BcjdeX1yiTHL5FblIl7sOOm6ZKDho7Jy2ylOgK6hV1GBY1jx6KRsFynSErejl8mOxGGoMOTkK7yxZjQ8NROBauXnG5Rr0rJGvVdD0kHYv5TpAc/Bywa6vQudZ0wmqq1RZ5nyCYu7j32l24ExtREUn+KB2aFSHzMUO9dTiWh7SocLFaSnE02RvJiHi6P8HBy/dl5ChEe4rsKexnzhFNA7sd4m//OgKaV9jBJL7GnwIWRfw89dD4QNBXPWgEeKiTGCH+piEmGz6IFPazdqZ4XGslpL4uE5i3joFZgH63QUt0x4quWwWOZ8PamwA2Bf3VYLzQqEUs5Xr3eYNqk6LPiXgwhwxbGm3YtWJB/b3DgaEL4X795BSu0Pz3B7MAu52MVSKnjF11Bp0TcCpF+XC4LJMUt+8/AF58cRhF0mDQFkDYI338HmLibsoUT84eQ9EVvPL6K6ilG83LN+SJXrELreuS5iEQ2aKEbzk43jsU0b7RDVFUWVzg7MOP8P57H+Dqei3ae4nz8nSJ1yIjMZyP4VMXR63t8gpf+eW/C348PTo0Adw4PMLrn3sDt2/fFYdxEUfI1ys02x16chgvNogvY+i9h71br6AaHeK/+9rX8YN/5j+RW/n9//gPPy++nhdfwPOZ89//KSDh/l9440X8Sz/yJu5OdZzMLPiOCtNW0NsmrIM51IMDCfrFtx6hv1qhGTswXr0H7I1QrRZ4cnqK7eU13vyBH5BT+fl338U6iWXhYFzI1NvDcr3BrshghA5O7t7C4c2byLMC69Ozge68y5BdLNHFGfb9EDPXEEE8Q3gZR7RLM2TVQM4mh4ecJL3XpaAoGAeUsstS4uBojLLgSZnjLTK+bJR5jd0mxma5kZiWcTBGQIRBpyLLC8RVi6iqkTGHkhsp11OPkTAcVbpipqQuh2J36m7ILqJJsNycoszXaHpyr3z53QhxO5W4oLauJPSYeIF4t4VBGGgwgWF6KBhrIhmYz4qvmKI02vI9cWM1FvleGxzdDXDnB1+F/uBF7B4+wZOHTzBhrqM7lmgd5lmORnQfmtL1AEdERYt4scLTi8cYH4aYnRzAODgCbAcdEwTOLlBfraUIK5kLl5VYXFzIxs5ClFDHcDzCAfMWyYza7SSku2sKJGUM1TdhH4bAvo8q1ATAyvtNXMbtm3cQhD5W1xdYLhdykr919xbOzp8KbX292iHLa0xm+5jTRWVYqKlFo8lgfYko3WA8H+HwaB+KwsDkDrNwAtdyZbxy/ugJlo+fYM4uQ5Lh1s27cMIJVsstejKxug6doWNy8wi9YwgnzRy7MEMbUZ3h3bNHuHn3Fh68/ACayg6ECmU6leelS0s0CaOkcsEHqJoB27Dh+iZLGtl4n56fYzabY3rjBtSKncetGCnYtaKpkQwugj7pFiveeyhwVHaEy9UGlx89FOfb0XQuujWOT6kTYnFuMyeRGA7TF8jolvgM1UQ4O4bh+FKYXyzW8pnxHX+IkGEBJvGmNS62p3B8FaFqILlcoo1z+AyC9jyUPE04noyj0OqokgblLkVatminY7SWis5sceP+IV7+4T8A/d4R+jIB0h1AbIlqo2f+4CJCVtS4TGJclxkOb5zg7usvDzrQKheJgLh70wLVw3OcvvcI5TaDxoNPHKN6/AE8GVFziM3CkjDTkeSRZkWD7S5BVVJMb8G1bRmpKmkCr24kd5Q6OBYNZPsRrFqSVK8CSZWhBPWaQ4YrkwOSiABRGxrHlI6Kw1sHmB6M5fnV3cF8QnMDn6nF04VkSs6CqawnzIcUM6plIRyHGI+nMqp+8vgUjx4/FrPGzZu30Suk7LtofRtb5uGysEInYGGOo/OE/LdIOG0vPXgZd15+6Zl7lsT8FnjjAfrFKXrfEvdx9OG7uHz8IfwRO666FF9cW7ZRInmtByfHOHntZdShi4uPPkSZZrhzeBPB0U3B6WAXY/PRKdaLa9iExLa9xLKxA+/R7co4rzwVmQRh1ezWZ2Um2q7DgznKLMV3vvEN7NYbvPLiA3zh829Iiki6IeakhNX30MoGZq2grQx0pYbOn2OhmPjLX/0a/r3/4Vf/ns3m+f778auwT6vZ83zs+PHvwWcquF+cneGnv/xD+KkfextesYRVR1g8eYqs7PHWH3wJd//Ql6EQt7BL0f/ad3D+678BdX+Mox96B52tYrtewbZtfOPvfB1vff8PwBrPcPHtb+H07BQvvPIy9l//Anp+SHnak+gNVxYtnhBFGJ9VIh7V8gbt9Q759RpqWsCjxXp9Jdwg0w8FXphmBUaMJyKvqFdEVE57NgOPGTjN+J+m67C/v4/JeCp8JW6kEpRd8xSaiLSBWhXHDmA7rmyw1CnVQq5X0HYVqjoXOKNK2jx5S4YBg2MFqChLgjELFARNqiXyYisLpDcK4HNcqqriXqOGQzpmdY2a8SE1W/q2iKlLMpHUgYRNwf2AwrAGgjghmX2JWoswvaHj5MEIzqErXYI+adBzxNb06BqOTUjnHkmeomK4QK2gb1UonY5ivcPT81PcvDETAKVYyRQNvWEJv43fJ12tcXV+iWQTDUwmKAKGZHSIHdiYej7UooReVdC6FrV0jiLoIwf6UYCNXuFJvkLjGTi8dQMze4yH3/ou0jyBbii4XkVouxp37h/Kxrnd7mS8R+0STQO8nttdDNcL4IUMGOcGxrgUdhkbKYQpLp8GE+xN5lJsX59f4sn75+gvc5x4wIyFE6gXU1CQNs48u76TUGyFp/3jGWY3DjA93oMx9/EkXyM8mEmupee6sKeEiCqizVHYjet1XD06F6TC5P7Lsilj/RQqkQZ0wa2YGZoKS4mkeYq2L56cSxH00ksvC9C0TBL6WUXv2G0zKbS4EZNiXkrEUi46RWq1dDphdVNApOyUUHfWVAo8n0wqD1WrI6+pf2KYtoaaeaF8hlkom5Z0LtnJ2fQbdHYFlx3aXYwmikXAbvEehj4qVUXZMeianVECeg20BO5OA2RKgbTa4caLh7j1o1+G+uIRkK5Rnj9Gt1jA3DtEdLZAEO5Bv/viMOplR4qoja5AcXGOqsrgHuxBY9RSRnRGTtcIEBdDBBSL5cVjYDpBvkvw8N33UTQq7j54HZPbLwgB32L3i88p14a6RrpZI358ivzRE+xNQnhHR1BovmH3jEA0zkJ54bsW0cUZttFOxOXh/iEUIhdUHcV3v4nvPHoXs5t7OLi5B5MpHqaCZLXEt37zG1hdLXHvxZdw++49SYXQOhZ+vuRzElfhU0ZAAGpChmCKxeWlQHqns30cnBzC8XyUKh2JsQBzefDbkXFclYAAACAASURBVMyf5WKwMMm7Y4eMXW8h2XTICM2NY3zxnS9hvdvCdnRM94nzSbFLtlCMHocvvTRgSKoW2WoDe/8QGjtRZY6O61PbyMhaKbhGkYH47ABxtRzGnszKbHvJB224hmpD3BP1igyeF3SQ7yLkdZ3NUNChu1rJek5UBoHAt2+cwPI8ZMz0jSO5L/uTveEzcnqFzvARGQ4e9wp+9t138Re/8u7z4us5ZPX/eQaeV95//6rvp/7YH4Pzwd/Fz/ypH8GRVqJaPIalkkYfI6oKjO7dg3XzJvrrDYqv/jrS1VLcjs6NfVxXKaK6wmw+x/X5BW4d3ZAC43q1QpxnmB9z3HWCZFUgIsHbtmCPfXEw5RXHGB0aLuRxCaPsoES5ACXNpsPxyENXMh6jFulBknPsUoqIPY5TWXA4suNJmWRo6ktYPhC5YLLbQDxSXgh0kFmMtuFCVfn1HLdQyGGIhouFQK+oIr7l4tR1FRqG5oIFEgs1Fgo6NJUhHYbEB5EmX9U1fCdASaMAt3/LhGkzT48FXCduR8GGyVhqsFtyRMoxZtmRHN1JNA3/x8Ws7000PTlOBnq9RYktrEmO2Q0DwUSVDgm7K4Q/dr2Kkgp3GHC8MZ4uNrAdnmyZdadJx6QsK4E2zpg92TUC+SR3i7qRNE5lY+GGwKLQsxw4hi1dGebY9bTym0BoO8L90doaukpqei6MoP2Xb2L+g28Cd/fRqhkqoxOcgdp66E8XIuKnpiXNdgJj8/dnAN17u0g2V2rwJMsPKoo4hxNMh82UWUx0mBaxFOhMDpCv4qmexW/do15uEZ8vUDw8g1MylocCf1P0YBpJ7l0vMMxdniJXa1gTBmhbyNsC100M8/YB9JErWjeZKlmk/bcyoh6FE3SdhtPHT7G43ELXbIlnUfQSkz1HxnjsFma7WMa2RF/4todos0GyizEZj8XUIfDaRkVQuyjWKTbLtWzGBLdymkZ9IgsvpWakFCkGxFQwTqmWa8Phj8EOqGYLzovnExZfXU+qOcehujz7DE/mc1UTPAo+5x08dmF5DQR63KJWe1S6ioKCd17N3oTR2RIEzfcfqxtparOACw8c3HnrPtzXbkPTa1x98+u4fHqOIBjh4uk1ZpN93LvzAB0LfN2CRq1em+P87DGuNwvoto79mzfE2acxssgZSaHY5LWEzPvWQL5vqcXcRGImcEdzWOM9qNRtGpYAaFk4iiswL9CuVqgXV3AsEzrH0yy8SNAnnozZjp4zxEYtV3L44khQoMiSflGhWp1DHZuYf/E1YE5ycQ5E22GkzeeRhRF5YtQC8plklKLJ4m6AKg9OCbKzKLsgAHon7mft8GgYcbNQ5AiUnULeLAaAx5QYNMBoPLDfyNBKS/Q5pRIMRd8h3qZIt5V06byRi8MbcwFZF00mejbbceRwWNUdLs4X8N0xDk5uIMkLrLJMJgxa20NrFOmc+uy0lzXWV9dSJDqOK3gcole4FlCi0UtaBOUDBZqukWffCVzMJxM53LLLTMG/gKdpMhEmXSH/hl/Lw2JIsHANPDy9RNRqiFwPV76PX1wt8F+dnT8vvv6/WHz1ktHyD/freQH18a/bJ21dVkWBf/nGEX76R/9R3FQqpI8/QGCocGwTq90O67xEzZM5FExjCsZTtOTanOyjG3voCRLUOcooRQBKa3enmxKarNMl1JioVg3KpBC7NunNzOZjFEdPZySDZdNahNQ8LXcUk3aM8rCEd8moDmqxJLaH/FISw7UhI00Xkjb13SWavBAGkaGOxdYumYyM66C+qWxEu0Ihc1n2qBtSlihUZb4eWanPAqXJUOqH8SXHAlIc0ZHI/9GqL+JWrqfsRNC7FKCV5Dkqlsj6orONeAFukHRFEtLZSheH+W4ET3BTqFGIFmqIb+MuMhRflYj6DSh6h6S5Rmut4c9beCF5SYRXlnAJI7U9Gd2Q62WNpojSGjqp95Y7yKQ4r2CV17bInpyizjIRdPvMxCSNve8k3JpWfFrjGc3DDh+dePwzxDvoFUGog4YFqMT6T6bSrksR3NnD4ZdeQ3drjriLEBFP4gVwmxGMpEHH7L+2kHBmVe/R6ySAk4GVifGBOjuNzwjJ6+sUddHJpmt6pojb62QD3bWhUT9E0Qo3Mzq8yODgN2IU0/k1sElQcHRaNXDCKYzxZNDp6Ow+JijUCt7xHNbtQ/SugV2TQDueoLc1MRJQxC2XX3ItKRkLoRuusIDjXSE5g2Q+tUYJzWth25Z0U1kecWRNjonJ2Ka6kc4r3YoscltmGV6u0a8a6MzfFAMZkROaaMPo+OvYaeN1IBNKNvpeKPTUghHqymtDyjuLrobPmOJAMzwpfAiXJS+OxRq7ZYyyMtlYbhS4NEhIIBAfvxIcyJWKgpxZkmC30YLeW7B6B3ziWvUMlkpwbYcCETozx8GtOUbHY2xXT5EkMfzRBOkqgqHbIrjPFzt0uwyeE0BxDcRlhF2+Rc1v79uoiYzwAtgTAkSB3WaHapvhxfktIdjX5E8FE7Q0XSiGdPh0XguOI0mbv2AOJ40IirDTbCmAFFk3apJkWKiqCupnZhiDwdC8xpoubD0mDuyyNVblGjvkeOUHP4/7X35HihtkEVBm6OhSZUyYaYK3qGY6hedD4zifMWDsHHGsHLODaMDzmLzAwjuSa24GIQzfg8FPdpZI2gDF9XWeotzFAiclqJW6LJ0h9SXvbS5dU7K+qM2qdwoqMvrGDmaHI/RGjbxO0RstgiCA43iyPj15eA50Bo73j+WzUlGfxnWGz043cMU4QmWKRr7bSbfLpH6NXdiqQpLGwjHUKMznWJ6pAry2XKcMDZ5ro2FcFrMnHVuuCzEbDC2nC51LmcUYorKSaC3qL7ebBKlq4FLVcO5Y+KXtNd75D/8t/OE/+Sd/x2b1Sfej3/6Pn+/7/+/s+8rz4uvjX8jP8qFj8fXjxwf4N7/8Nk7qAu3ZE3hNg+l8js50RA+wSQuMQw97LIaaFDU1Eyd7MA7mUohQvE4HFZh91xMVEQD8sDIXMVOgFI6c/ISwHnK0M4RNi62ZbhpWVRyfJAWwjWTDLSleIm5AQqzZudGhWaREk1VjomXwKx1LvivutY6i1csE6rUG255S8DWcVtcb5OstKuatKa4UTR03IcWWwokvI28KNOwLCKGe0SeV6I1YmLBbxD9mD0b6MNx0ZRHj2MaHonmiO8nqEnlXyYmUJ3+6OXuOHiWbjgvkAMDn0tegGbIh2YATzY6CvrdAZYtCwJhOgfQ1VG+H8bEqQHul2UBHBTMYQffH6Pl1jNQZTYERRzGBsKDAaBZGgHCIaJjSIWL3gA4xYzZG35RQ6KLaZ7dp2NTAa8gVlqc2CueTLZCTni/es4FoLkA2VUaiSmDBOAzRaQ1266dY55FstvPgSIorFjXMvtMsRpwQSJ4j3y7RVA08N4DC2CXDhEI6/VWM7GwpuikKgfWRh6bKoE1otXdlhNKvI9H0yejXHQ0k7yVfZ4lmF6MgjwqqjIAIwVQcbqi18MvMvQDGi7cB0s3NfnBSckfnzaa9lTdFjoUUdfe8kVLUCjKdOzrF46xk6gggb4wXgnmHHI+xJRWRLWYMVHd2Pshz4nP36AyPf/N9hHaIMBxBJ/+O/7ZigOEQUMzSS04PhOJS/C2Cc3bEaulw9TDRay4UodS7UG0K9yGokauLK5RVIVM3SZtsTdBK4qGD0fDPCzD9FKaGnBE6qoZSDg9k8nHsaMFBhbGaQFFiWGR7KTHW+QW8kY7x8QhFuh26g3TQ5RU6Okkadq5KqCX5Vkyk4GeJG3WOxlFhvHJPROoUh8uDy47bNkazTeEYTGJohcGFo5vPrls/pDGQ1cdrc36G7KOH6OIEjsYcSDpXSZyn6qtD1TQoiEyhsaWqoRkW9ub70Ak+7jlyp5a9QJZssEyuEBk1XvhH3sTozfvo0iWUlKNvBeXZYxkZEyFRqB1SBmJzZHlwgphJFOxel7WgQDzTwf7+nnRYecirGX/FGDNFQUAWInFrvOedgqbIULH4ihM5UNimLdo8ndFS7LCSocXRc95AKR1oigF7bMOc2+i0CnXDCK9KRuKawbxLFZcPn6IpehzMTqDRCNISrSMuoKE7Jw8xjTIlqmiHlER7TYUX+HIwJAyWulOB8/adyCgE6cGCEy3KohAXqsXCiydCCiCl4FWBkM8to7lMIeDXSQlDd1AVLXLNxNO+w7lt4Cu7Jf7P/hL//J/7c/hnfvInf2uze158/f7v+8+Lr49/Dz5TkwCLr584PsBPfflt3CQk8GKBmelAVwykmwSK5cEMJ6iaDKurdzE7CuHeOkTj2dg1JTLqlzoFqyeXMDsVDonapoNWV2U0p1QGrNZDmZRSjPQMgmZ4rGJAZRepbKHrA4OLGxBPhm07QD97QxPBLC3mXAfYNuCpzQ1t4S1xhjPam8AN6NbbIT7bIVw78HpPrORqw/iNQsZDtLMr4GiP1Gfawj3577zlxlShsxqpPwhyJDmcLRba44mCUJ9tkNwoKWylUouuR4rjyf/iAkcAbN6Sq6TKqZPvXboSdGgqLNsUaevTQdbRvaUSGtoLI4qw0b41UHcU2WrotQa1tkN42OHwroNgrgDxFu1uh4oZkTqBrLpgG2xvBIXRLVIwGCjTEtvlRsZovukh7HRk10vUaidQxZLdKFeDPQ9lY2OIrs7oEG5yy2vkyyWiNJERL7tyxHQRRMo4Ids2YNu6jEkUFm9qh+r6QhyfhKsmLDodFwqjWLoKhqFA4z2rcxRxPIw4XU9CzrlRapqFdl2g25YoshxuSKs8Q8EbWK4LV07bNXLiALIKpmLB9cbQfEbVcIMwpVgpV1uUOcOWTWGWFW0JK7TQ6A06o4W9H0INTER1gS3HToYm35tOOG7ENBpomo5ok+DJR6fYrBPouotROMNkOscotFHGS6zOziQcfepPpePFQm1zcSXoExaWbdshHE/FPcqua3y1EsE+SeTsfLFrJrHWCrMzSbRnMc90oVa6ZyxKDaWH3nNszfGyAWiOFGBNzzxOC22jCnuLLktNVaTYkExBvYfpGAj5fjgGq1PYjgpv4mPLzynzMFsVTc3uoSG6L4tjKyIY+h0cS4Xl9Si6DRSzQjDlvWZnmIU0u2vkivEjqMIkUFd+bifu4LzJUXQ5FN/E5PvehMkD2S6GQZG/bklXkNpMJjFQi2SOJtC9EHnTDY5iBpSz08VrQRzH9RJ208Bn4LSuozctyVLlQDzJS8RVhYbdGaH0myJBoHO3yVs4jJlijmZZi4Mwdlrc+tIr2HvlJpJsib5IMLEsLD54D+luB28ygj4JUPu2pGicffARMmZ3slvFQo6h5bqBScj0jjkC25Wc0s31EskukueG4FpLt+Aw2ouidBkts0NViDZQ03hftYGzx0kC7aONCr11hSFmTWyALvORBriEE/foHz0UTStqDddPV2hLFfvjQ0lWyneljL2pJ9Xk57F9S4cun8FGECHEdozmU6H9E5eRcDTOLFC+H9sSzSNfF6cGNEwd3TjCeD4TxAfxJWQqEmhtBT4My4IznaLZREgWazbCZYKgeiOsNQ2XjoFfXl7iK06G/+hnfxY3X3jhefH1Cfb7733pp9V0eV58fYKb8WndhO+9BPvODP/tX/xL+ON/5MfA4uufOz7An/6DX8S9psVoS3SBiX6T4Or8Gk64h9HeEZbJCu8//Q3ceGWOm1/6InA4R7xbI44TeAxV3mRwekMKMHaHOIKjtKrrLdS1gTqnYLtEsU1l5DLxJzBVQxZN9oXIw2IkTkVYqqFhPJ0O2hldFbYPadcceeqOKhE5NTswREQFtjiDiqYQ0ruHuQjP2a+nSJyjQ44Nu1aRBaPtKWpnt8xDxWKFC5xSwzI6qIw26bnZsFCsoWu9uP/YneIkkpoJRTQ3BlTqk9QY0ErRfFX9MHZkR4UjC9F78b30gMUFmnTypkbJLhdz4zgZ5M7LDYyRLw1BkrYUX0WboNa20vUKDtkwKZB/uMD6uxd4erYYAKDswxEcawWoMo4H6MK0pZDbRgSBNhjDw57uoW7YR6ylIKZmi2lGLMLSJoPtmZjvTYXATq4bxbZ91KJL2LFTYdiGuMoIg9QcHbVSY3owwktvvIrw5r50qYokQqfpqKwRim64jjqLvb6G2jfiDKV2jCd1YkIqpgkw7FfR0UQt3N4VTVRJ+73aC4meujsWFXSeEccgI+XegGs4sBwfm6JFq1kSXl5QeMxNiNDMlu+zlfikmoHLVofpMcXrKi63K9g0RWgqwlEg4xaCK9kN4LUs6bjbJjJSoTZqPjvEeDKTMdA6vUKy2cKGJvEqZqvCVSxEy52MACVSSdURhhN4YSjFfxZthmgkgQmzyO7loGFo1B42MqKmGJr/zcKcYfMcsbVFKsDOTnImffSag7LRUOQ9GkKFSd63fYlUEt15myPXNlCtEgGvPa9jV0Cx2FXS0fUVMoWoFkbgmFCeFV96x+imGQq6CvUSts8OR4aqpTYvh+cbqMsc8WYHQQW3ioxOdd9FI11Njng7FBSBo0Yw8qW7c/rwFE8enUHrNFiqJQcvrhNcDwimrWmQ4OdDNaRzTsZVm5cIDAN208LtWkzkWjBXs5cYIpUHGhYRDCJXFZiuL7ozjoup69yuoyG2kPcGGixqAQ0TadDj1jsv4947r6DsEpTRGt1mLR1TrhF0XzOjNnN4yOoQLnewmJkoDktFQLh0Ky4XV4iWG0z8AB4J9TXv2yDK78iDC8dQiZtoO3iOiyAkuBTCL2SxVSYZ4iiSgowaUsf2sVklAuHtdb4OFbPjEOGtOZSpP2SwMhqp6LG7ziT3dRIeSPFd9ZwGsOOpwCRnrOfIuhKXdduR18d0j1b4fcHx0dC9qguk0Q5ZksAwNfieJ82tIs9wfXmFvaM9uJPRM65OJfdkG+8ki5QIjun+EZS8QXq5hlpyfdXg7h0j1XU87Vv83LvfwN9Kt/jLv/o7HY/PO18ff+P/tPb958XXx78Hn3nn61+8fYw/+09+Gfc0DT4BgNcbKFkF1QzRMqM1q6WLkOEC6gTY//63ob71eQkort//AB3dWy7hfq18QAdKMldaLgwakJP4TOlQgz4m+R7Q94k+cNFxgaHonvwsis25kBgMCQ4AsrGYrTYbQ20qqOx2he4QCM3OmDrwp2QWwx+gGlAsZiTS2ceZHgvBHn3VCFOpr3oZ5SimD83hQkN9TouOGyGb9zo7W3RaEVVRSbajQlK35Dg++/eip6JwnoXTJfo+kja9FFx8rYo6LKg0CnCMxBKGLCv+OfVLrPU4IlE4jKTuSMQ54lBUOUL0XLT5Bm29gjbuoIcNkG+x/NYTPObvh9eUrEBXOtiaIggG5iUSnskoHKI1uBnJiE9z4FKI03XI20qI1p2lIuty5F0JxVBQtSVM25QcRY53eULXqh5NVomwm9iErK6QlBkUksf1DtPDCV793EsY378JjbRwVgBkbAXzwQlHlTWnF3yhfS36v361HAS9XgClauWe0AGnxB36zBgQGBEt7YWcvunIomGC2jkWKyzUtF6TrovOvDyexBnFwiYaOzh+CJURWEmEpiuRVjGicgOXYuvXXoA29dBcXTzrXCpQqCcjGoGbXDq4U1VmJzIgnC+ezzHnyTQmGHytDGIv5TmqyAOjUcAOoNuekOb5dSwmOELms8S722Yp1DCAOqKex5QuCL+Oz6fCZ4o/p25E38T3IKNyFjQUaDNFwWAEDDlqdLIyzqZFVzTDc8wRGztQ8qwzbD6FouVQ1QaKxtdeoKtjtFUquiwecAjz7VtCOxk1Y0NBiL4hhV6BalTQgh5KyBYzA7t3w/fl54djbHbg0kpwHL2rSUD1kGCgoElicbWyy6KEAXC5wO78StyLtjeWIoQjVWbXE/9RVox1VhBMZ1BUDdv1WrIb5Yow47EsBeNRxZFAUJ2GBSx1ej0aVYU+HkHh6JKfIzGOPFtfpPhRhCnWbrfoNBWR1sJ/cBvW6y9K97h4+BA25Q+2JfeEvhvhwdUZ2mgLjZIEOnGzYvjeFPefXyL/4CP5/PIoZ5k2FM9Hy44c5RJEduQ18oIJEKmMDIP5VMb+PZ8xShDWSwHs0ohjOZQLTFDvYpRNhXW6QtbFGO35OHhwC8aNwwF4/PgCLQPSNyW01oDqTdDmrbDiKPrnKJvaTXFTCkewgeYw+khBul6h1RR4jFqirCCgMSERBhpPk4xsYue9z3PoUz6fhtxDHkQIPZblM00F3yLAWc+FUlVQ0xKdZqEnh86fotMtLKoa//3Xv45vtsBf+Gt/7bnm6xPs9Z+Fxu158fUJbsinVQH/bi9BBPcv3MCf+af+CUzqHBOtg8HxI8N83THKRsGWdvliB3/WoahXOPzi5+F83xeQnz7EB7/4y2i2EWaqBStv4FBmQpxA34kmRclaWGUrI0VqjXrLQq4q6DiiUjXEKbP0MhlzjtwQfd1hx4LM0J4J7AlWJfneFfePZqhQfQqxCaksxanGjDT+37qtEB540G0DOjtWXF44fkiIhqiRpCVKcmosD5PxnpChl4s10mUJs/MEs0DbN3f0sk6RV5kI+7lYcmRZMMex7ETX5Hs2NGWHstiIWNWyHWEvcYxF1xVdmHQyES3BUyaNA0VRyAhVZ54bRy0tr2cjeiXDceCQnG0biLItrrcLjGYu7r92D6NbJ7i6TpCsuSlW6MoKObVQJcOnBxI73YqMNalZxJS1bBRtVmNuzRCRzda2MDxXoosYFM7XIONddggpLu4aFFkq15raExi1bI6m4wuAlPBQQk2JyKCT0TAaeIGBYGxIHFCla9AOb4uGSeFinZNQ34gGSzMYw1OgzlmkkzflSGHC/p2OEM3jFNkmRt2SKM6oKY48CTtlB6dFOBoLc4ldFcqzeE1bncywKwl+Z3anf3ADVjjG7upKwp4vludo9RKzkxCzl29AVWt8+NWvwSsV2MzlNE2o4zEMQisXC+zOnopWzyL5fzKVOKN2tZYOiCU5kQyl7mUkRd4TR07z8UwAqnSVcQMkt4vdEDKWOArbLHfyzPL1FkWDQg4ZvTCmpscnw8i6rlFQJB3FMsZjziGfDXZDCQq2RxMZMzOkervaYbuOUdPpymxTOg6JMmD9wALasxGOGM9DuWWMJLlGlG7lmaQLtqwUFBlH/wy0HolDtpQQ6QqOq2Jv34e/T8YU9WuZAJMbZqcWHdTOQl30iHYpahuwZp6MbSkE2G1XogvaP9zHZH+OnjFKHD37PhSOjhm2HDjI7QYtdZwcv7LtYppS9HYlnwtmfbaD+YFjxaIQh6+WNTB2NXoGPuc51DCEcXIk64go9Qy6gxkQ/sydyANOVaDL1ugMVTSR/vwQ3nhfDD2b9x9iPJ7J89l1NTTfhhI+g/ymKZDWg65wsxkOEofH6PMS5eMn4qzlZ5/ctiZOEa3XA0us1pBcb7HlPUSH0STAZDqC6VqoGD5u9Kgy6gU7GLYpnzOBMXc97NBHq7ZYx2u0RofD28cI7t5E9vQCp7/2DezOV5Jk4cFEYAaIohzrbSSmnsl4Atexf8t8wS7/wcEegiDEo48+QpblmE0n8tknXoMB7HRqUy5g2bY4KnV2toIANVE+eYaWViSJRTNgkBm3zuSQ2Kk1HE+D59uiWSubHjdf/jxi3cPDssP/+M3v4Gf+5v/192wxzztfH3/j/7T2/efF18e/B59t56ss8K++fR//wZ/+SRzPCR7lQJ+tFROwyfFhuDFbVTxdLlCvHkI/OYRy5wTX738X3/rq16TzhW2KfdPDnhfAMSwkeYKniwXadYJxOTiLGPvjHe4hU1Vs60oMbCL/4cFdt+DxpE86fFYiYzxRV6Pm6FFE7AweJh5CkVMZFwfHdqQ4IrIiTVMk+RbhPl2WmhQlZEmxsGkraks65Bx31ex+0Seki0uOrqM+M2F2voj7yZjiSLEjPVttpYjU2IkjZrPqxfotgcsuGUuZUPUlRJvuInYuqM1mQUXWVJrKxus4jmysZAcJ8V0bMvo6OkMllJphiDo65gAaKlqlwSZeyUjw9c+9ghdeewN6GwDnO3RXK+kgquyi0E3JnXI8A3Ke1LkpKyJSbzZbIYu32xpNnMtibdOGzy4cBXR8TxLOTO0UOzzPTs86R8bMgcuhEXs9mgjCQuJSCi7EFdouQ2/W0A6YwcnRT4I82qAZzdH7obxfvm/+TBFe82fx5/Jn8OfxF98zx6+NA2wIh2WH6dnXkt8kodGcKcm8d6CdPxNeSyuFAqF4C0z3BVWCcA8Ip8BuK6PLusugBRpUtwO8Hu1ugW/94i9hxKZSXAz3RtUkzoramS3zIdMctmlgPArl9dOyTy7S5MYRZrdPJCid7rGnT86wXq2kg0LOFkeLLNKizVbuM3Vtju1JwVXWLfIsR5aXMvq2LD4PJk5OTuRnsFCP4kgKdXZ2CBGmE5SbM7WTvh+KMD8nKHibIKVxpdckD5CCd/68qmrRcBxoWfACHhbYtmDAciQ5hYQNs1PGcXWWUNPD7pwlYnXNNZCXMTS1wnhkYT5z4bns0haShiBd1XoI1yZbLmPnwwbMkK+T9mMgTSMpjCfjEDfv3EaZxrheXEqgO4tRjiWp14rNVsT/tmMK942O5KIo0fIzwa41m3iCauHnrBJEgtn0GOuOjO8l5J6aMdsS4T1LcRYP3zOO8N9ScykGmL7ALqXrz8bnXv8iXn/rS3DH++iyGio7iQXp++SV0cpHbR2ND3RNPCvi2PXiC+I6yM8UkRH8fPHxZXXLjxq7YzS20C6Zs9vLN8APNjvx/P8ZkcQiUwE2jMiiiYg6RR5uaJhxh8+gSlI+w1FNYOxJ4sP2a7+CD779Hsp1ij6pwfOQyVinrIHrEDStwLHZvVREKlAWJRzTwsHennz+CFrdrDeDzpSdWaZUaIxnMySJg4UXrxufb6InWHA51EFSC2boolmtsgbxMoFlG1CtXp4rPl+CN+F9ObyNyp3idPMEowAAIABJREFUUQn8la98Hf/+X/n558XXePwJdvrf+aXPi6/fdj0+rYvxD7o7n+XPpdPln37rNv7tH//juD12YNJpVpcDJ4ZIg44dKB2WbyFff4jV9UcY37uN+ZfeRt3WSB4+gkInVFLAVgiLNGVEUJMnQw3CeoX+/Fwy/ty9GeybN9CPR6hJhmb7n6Jjiq97TfhHSksllIJW7QV4ypOwUMh1CswHfQO7DGrXiduIXRtuVCyAmiajREYWGups+Dq+l8fYM0ORmqhnkEpuRpz0cF9XGgcqi4CO6q1aCjCOU7hodpLRxkGSIcJjbqAc93DRVzWOdghuHcaO7PLImOZZ7AgjRvjaNY4uaKqjCJ+oDLb7maXI8ZPNXENzMCMI64qj1AINNW22Bo81MIO/f+kDVL/xBPFicA0SU0D9DXVChFjsFtcynqPmiGHi2+WStCg5lVMQLkUgHVQs8vhiZCpLrKq8GhHistPEoZOvN3C1RjZnI6Dr0AdpZilt8BZd7zX0qYrw3h6UYx9ds8NmucBV70CjQJ1wSXa72kYKTp68Q3bRTEPyF4siFx4TOzwMGrf6UOKiyB6iEEVRetlYuBlUeYbtciFZm8F4LMHZFBaz0K7LDAe37yFjcWmFsIKpJAe4kwB5naDjuNCoMd5nELKGzYcfwWv5/sUHKKNgyWTkGIxdVG64aSY8I8kQjWOkWQZzPkZw8wg6O66EldLNlmfDyImFvMlxI9DEidx/FkHyd8zplGeZcFtdCmxxvXYkozvyzMgoreKhoEbPMaphyOMmhjOVuYgC4RLxNV8eXZAsBgZOmi4mBvKdBMpOlpujSHqTotGBWKLrCpgccRKo2vL7EKEwGDzk/pNpqvCZb6HbPQy9gVbHUnwJIKXkh4QmE09wB/xZLBQUg4L0IYKHWkY6m4l+oVGiXSywffQY0WaN7XaD1XKJLE5xfLiPOEngBx7m87k8Gxmddp6D66slHEI/RyFs3xs6WpRA6DqM0QgqO59ViTLPBf/B4iCXYkyF6/lSzDHEncVG2TbYtBUutltx9L366us4Obklh0QmcViGgyJOZHRM3SmRDgYLaBayCoHM5cD94+eyV2AYZPi5olOkjpOHJl5vivElZ7Ps0LP4krMMR77EM3CMrUjOKLv1yfoaTVsIyqFtaxld6o0uetCOaJk2R2MB8zvHsO7fRZumyJ4ykFuFwnvFe6Ca6JJUaP88vHD0yIeCXULyBFVmqFI2YJpyGGAyRcdkCpWd7ZIjCWgM9bbZMR0OXHwtDceg7FzblnReeS/rNEUb8/mxoHkeFJ2GEGZiPpOUsF70pujdGbKsx3/5N/53XPQT/PS/8+efjx3/QRv87/H3n9a+/7zz9QluyKd1E363l8Di68duHeAn/ujbODF6WNkOdltjEoSyqOV1j4ojEIcOqTUenn8Xkzs38OCHvwzVd7H4zntYPDmH3QyLEFclCk+tIIA7CTFSFWgUuRKY2vdIKHMxTbjzGZzRmGEcw1grKUSITdu8ZVKPoaDuKxnXUUfFxYEVg7BnmgZ5nktHQVRchgGT+guzh+nyT4h5EBWXuKGoJRs6ChayhOMGwqM9id0QTVtMCv2wqCgcq0muXC+asoo6H0ERUOSqysIrLC8iKPoh8Fc2CenIsaPFAq0VkerwiyMWdTjRsyjjKI5+PhaVmgGTlH3CYjnm6jkCalC1FWxPh+Obol+iOLj7cIP+aYQkSmVMu9tEAoxljJFjuri8uJb/Pto/RllU2G4jmBQk552I0uUacsHWFHHXce2dTKbSQWHXoiSHiHDZroeplVB7di2G10gzBLV3zIJjPEtn1ghnJuY3Alihgji7xuoyghbr2POPBLrLLiDfI8Xw7GKwGxSEAXbbHXa7nfw3T+RxXGM2OUFMwC6Dmqm90hSEYQDXcxDtNjg7f4KyyjGfzeXPOQZZrRdo0crGuomYyclrGSApCkwP9rCOV6i6DLrb48aLJ+LQ7VYXeHT6GJ7PyJixPGcsBDPiIvpWNsR4uxWqvms7UhAVFFVbGlSPDll2SwvR3HBcy4rLsV1xjvHQIdmg3Jw7itCJDVBgEGTp+rCpe6OaKs0lI9IlckM4b4NbUfBkdEVqioxf2TFinBWLLD63usbOLyG6Coq8Qk0dIw8qBBXz60xqGQ1oGgsjivk5zh6AuXRGiqZS4abLrg3nkro0cioGVtMpyeaPye9JZ+lWzBIjisYbRfh2amdLekJXd3Ioqhs6AhsR/bMAoTGClP5wMoWWlqhYJHC0TihxFIv7c6Tp2FwtBEYczmZSdLKQNmZTZNfXMB0HBjVy7Mp8rxvLseWd20PnM2Y4fSQFGbVOBIMywovJEtKlfdZdJVaha3SJHaOuyZ4Fgt0ozp5g8/iRZE5uLpfIVwl8I8TeaA4TFpI6x6qPhGnHtYCfDZdjcpXpAkMUGB21HB9vNlv5zPDPOBJuiwaB58u40XYtZEWKNQ0ejgnXt4Vc3zPYnQcKRvUYJvIdO07Utxoo1Aadq+L26/fhfd9b0v3qHp+iySsUEmzOA6eGilKGjsXb0PFj0UVHNQ9RpOuTni99TZOj/kF3yueTodqO70B1XGRxhOvlUopfThQ8Xj8yvpjmQdkBNaJZjjxhLq4u11fVCadOJevbpT4sb7Dd5FCcGSpnjL/569/Gz/2dh/hvfuG54P4TbPW/40s/rX3/efH1Ce7Ip3UTfreXwM3mX7l/Fz/5oz+EBxMXY6WG3VYwPR/gSZ8nas4G2T63U3z43m+icy3cfvMNCbr+tb/9K/jONz7CSFNEk9yVvWQct4YCI/Cx71q45VME2qPoWzzdrHGxq6AynNv30Paq5NXFOy4wQ56yZSlQbUX0BxKX9gzPy6kA2908cBNvw0WG661M0libsUdAm/aQJQuDuW6mCtvkyU4X3MRum6KqW3g29Q42amqzItq/6USjaH4owCj6ppZMxqI8/D+7eDwJy6iBJR43vWc/S7oVz6Z4LO5kqkAAOf8tD6ps8LE25cThGT5LJo48rSsq6rYV+GnHzZMFKk/WSo+bt0Z4+603cXv/FoyO/iZNKPvMweNrdp1QNvJdxI6NjTAYy6bNDZpj14yJATq7Y8NGz5Mti0UWGHt7jFuxpfiqq1r+/v9u71xjZMuqOr5OnXp0Pbq6ey73NZO5gzMR5BFgBGMU+aBBAoqEKNH4QeQTCfFBiBpJTNSIomjiF6OS+EGMQDCB6PgYo6CIJkQRYZjLY3jNiDD33e/uep865rf2Pt09l+GeVZXUUOmsmty5fbur6+z932uv/d/riYUpqwwkS/oaQDwmK5FG4rWaVNNENm9dlTzpy11nGrJ+Fxa9Q7l14wnZfPxJubS7Ie3Ks4LcYKUk4YC4LUw2GvezKkINIv40GpJTjHR/KI3Vs+o+1fggtURFdxAyRwbmrZvaaqi9uqoxWbiJxru3NNGi9pznyfTmjjaMTutNGfX6UqcFTdbXbL+8PpXkLE2cazL+v8fl7/7jo1rOi8OJOm5KcvQQrSl52NO2PBXpQAB0PTM5mIzlcEpXA5E9iqJHYyhGDjyn5ICoBxU+RvYhHbP2aYkIESrkEHmgdAcW08qRZRC3IwSKJA1KUGi2J/GBwzx4XCk1VmfKoX4cMofrj8xd9gE/Zy9oAWJ1uyGoXCSC7PFHS+vR+FvLNyG7VfUAqwudDNYsWGRZshV6nuNWZNxUROGjsLZp+EGinjnN3hsF2W+RkKlWXZFmNZV7z98tjbShcZ/dZkfnNjjoaVLC3rXrsrdJHatEmi2sMcHljdWKOCay8HAp4lpERgk5wELeuuceGWZT2d7akoNBX7o0tl5f1+4XZPgh21xwILpUYm9Um5KOVmTam8posCfN+kQuXViVMxRuHhxIq1qTw2ub0t/sSTtdlWaLPqLU1BrIqEsplqpairVhO1nYVNo/OJDqXWdEVrsih33JbtxUHOq09klrIaGHEg9U4F9bDSZ13OKUM1lt0ZlccjKAkXGq4KMcaB+1vS2jdKIxdCQy5O2q1J/VlcP+oXz5q0/I1tae3LqxKXvbh9oOcnx4IJ0UnVbXiyG6UztxEGdL2RUslehGEl60lZpIi8+lwE67IY1GQ7b3DmVrk/ZpFOGvyO7+lLav0ukGdyTlRbZ3erK7M5VVvTxQ1Hmg1fIphUKpvOmALNNEJjTjPn+PXL61J7/9n191t6O7HY9lwAP+7sz63vCyl0ntia/Im171/fKcu9rSzYeSHexqdekmzadhNrQEgUiczeXzV74kldWmfOeLXiwrna5ce/K67F7fk7W0JbVRRSaDTA4PB1r/K6vWpFlLlJhVKcGwUpfDyUR2Dg6EPMCUAzghQJ1yC2hwikJowx2p1KghhOskNj9GIVP4UNvfcLJgveEQw6pFNhchGyNNq1c7VRLqN3F7LQKTeQYKG0KBh08zEPk9tZKFeJPCFaNMBJfRdBIOCagebkJ+B9cnFcmp/kyNKGLRGD7kSc1kwRKGawkrGJYHbpR6UA76kuaZBqFTkZv+axn+T+7oKEwUdJrIMOtLb7AnZ89uyHNf+hLpPPeFIXOU91LfSrvHELvVlDynzjbsDpdayKTTLDgy3AZjSWJGFK5OWjwxNogPJ3BC25/AakPMFYVxk54kzajBeY62MoK54avEekdMIG6Mocj21+XJT3xMPv9vH5fva3+X1MfEF+UypRglDacpPim5xlZxulP5m0NL3RuSSH8wkdE41ZZQJDzw6g+xmgQ2TUV+LAXj8UAtd91uVzoba3JwsK2lMc5evFeuXrkmWV6VTnddY6w6611NLMDIM8r6sn5+Q9oPXFK379XNbdmhoTU1khR/4o0qWuGfgrgEE7PGtZSEBCZP1YlUi5XilsJSDJHn/dqOiRIRBO/HquBkZyLT/eFQdvbJEK3rcyDndILorK5Ju9vWumQcnlgnsKpo6RHaWwmuIDqkQ+8hTCF3Uq23MUOS8hS4TkMGIEtGw/m6VEhGSSFgsedCTskU3Mc1tZRh5U2Suraf4iJC4+X6SlMmUyzMFOYdS72eS7tFKyqCxPuabUp8JD0hqU3FRBjfZBpKJhBwng8mMh1m0qw1ZXTQVysQdfwoNTHY72l5BVxk9Woio3yiFmCt78ue5r8Ml2dDCU+VzhW4Xuk2oS03E9mjrllOyGFP10BJOB0aJhMZgmGWKYZKauu0XVqRWp8q/jUZ9DYllT259MAZWV+ryO4TX5Dx/q66CccHmYyJgx+tSKPS1uK8g+ZAdvrbcv78OTlz9z0yOjiQa1evqyxgCWytdjX8ADlgvGqNTyragWN/b1/6dIaop9o3EWtnZ2NVqo2a7Gzd1Ji1JtXkJ2Op4lY/e06+sXlD+vlQau26DCsTqbSrsnHxnJy/dJ9cv3JF4/lwqxN/RRLUpDeQRlLRBB8C97F0gZfuJ8q8ULUed/6IEipc+giFoDjtWDHFza7NZpJEk1iID9sj0YD4OXW3VxTPXr8vg95U7mpd1M/Djd8f7UtC3BhdLya5tNobMqk1Zdxek4888ln5xfc85OTLyZeTL6uhDTLzh295szyvOZL7N1rSJe16cKi3ODK1agSRU6eonshesi23dq9KfbUjz37+C6R78d4QbLrP71AhnDgX+v3EuACsHRyilBWgWBap4WQ5YRrgYEMx4E5Ey3KwaLNl7fcSglaJvkdL6/uq4WsNUI0B4lzflWlxcoX68fpHr/nRvBTr0+tVMAQ6BQJDwLqaFXhuUeZcy83HAN5YrkIjayP50PzrUBoi+CLjc4lbO3pfLFvPoUkgL8SNw5USArCrUT/0g8OcQdyOBo9w+PI8Poa4p6loJxj9OhMhfZ94j69fk50r17TAK0Rs3BtLNkkkh4xVaRESGi+n3PyVZKXafBdySFwOhEMD4aOC5cAmA5LYOYjHlG4C45EkowOpEQdEqjzNuIl14+6MVa6aSZ73pH12RVafe1Gk1pebn/2EfPG/PykPtO6WlXGqZFKJhca4QUQ55EOslhbtpCUKfRvVjZZq3HOAnUzHTGt8kVBBwVsOEV1ucMynskIaf7cj42wgB70DrZi/vc2hQEbsumZLVtptLVkxygYyzsdy/r6LcubFL5SEUhhXhyKb9A5EvrSlQUxACIHE+n2Vp7gemCy12nc0f2Le4mfILbXLNP0SU0Co2RZklWQGxovM466MJSswVfEzEge0OvmRCTeMpVh/WBL7phifmk+Rq/g9vk9VfcYZbg/hs9hjyrkBk+cTf0TfJEoyML7Y05Tf5Wu2i86P92K2Zj48O3Y1OOxFHIK8Hck7BJy9idwjixRPJeSAxAxuVWxLapSF6sPhosAYMJdgTitMxOACJiSLFPtQwwu0A3WcF9bAdtANzJHfRa9obBJlJphj1AnsT9ZAew3RA5Jn7opUdkTOVEQGV2X38n9J/9ZVqdLYfFyT3i6lG9ieHSV0O8NrsrO/LWcvnJcLFy7I1q1NuXX9pgbyYy3FcoQ8YGmqNXBH5jKkO4GGFoQyM4RGaPeNWlW666tqUd/e3ZKRBrbTSoys1hUtYD3AOpxOJU+nkqW5rJ8/I5fuf7ZULn2HyNe/EZNoagFfiu6iW8GCoH/kj5hUsECuwIz15BKlrmaWLFqg1fQe2p2FnmmFflNzeNDJjEUZW0gAkmldhO4kWrKHGnxDkRXM9awxuqkusromWZ7IB//5w9J68cvkFT/8yqccPW78sJ7ENBjZsb/5tnfeCWd3O84A66IW4emGQFzOH73r1+UVD1yQ599zTlYIFsW+jVZnw7IJVUGzcQ8l7+9Kxg2q3dXCqU9e/rJc+/QXpTusSWOUSjqmkncaGkzrLSuVBMsMQcgEnqcVvflNxiPJwvU3WJIimeEAxopA+x20Nv8OhZP4O8RV3alJaKKFs0Iq/vGrIF7BmnXUTkb/CXnByhasVcc/o+ZXsIQFKxj2tmDVOnolwZqlNZqiq0etY/roYE07foUxaZdD7ZcY3Jd6qGlAf3RvqkkuxOtgBUnrxA01ZKO1Jrtf/Jo8/vgTWj+J1iMHPeKC+MS66toRrV84VFNif6hFRjZdJAjFQCInVYuDkiBcLBSFJZ6OqPGJdCnZEcdIH71xUhUKo4/SqYyqYxnVRnL/iy7Jgz/ycqFgrxxel/HeptTwXRQ11tRnF/ywWt8LC2pBUPSwjA2L1Z0FDnGdFd+4hpSWYBzUW1O48K+g/I/8YeH3YhD6UZuVTkfyQV+yyVAqjar+GVF8cieTL33ok1I7yLWHorbz0Y8NwcuQVOIJNWGCOCz9Hm5hRhTJV1zWoiNREKFi7EFGwx/OyUCqsaQVmXihLhcyMz2ytKqVS3tNhgwQ7XrAv6O/m98F12DNLOS6kK8oO8iPyo76CUO2Xfy3WnN1DFwSwmWn4IYUIiXoWrs65Jn2eKTfHxazce9Q5YKSLfy+Plvra041IzeIfCKVjB6Dod9lRTtXVCShoqrW34pWYi2qSmHcE/tZZT6MlwxHjeVCFsGHkhNaXZ81Jy6S2lJTLUOBJW+l29UxYV2dDLGuhgSSkN03lkGaaNV/um6dvdSRc/d1pLUBjBC9mNU4hcCFumf6d55L1t/SLgkE/Ku8aeNsLOrE1cXMSoUcOYwXMPRjQZ6VAENe1BcY1QDEF7zi+hR7v9KJGZQxOxLLcg2yWZHJjS25+j+PyO6Vm3T61hpvlXEi1VpbkgpJGEEOjjSSJmtiAYzW2tvUT5oQslDo0KhP1Zqf6OUr3C/jRVM/NJfKpCqt5IxaVkeUaU5G2jGCjGxCJPqsxZkz0q9V5R8/84g8+DOvl1e9/nVOvmY460++dVHnvpOvGRZkUYvwdEPAbfJPf/tBefzj/yr30Vtv2JdkOg6HXUGOUrIRc2kODqVBQPbKitYxynZ6cv1zj8uNz/+vNLZG0hmlIfCewHQUY0rZBAKy6BlGKnn4PhuXFhgcaMRQZXrYBFKD60VbCsZ21cWYC92Aggiuvad74d7kgNFPegrv0SrQRZmDo58k4WBNpjKpBKKn/RsZQ2h5HGJkKEoYCQH1pzjUgsEB4hhJS7SYhffrkXyCqBVfo/5CCYVQijNYw4j5QmdT1oIYowQyOKVyPj0taYnZkLXVM7K1SUmCA+l0NzQT8bCPWzbVjNQJbZvoOcnBqpmeIbYIN83TIxVIAy4G7UNJshw939JUWpOB1LVAKutXlYzOAwTqE7eXjGWQ9OXC/WfkwZe/SDbupRbcnvRG+7Kb92WK2ytmUbJWgUCQyVkUHz3GArJHr7pqBkEvTovigIIMBznQwo9qPuHwDERGDZ16RoSDA2qMK46/sUQAqNYqIvA4I4ZlW7In92XnI09Ia0C8UQiMZ+LcKzRmSN2QoWYcn0Q2KRXOGbvK6gkgdbh6luEuLsgz84ztMEnjj3XLVKbVpRNc18hPTBQMpEhpfXC9U2Wdy4e6bnXeyFM4JMPZWIwiDiAewYGgKaWOxA0LZfi3Wjv1MyKB0lZXdHtIQg02PbSxeoREDLLztM4alpWjV7S+SS7DSiZjDQZTWibVnDSZilS5XGAQw7jCXKIxTvuXRvS45IT/NE80tOpKK9KjDINevCBf8ZqjtVNTGVeCBZZL23hKj8+arLW7mrFHW6qxBtsFecZiP6JLRb0iwwqZmUNZP9uQs/d2ZPV8Q5JmLmsXNyTjEkhT9LwqE7I4p7hJaSZBz8ZAyPViBgnWCwD30GgNJSkH8qWXgrDftC1YWMWwr9VIyUVzovtaPycMMsivpFLN6R86lXwylko2IkiAhEShBG51e18e+9SjcuNrV6WqFeXJCq5LY2VNsoQWXEFG+KOfzw5R/aHBsLddE2mTFrLQlZcXF4mjK2CwRrKWhebi71pWle60K5OcyM6B9BOKbU9p/qAdPQ7GQ5l2OtLrNOXRrRty96u/R179xp+Sl3zvS46kxi1f3+KoeppvL+rcd/JlX4OFmR+/1RC+8Min5ed/7LWyRkFMWo0UBzaHMwcPt6M8l7tbTcnHxFhMVQGu1lqyLnVZH1eltT+V9jiR+iQcgJNKSkcMmWA1mRCLFIiOXqr00FIaEwmY5ieGjR8tX0U0cVAwIZaqUDbHB9BtM6I3HgUvT3gJi7azkJDiMNFbcqRG/J2RaYSVgDTtSjW0M6E9CVmNfC+oNj2QIE/8zSGCm0/LVUQlWBySqpCPDsnbUT8mEsGVE0gY5EOLiHL44obA8kW8TpVGuNTMaklvgBuPYOWOepoGZC0mkNpG8F5q+QwOMNxSwb349NQrjAmSgRuQA0I9ZHWyRulVx0GAVYi1xIVGM3IsQGST1qU/PJA8HUh3g5i9nmzt3ZDd4a7sVScyruOSIRs0WDiYFzSbdiwcsvoz4oZIaJjkekCv0OwZ+QgRNNEINlXXJAcVhx+fQc/IYCDjGcgT7Z6YcyDxwTYJwQ9GNmLqIF/E/SGz9QORu3ur0s44iDj4I8mhADDeFw5QLHWQHrxolAlRMn1sRojhgUeyDIEMBy74B8Kk9DHPtSaYBsFHq8wRiYo/V6J+krhpnz7iclK1QobLQng+49ULxFPk6pgOVquQgBBsjfVDs261dErI0uNGozNWYhOsnnxWnoTstvBeiD9rFK15wdkc5Tt8Jk+kUwIdvEJcZUXqmkkZ+5eOc13LeiXVGLeGZmkGcpaSvYIXEjnHQEscGP0bazXtjUppktF4ooH2xUWJzOhRsyn9yVh6hz0ZjPqhZmC9pZ+r3SFUHgJ5DnKXS9pIZDAJtf9G0pdKK5PKSqatonrTgfY6hWKP1BbNJaUitWlFVnNk8fjSoLgpYYwhDXGtmTs6QO8AEDUC3qe0xooWS9VziQapUxpDdUSMKQ3ZzzW9PAEEu4sOsU1qd9G1QhI519mQ/ZvbUp9UZaO5JnUKA9OGTOrSH4d9DkbFhY21xGqItVZtx4WFVhVdovFiSvOLdVfXL2uV657kbRp+gJREsl/LUlmZEhOYSz8ZaUbmuDYNnoKUxKpM9rKJbCZT+crhjvzpYw9rnTBqLxYvJ1/2g39h5Gt7e/tO3qI7jtAXcLEL+KXLl+Wtr/1xkX3S+e+SFu1b9NCMcd0kalO4skG7jYq20dFmvsOJVAcT6X3jppyrdqSRQdI0O13a554lY8zT0BVt6xMOqXDAhoOAI5VGI7hLittwcHNQT55uctoA47b/Qs/B4nWS5GggvpCBV9zgYuajzoPuc9zkw+cF41Q4GClZwAhCF8iathgJX1dlf3tPaw+l2gg7uASVfNH8OFKy8JRiZmH8QVl/80u/H8yKx67H4NiJ42IcfOJILV88i8NtRWjaixs34IdjkhH1d/qyurYe6jjpZ5z83HgwxGGcJBHgtn+4Jwf7hWsp4r5Sk9a5pmQ1EhuoRl6TNKOvX6pNlQmTzyY9QuGlOqbS/i2ZTntaHym956yM6hDYQLDUhKlsKddMLCxxBM0HF2ckX4TdsdKRnDN31oJ5k3Wo5GtKwHWwGBbEWclIjAHUwyaanMCn1elqoPIIi54ezpAOnlGR8f5Q6gSDc1BpShiJE7yPunG45OK6kehxJKvRlXhiOYMrEtkJlgdeSlX4Ol4yxkpgw+uk3Y9/Bxk8/u/IHpRXVPYDCvFCcvS+YwvS8VDCezg4dVtAviJpCtSJHRECw492DWQCi0mgW+GwLuZ9NNbCEhIJmO7e4pMZWbBb6V5VS3HxL4rHJNqmihCAPr0EIVkQtEGuHSwCscLlXdOK71qvComiLl4tVbdfKKFKD9KqHFYr2iy9P+3Lhx79mNy8ck3e8uqf1HWkcho7NvwXyH0NuaNsSo4MY9HOJUUu64GgavtZnoAFkj8RJ1yn7ZQEFMRAUdG1hIxq0dcBGbftYPFS4hpc0RQ47dMJYJrLBs2p9fOC9PSJfcTMWdjBIdx4AGirhMWR8i9ccbjY0P1AvxaZ9idqiaNlWLtGDGPIYA7JOex1Rscs+H+YQyEtceTHz0QNEP6hEhB0VaGzGGUb3RJzuIeHBNr3AwFFcEA7AAAI60lEQVQjqSOvSa3ZkNpaU8ZJJhMKwur8pzLQnrEUzhX56Nc+owH8t78WRSjKTkR/7jFCiZOvMnE5/vm3g2x+4l/+XT7w7j+TX3rXb8kLvvtB+2BF5Gdf8waNsYlh53rkvPPP/0S662umz/l2zJeBWZ77jl99p/zC239O1mk6e+K1LJv793/lHfK233m7ZlOWvW6f78Mf+gd5/7vfG1w/0Vr30h94qbz1N95mUqKPfeay/PFv/q7UUMZpIr/3vr84Ud/s2yvP1vX9Vpgty/qWrenJn1vk+Zmc7+c+9Yj8wdt/TR8JTcOqVxz9fA8yAJkIllqyKDN53Zt+Wn7oda8xTfuZnO9jj16Wz33q0/ITb3rjN+mNh/7yffLQe9+vF9L3fPjhO4592eXq7z/w1/LwX/1NvEAGS/IP/ugr5c2//BbTmjj5WkzQfBn4d5IrJ19l6J34+TOpVJZZeVsgW3Zl9nRz8PW1rGx4j6+vHSuXKztWLld2rFyu7Fgto1w5+bKvn8ki80zeYC1DX0ahKxu3K5UyhI5/7utrx8rlyo6Vy5UdK5crO1YuV8dYOfmyy42Trxmw8k1mB8uVtx0rlys7Vi5XdqxcruxYuVzZsXK34wmsfJPZBcc3mR0rlys7Vi5XdqxcruxYuVzZsXK5smO1KLlyy5d9DdzyNQNWvrntYC1qc5eNwJ9bhpC7d+0IHb/T5cqOmutJO1anTa6cfNnX3snXDFi5UrGDddqUStnMfb5lCDnpsyPkpG8erFw/21FblL5y8mVfAydfM2Dlm9sO1qI2d9kI/LllCDkJsiPkJGgerFxP2lE7bfrKyZd97Z18zYCVKxU7WKdNqZTN3OdbhpCTPjtCTvrmwcr1sx21RekrJ1/2NXDyNQNWvrntYC1qc5eNwJ9bhpCTIDtCToLmwcr1pB2106avnHzZ197J1wxYuVKxg3XalErZzH2+ZQg56bMj5KRvHqxcP9tRW5S+cvJlXwMnXzNg5ZvbDtaiNnfZCPy5ZQg5CbIj5CRoHqxcT9pRO236ysmXfe2dfM2AlSsVO1inTamUzdznW4aQkz47Qk765sHK9bMdtUXpKydf9jVw8jUDVr657WAtanOXjcCfW4aQkyA7Qk6C5sHK9aQdtdOmr5I8z2loP9fLBccO22kTnLKZ+3zLEPKD3Y6QH+zzYOX62Y6a6ys7Vi5XdqzuJFdOvuw4igudHSxXZnasXK7sWLlc2bFyubJj5XJlx8rlyo6Vk68TWPkmswuObzI7Vi5XdqxcruxYuVzZsXK5smPlcmXHalFy5ZYv+xq45WsGrHxz28Fa1OYuG4E/twwhd3faEXI3+jxYuZ60o3ba9JWTL/vaO/maAStXKnawTptSKZu5z7cMISd9doSc9M2DletnO2qL0ldOvuxr4ORrBqx8c9vBWtTmLhuBP7cMISdBdoScBM2DletJO2qnTV85+bKvvZOvGbBypWIH67QplbKZ+3zLEHLSZ0fISd88WLl+tqO2KH3l5Mu+Bk6+ZsDKN7cdrEVt7rIR+HPLEHISZEfISdA8WLmetKN22vSVky/72jv5mgErVyp2sE6bUimbuc+3DCEnfXaEnPTNg5XrZztqi9JXTr7sa+DkawasfHPbwVrU5i4bgT+3DCEnQXaEnATNg5XrSTtqp01fOfmyr72TrxmwcqViB+u0KZWymft8yxBy0mdHyEnfPFi5frajtih95eTLvgZOvmbAyje3HaxFbe6yEfhzyxByEmRHyEnQPFi5nrSjdtr0lZMv+9o7+ZoBK1cqdrBOm1Ipm7nPtwwhJ312hJz0zYOV62c7aovSV06+7Gvg5GsGrHxz28Fa1OYuG4E/twwhJ0F2hJwEzYOV60k7aqdNXzn5sq+9k68ZsHKlYgfrtCmVspn7fMsQctJnR8hJ3zxYuX62o7YofZVsb2/n9mE89Z2+gHbkFrWAZSPw55Yh5AedHSE/6ObByvWkHTXXV3asXK7sWC2jXDn5sq+fuLDbwVpGYS8bva9vGUJOvuwIOamfByvXG3bUXF/ZsVpGuXLyZV8/J18zYLWMwl42fFdmZQg5+bIj5ORrHqxcb9hRc31lx2oZ5crJl339nHzNgNUyCnvZ8F2ZlSHk5MuOkJOvebByvWFHzfWVHatllCsnX/b1c/I1A1bLKOxlw3dlVoaQky87Qk6+5sHK9YYdNddXdqyWUa6cfNnXz8nXDFgto7CXDd+VWRlCTr7sCDn5mgcr1xt21Fxf2bFaRrly8mVfPydfM2C1jMJeNnxXZmUIOfmyI+Tkax6sXG/YUXN9ZcdqGeXKyZd9/Zx8zYDVMgp72fBdmZUh5OTLjpCTr3mwcr1hR831lR2rZZQrJ1/29XPyNQNWyyjsZcN3ZVaGkJMvO0JOvubByvWGHTXXV3asllGunHzZ18/J1wxYLaOwlw3flVkZQk6+7Ag5+ZoHK9cbdtRcX9mxWka5cvJlXz8nXzNgtYzCXjZ8V2ZlCDn5siPk5GserFxv2FFzfWXHahnlysmXff2cfM2A1TIKe9nwXZmVIeTky46Qk695sHK9YUfN9ZUdq2WUKydf9vVz8jUDVsso7GXDd2VWhpCTLztCTr7mwcr1hh0111d2rJZRrpx82dfPydcMWC2jsJcN35VZGUJOvuwIOfmaByvXG3bUXF/ZsVpGuXLyZV8/J18zYLWMwl42fFdmZQg5+bIj5ORrHqxcb9hRc31lx2oZ5SrJ8zy3T+Gp71zGCZXNxQW2DCE/YO0I+QE7D1auN+youb6yY+VyZcfK5cqO1aLkysmXfQ1kUYtQNgR/bhlCToLsCDm5ngcrP6zsqLm+smPlcmXH6rTJlZMv+9o7+ZoBK1cqdrBOm1Ipm7nPtwwhv0zYEfLLxDxYuX62o7YofeXky74GTr5mwMo3tx2sRW3ushH4c8sQchJkR8hJ0DxYuZ60o3ba9JWTL/vaO/maAStXKnawTptSKZu5z7cMISd9doSc9M2DletnO2qL0ldOvuxr4ORrBqx8c9vBWtTmLhuBP7cMISdBdoScBM2DletJO2qnTV/9P14/QV+0TeI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9144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8288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27368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36576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45720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4864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3944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73152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82296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91440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100520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109728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18872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128016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137096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1463312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155538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64682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173826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1829072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192114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201258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210402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2194832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228690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237834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675154" y="-438150"/>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1589554" y="-43815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3424223" y="-438152"/>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4332754" y="-43815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5247154" y="-43021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75375" y="-43021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089775" y="-430214"/>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924444" y="-430215"/>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9832975" y="-430216"/>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10747375" y="-440205"/>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12544425" y="-447208"/>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13458825" y="-447209"/>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15293494" y="-447210"/>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16202025" y="-44721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17116425" y="-43927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18044646" y="-43927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18959046" y="-439272"/>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20793715" y="-43927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21702246" y="-439274"/>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22616646" y="-43021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53507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grpId="0" nodeType="withEffect">
                                  <p:stCondLst>
                                    <p:cond delay="0"/>
                                  </p:stCondLst>
                                  <p:childTnLst>
                                    <p:animScale>
                                      <p:cBhvr>
                                        <p:cTn id="6" dur="500" fill="hold"/>
                                        <p:tgtEl>
                                          <p:spTgt spid="24"/>
                                        </p:tgtEl>
                                      </p:cBhvr>
                                      <p:by x="100000" y="450000"/>
                                    </p:animScale>
                                  </p:childTnLst>
                                </p:cTn>
                              </p:par>
                              <p:par>
                                <p:cTn id="7" presetID="6" presetClass="emph" presetSubtype="0" accel="50000" decel="50000" fill="hold" grpId="1" nodeType="withEffect">
                                  <p:stCondLst>
                                    <p:cond delay="0"/>
                                  </p:stCondLst>
                                  <p:childTnLst>
                                    <p:animScale>
                                      <p:cBhvr>
                                        <p:cTn id="8" dur="500" fill="hold"/>
                                        <p:tgtEl>
                                          <p:spTgt spid="24"/>
                                        </p:tgtEl>
                                      </p:cBhvr>
                                      <p:by x="310000" y="100000"/>
                                    </p:animScale>
                                  </p:childTnLst>
                                </p:cTn>
                              </p:par>
                              <p:par>
                                <p:cTn id="9" presetID="1" presetClass="exit"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64" presetClass="path" presetSubtype="0" accel="50000" decel="50000" fill="hold" grpId="2" nodeType="withEffect">
                                  <p:stCondLst>
                                    <p:cond delay="0"/>
                                  </p:stCondLst>
                                  <p:childTnLst>
                                    <p:animMotion origin="layout" path="M 2.08333E-7 9.25926E-7 L 2.08333E-7 -0.27859 " pathEditMode="relative" rAng="0" ptsTypes="AA">
                                      <p:cBhvr>
                                        <p:cTn id="14" dur="500" fill="hold"/>
                                        <p:tgtEl>
                                          <p:spTgt spid="24"/>
                                        </p:tgtEl>
                                        <p:attrNameLst>
                                          <p:attrName>ppt_x</p:attrName>
                                          <p:attrName>ppt_y</p:attrName>
                                        </p:attrNameLst>
                                      </p:cBhvr>
                                      <p:rCtr x="0" y="-13935"/>
                                    </p:animMotion>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2" presetClass="exit" presetSubtype="4" accel="100000" fill="hold" grpId="0" nodeType="withEffect">
                                  <p:stCondLst>
                                    <p:cond delay="0"/>
                                  </p:stCondLst>
                                  <p:childTnLst>
                                    <p:anim calcmode="lin" valueType="num">
                                      <p:cBhvr additive="base">
                                        <p:cTn id="20" dur="500"/>
                                        <p:tgtEl>
                                          <p:spTgt spid="7"/>
                                        </p:tgtEl>
                                        <p:attrNameLst>
                                          <p:attrName>ppt_x</p:attrName>
                                        </p:attrNameLst>
                                      </p:cBhvr>
                                      <p:tavLst>
                                        <p:tav tm="0">
                                          <p:val>
                                            <p:strVal val="ppt_x"/>
                                          </p:val>
                                        </p:tav>
                                        <p:tav tm="100000">
                                          <p:val>
                                            <p:strVal val="ppt_x"/>
                                          </p:val>
                                        </p:tav>
                                      </p:tavLst>
                                    </p:anim>
                                    <p:anim calcmode="lin" valueType="num">
                                      <p:cBhvr additive="base">
                                        <p:cTn id="21" dur="500"/>
                                        <p:tgtEl>
                                          <p:spTgt spid="7"/>
                                        </p:tgtEl>
                                        <p:attrNameLst>
                                          <p:attrName>ppt_y</p:attrName>
                                        </p:attrNameLst>
                                      </p:cBhvr>
                                      <p:tavLst>
                                        <p:tav tm="0">
                                          <p:val>
                                            <p:strVal val="ppt_y"/>
                                          </p:val>
                                        </p:tav>
                                        <p:tav tm="100000">
                                          <p:val>
                                            <p:strVal val="1+ppt_h/2"/>
                                          </p:val>
                                        </p:tav>
                                      </p:tavLst>
                                    </p:anim>
                                    <p:set>
                                      <p:cBhvr>
                                        <p:cTn id="22" dur="1" fill="hold">
                                          <p:stCondLst>
                                            <p:cond delay="499"/>
                                          </p:stCondLst>
                                        </p:cTn>
                                        <p:tgtEl>
                                          <p:spTgt spid="7"/>
                                        </p:tgtEl>
                                        <p:attrNameLst>
                                          <p:attrName>style.visibility</p:attrName>
                                        </p:attrNameLst>
                                      </p:cBhvr>
                                      <p:to>
                                        <p:strVal val="hidden"/>
                                      </p:to>
                                    </p:set>
                                  </p:childTnLst>
                                </p:cTn>
                              </p:par>
                              <p:par>
                                <p:cTn id="23" presetID="2" presetClass="exit" presetSubtype="4" accel="100000" fill="hold" grpId="1" nodeType="withEffect">
                                  <p:stCondLst>
                                    <p:cond delay="0"/>
                                  </p:stCondLst>
                                  <p:childTnLst>
                                    <p:anim calcmode="lin" valueType="num">
                                      <p:cBhvr additive="base">
                                        <p:cTn id="24" dur="500"/>
                                        <p:tgtEl>
                                          <p:spTgt spid="2"/>
                                        </p:tgtEl>
                                        <p:attrNameLst>
                                          <p:attrName>ppt_x</p:attrName>
                                        </p:attrNameLst>
                                      </p:cBhvr>
                                      <p:tavLst>
                                        <p:tav tm="0">
                                          <p:val>
                                            <p:strVal val="ppt_x"/>
                                          </p:val>
                                        </p:tav>
                                        <p:tav tm="100000">
                                          <p:val>
                                            <p:strVal val="ppt_x"/>
                                          </p:val>
                                        </p:tav>
                                      </p:tavLst>
                                    </p:anim>
                                    <p:anim calcmode="lin" valueType="num">
                                      <p:cBhvr additive="base">
                                        <p:cTn id="25" dur="500"/>
                                        <p:tgtEl>
                                          <p:spTgt spid="2"/>
                                        </p:tgtEl>
                                        <p:attrNameLst>
                                          <p:attrName>ppt_y</p:attrName>
                                        </p:attrNameLst>
                                      </p:cBhvr>
                                      <p:tavLst>
                                        <p:tav tm="0">
                                          <p:val>
                                            <p:strVal val="ppt_y"/>
                                          </p:val>
                                        </p:tav>
                                        <p:tav tm="100000">
                                          <p:val>
                                            <p:strVal val="1+ppt_h/2"/>
                                          </p:val>
                                        </p:tav>
                                      </p:tavLst>
                                    </p:anim>
                                    <p:set>
                                      <p:cBhvr>
                                        <p:cTn id="26" dur="1" fill="hold">
                                          <p:stCondLst>
                                            <p:cond delay="499"/>
                                          </p:stCondLst>
                                        </p:cTn>
                                        <p:tgtEl>
                                          <p:spTgt spid="2"/>
                                        </p:tgtEl>
                                        <p:attrNameLst>
                                          <p:attrName>style.visibility</p:attrName>
                                        </p:attrNameLst>
                                      </p:cBhvr>
                                      <p:to>
                                        <p:strVal val="hidden"/>
                                      </p:to>
                                    </p:set>
                                  </p:childTnLst>
                                </p:cTn>
                              </p:par>
                              <p:par>
                                <p:cTn id="27" presetID="2" presetClass="exit" presetSubtype="4" accel="100000" fill="hold" grpId="1" nodeType="withEffect">
                                  <p:stCondLst>
                                    <p:cond delay="0"/>
                                  </p:stCondLst>
                                  <p:childTnLst>
                                    <p:anim calcmode="lin" valueType="num">
                                      <p:cBhvr additive="base">
                                        <p:cTn id="28" dur="500"/>
                                        <p:tgtEl>
                                          <p:spTgt spid="11"/>
                                        </p:tgtEl>
                                        <p:attrNameLst>
                                          <p:attrName>ppt_x</p:attrName>
                                        </p:attrNameLst>
                                      </p:cBhvr>
                                      <p:tavLst>
                                        <p:tav tm="0">
                                          <p:val>
                                            <p:strVal val="ppt_x"/>
                                          </p:val>
                                        </p:tav>
                                        <p:tav tm="100000">
                                          <p:val>
                                            <p:strVal val="ppt_x"/>
                                          </p:val>
                                        </p:tav>
                                      </p:tavLst>
                                    </p:anim>
                                    <p:anim calcmode="lin" valueType="num">
                                      <p:cBhvr additive="base">
                                        <p:cTn id="29" dur="500"/>
                                        <p:tgtEl>
                                          <p:spTgt spid="11"/>
                                        </p:tgtEl>
                                        <p:attrNameLst>
                                          <p:attrName>ppt_y</p:attrName>
                                        </p:attrNameLst>
                                      </p:cBhvr>
                                      <p:tavLst>
                                        <p:tav tm="0">
                                          <p:val>
                                            <p:strVal val="ppt_y"/>
                                          </p:val>
                                        </p:tav>
                                        <p:tav tm="100000">
                                          <p:val>
                                            <p:strVal val="1+ppt_h/2"/>
                                          </p:val>
                                        </p:tav>
                                      </p:tavLst>
                                    </p:anim>
                                    <p:set>
                                      <p:cBhvr>
                                        <p:cTn id="30" dur="1" fill="hold">
                                          <p:stCondLst>
                                            <p:cond delay="499"/>
                                          </p:stCondLst>
                                        </p:cTn>
                                        <p:tgtEl>
                                          <p:spTgt spid="11"/>
                                        </p:tgtEl>
                                        <p:attrNameLst>
                                          <p:attrName>style.visibility</p:attrName>
                                        </p:attrNameLst>
                                      </p:cBhvr>
                                      <p:to>
                                        <p:strVal val="hidden"/>
                                      </p:to>
                                    </p:set>
                                  </p:childTnLst>
                                </p:cTn>
                              </p:par>
                              <p:par>
                                <p:cTn id="31" presetID="2" presetClass="exit" presetSubtype="8" accel="100000" fill="hold" grpId="1" nodeType="withEffect">
                                  <p:stCondLst>
                                    <p:cond delay="0"/>
                                  </p:stCondLst>
                                  <p:childTnLst>
                                    <p:anim calcmode="lin" valueType="num">
                                      <p:cBhvr additive="base">
                                        <p:cTn id="32" dur="500"/>
                                        <p:tgtEl>
                                          <p:spTgt spid="9"/>
                                        </p:tgtEl>
                                        <p:attrNameLst>
                                          <p:attrName>ppt_x</p:attrName>
                                        </p:attrNameLst>
                                      </p:cBhvr>
                                      <p:tavLst>
                                        <p:tav tm="0">
                                          <p:val>
                                            <p:strVal val="ppt_x"/>
                                          </p:val>
                                        </p:tav>
                                        <p:tav tm="100000">
                                          <p:val>
                                            <p:strVal val="0-ppt_w/2"/>
                                          </p:val>
                                        </p:tav>
                                      </p:tavLst>
                                    </p:anim>
                                    <p:anim calcmode="lin" valueType="num">
                                      <p:cBhvr additive="base">
                                        <p:cTn id="33" dur="500"/>
                                        <p:tgtEl>
                                          <p:spTgt spid="9"/>
                                        </p:tgtEl>
                                        <p:attrNameLst>
                                          <p:attrName>ppt_y</p:attrName>
                                        </p:attrNameLst>
                                      </p:cBhvr>
                                      <p:tavLst>
                                        <p:tav tm="0">
                                          <p:val>
                                            <p:strVal val="ppt_y"/>
                                          </p:val>
                                        </p:tav>
                                        <p:tav tm="100000">
                                          <p:val>
                                            <p:strVal val="ppt_y"/>
                                          </p:val>
                                        </p:tav>
                                      </p:tavLst>
                                    </p:anim>
                                    <p:set>
                                      <p:cBhvr>
                                        <p:cTn id="34" dur="1" fill="hold">
                                          <p:stCondLst>
                                            <p:cond delay="499"/>
                                          </p:stCondLst>
                                        </p:cTn>
                                        <p:tgtEl>
                                          <p:spTgt spid="9"/>
                                        </p:tgtEl>
                                        <p:attrNameLst>
                                          <p:attrName>style.visibility</p:attrName>
                                        </p:attrNameLst>
                                      </p:cBhvr>
                                      <p:to>
                                        <p:strVal val="hidden"/>
                                      </p:to>
                                    </p:set>
                                  </p:childTnLst>
                                </p:cTn>
                              </p:par>
                              <p:par>
                                <p:cTn id="35" presetID="2" presetClass="exit" presetSubtype="2" accel="100000" fill="hold" grpId="1" nodeType="withEffect">
                                  <p:stCondLst>
                                    <p:cond delay="0"/>
                                  </p:stCondLst>
                                  <p:childTnLst>
                                    <p:anim calcmode="lin" valueType="num">
                                      <p:cBhvr additive="base">
                                        <p:cTn id="36" dur="500"/>
                                        <p:tgtEl>
                                          <p:spTgt spid="13">
                                            <p:txEl>
                                              <p:pRg st="0" end="0"/>
                                            </p:txEl>
                                          </p:spTgt>
                                        </p:tgtEl>
                                        <p:attrNameLst>
                                          <p:attrName>ppt_x</p:attrName>
                                        </p:attrNameLst>
                                      </p:cBhvr>
                                      <p:tavLst>
                                        <p:tav tm="0">
                                          <p:val>
                                            <p:strVal val="ppt_x"/>
                                          </p:val>
                                        </p:tav>
                                        <p:tav tm="100000">
                                          <p:val>
                                            <p:strVal val="1+ppt_w/2"/>
                                          </p:val>
                                        </p:tav>
                                      </p:tavLst>
                                    </p:anim>
                                    <p:anim calcmode="lin" valueType="num">
                                      <p:cBhvr additive="base">
                                        <p:cTn id="37" dur="500"/>
                                        <p:tgtEl>
                                          <p:spTgt spid="13">
                                            <p:txEl>
                                              <p:pRg st="0" end="0"/>
                                            </p:txEl>
                                          </p:spTgt>
                                        </p:tgtEl>
                                        <p:attrNameLst>
                                          <p:attrName>ppt_y</p:attrName>
                                        </p:attrNameLst>
                                      </p:cBhvr>
                                      <p:tavLst>
                                        <p:tav tm="0">
                                          <p:val>
                                            <p:strVal val="ppt_y"/>
                                          </p:val>
                                        </p:tav>
                                        <p:tav tm="100000">
                                          <p:val>
                                            <p:strVal val="ppt_y"/>
                                          </p:val>
                                        </p:tav>
                                      </p:tavLst>
                                    </p:anim>
                                    <p:set>
                                      <p:cBhvr>
                                        <p:cTn id="38" dur="1" fill="hold">
                                          <p:stCondLst>
                                            <p:cond delay="499"/>
                                          </p:stCondLst>
                                        </p:cTn>
                                        <p:tgtEl>
                                          <p:spTgt spid="13">
                                            <p:txEl>
                                              <p:pRg st="0" end="0"/>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2" presetClass="exit" presetSubtype="1" accel="100000" fill="hold" grpId="0" nodeType="withEffect" nodePh="1">
                                  <p:stCondLst>
                                    <p:cond delay="0"/>
                                  </p:stCondLst>
                                  <p:endCondLst>
                                    <p:cond evt="begin" delay="0">
                                      <p:tn val="42"/>
                                    </p:cond>
                                  </p:endCondLst>
                                  <p:childTnLst>
                                    <p:anim calcmode="lin" valueType="num">
                                      <p:cBhvr additive="base">
                                        <p:cTn id="43" dur="250"/>
                                        <p:tgtEl>
                                          <p:spTgt spid="5"/>
                                        </p:tgtEl>
                                        <p:attrNameLst>
                                          <p:attrName>ppt_x</p:attrName>
                                        </p:attrNameLst>
                                      </p:cBhvr>
                                      <p:tavLst>
                                        <p:tav tm="0">
                                          <p:val>
                                            <p:strVal val="ppt_x"/>
                                          </p:val>
                                        </p:tav>
                                        <p:tav tm="100000">
                                          <p:val>
                                            <p:strVal val="ppt_x"/>
                                          </p:val>
                                        </p:tav>
                                      </p:tavLst>
                                    </p:anim>
                                    <p:anim calcmode="lin" valueType="num">
                                      <p:cBhvr additive="base">
                                        <p:cTn id="44" dur="250"/>
                                        <p:tgtEl>
                                          <p:spTgt spid="5"/>
                                        </p:tgtEl>
                                        <p:attrNameLst>
                                          <p:attrName>ppt_y</p:attrName>
                                        </p:attrNameLst>
                                      </p:cBhvr>
                                      <p:tavLst>
                                        <p:tav tm="0">
                                          <p:val>
                                            <p:strVal val="ppt_y"/>
                                          </p:val>
                                        </p:tav>
                                        <p:tav tm="100000">
                                          <p:val>
                                            <p:strVal val="0-ppt_h/2"/>
                                          </p:val>
                                        </p:tav>
                                      </p:tavLst>
                                    </p:anim>
                                    <p:set>
                                      <p:cBhvr>
                                        <p:cTn id="45" dur="1" fill="hold">
                                          <p:stCondLst>
                                            <p:cond delay="249"/>
                                          </p:stCondLst>
                                        </p:cTn>
                                        <p:tgtEl>
                                          <p:spTgt spid="5"/>
                                        </p:tgtEl>
                                        <p:attrNameLst>
                                          <p:attrName>style.visibility</p:attrName>
                                        </p:attrNameLst>
                                      </p:cBhvr>
                                      <p:to>
                                        <p:strVal val="hidden"/>
                                      </p:to>
                                    </p:set>
                                  </p:childTnLst>
                                </p:cTn>
                              </p:par>
                              <p:par>
                                <p:cTn id="46" presetID="2" presetClass="exit" presetSubtype="1" accel="100000" fill="hold" grpId="0" nodeType="withEffect">
                                  <p:stCondLst>
                                    <p:cond delay="0"/>
                                  </p:stCondLst>
                                  <p:childTnLst>
                                    <p:anim calcmode="lin" valueType="num">
                                      <p:cBhvr additive="base">
                                        <p:cTn id="47" dur="250"/>
                                        <p:tgtEl>
                                          <p:spTgt spid="14"/>
                                        </p:tgtEl>
                                        <p:attrNameLst>
                                          <p:attrName>ppt_x</p:attrName>
                                        </p:attrNameLst>
                                      </p:cBhvr>
                                      <p:tavLst>
                                        <p:tav tm="0">
                                          <p:val>
                                            <p:strVal val="ppt_x"/>
                                          </p:val>
                                        </p:tav>
                                        <p:tav tm="100000">
                                          <p:val>
                                            <p:strVal val="ppt_x"/>
                                          </p:val>
                                        </p:tav>
                                      </p:tavLst>
                                    </p:anim>
                                    <p:anim calcmode="lin" valueType="num">
                                      <p:cBhvr additive="base">
                                        <p:cTn id="48" dur="250"/>
                                        <p:tgtEl>
                                          <p:spTgt spid="14"/>
                                        </p:tgtEl>
                                        <p:attrNameLst>
                                          <p:attrName>ppt_y</p:attrName>
                                        </p:attrNameLst>
                                      </p:cBhvr>
                                      <p:tavLst>
                                        <p:tav tm="0">
                                          <p:val>
                                            <p:strVal val="ppt_y"/>
                                          </p:val>
                                        </p:tav>
                                        <p:tav tm="100000">
                                          <p:val>
                                            <p:strVal val="0-ppt_h/2"/>
                                          </p:val>
                                        </p:tav>
                                      </p:tavLst>
                                    </p:anim>
                                    <p:set>
                                      <p:cBhvr>
                                        <p:cTn id="49" dur="1" fill="hold">
                                          <p:stCondLst>
                                            <p:cond delay="249"/>
                                          </p:stCondLst>
                                        </p:cTn>
                                        <p:tgtEl>
                                          <p:spTgt spid="14"/>
                                        </p:tgtEl>
                                        <p:attrNameLst>
                                          <p:attrName>style.visibility</p:attrName>
                                        </p:attrNameLst>
                                      </p:cBhvr>
                                      <p:to>
                                        <p:strVal val="hidden"/>
                                      </p:to>
                                    </p:set>
                                  </p:childTnLst>
                                </p:cTn>
                              </p:par>
                              <p:par>
                                <p:cTn id="50" presetID="2" presetClass="exit" presetSubtype="1" accel="100000" fill="hold" grpId="0" nodeType="withEffect">
                                  <p:stCondLst>
                                    <p:cond delay="0"/>
                                  </p:stCondLst>
                                  <p:childTnLst>
                                    <p:anim calcmode="lin" valueType="num">
                                      <p:cBhvr additive="base">
                                        <p:cTn id="51" dur="250"/>
                                        <p:tgtEl>
                                          <p:spTgt spid="18"/>
                                        </p:tgtEl>
                                        <p:attrNameLst>
                                          <p:attrName>ppt_x</p:attrName>
                                        </p:attrNameLst>
                                      </p:cBhvr>
                                      <p:tavLst>
                                        <p:tav tm="0">
                                          <p:val>
                                            <p:strVal val="ppt_x"/>
                                          </p:val>
                                        </p:tav>
                                        <p:tav tm="100000">
                                          <p:val>
                                            <p:strVal val="ppt_x"/>
                                          </p:val>
                                        </p:tav>
                                      </p:tavLst>
                                    </p:anim>
                                    <p:anim calcmode="lin" valueType="num">
                                      <p:cBhvr additive="base">
                                        <p:cTn id="52" dur="250"/>
                                        <p:tgtEl>
                                          <p:spTgt spid="18"/>
                                        </p:tgtEl>
                                        <p:attrNameLst>
                                          <p:attrName>ppt_y</p:attrName>
                                        </p:attrNameLst>
                                      </p:cBhvr>
                                      <p:tavLst>
                                        <p:tav tm="0">
                                          <p:val>
                                            <p:strVal val="ppt_y"/>
                                          </p:val>
                                        </p:tav>
                                        <p:tav tm="100000">
                                          <p:val>
                                            <p:strVal val="0-ppt_h/2"/>
                                          </p:val>
                                        </p:tav>
                                      </p:tavLst>
                                    </p:anim>
                                    <p:set>
                                      <p:cBhvr>
                                        <p:cTn id="53" dur="1" fill="hold">
                                          <p:stCondLst>
                                            <p:cond delay="249"/>
                                          </p:stCondLst>
                                        </p:cTn>
                                        <p:tgtEl>
                                          <p:spTgt spid="18"/>
                                        </p:tgtEl>
                                        <p:attrNameLst>
                                          <p:attrName>style.visibility</p:attrName>
                                        </p:attrNameLst>
                                      </p:cBhvr>
                                      <p:to>
                                        <p:strVal val="hidden"/>
                                      </p:to>
                                    </p:set>
                                  </p:childTnLst>
                                </p:cTn>
                              </p:par>
                              <p:par>
                                <p:cTn id="54" presetID="2" presetClass="exit" presetSubtype="1" accel="100000" fill="hold" grpId="0" nodeType="withEffect">
                                  <p:stCondLst>
                                    <p:cond delay="0"/>
                                  </p:stCondLst>
                                  <p:childTnLst>
                                    <p:anim calcmode="lin" valueType="num">
                                      <p:cBhvr additive="base">
                                        <p:cTn id="55" dur="250"/>
                                        <p:tgtEl>
                                          <p:spTgt spid="19"/>
                                        </p:tgtEl>
                                        <p:attrNameLst>
                                          <p:attrName>ppt_x</p:attrName>
                                        </p:attrNameLst>
                                      </p:cBhvr>
                                      <p:tavLst>
                                        <p:tav tm="0">
                                          <p:val>
                                            <p:strVal val="ppt_x"/>
                                          </p:val>
                                        </p:tav>
                                        <p:tav tm="100000">
                                          <p:val>
                                            <p:strVal val="ppt_x"/>
                                          </p:val>
                                        </p:tav>
                                      </p:tavLst>
                                    </p:anim>
                                    <p:anim calcmode="lin" valueType="num">
                                      <p:cBhvr additive="base">
                                        <p:cTn id="56" dur="250"/>
                                        <p:tgtEl>
                                          <p:spTgt spid="19"/>
                                        </p:tgtEl>
                                        <p:attrNameLst>
                                          <p:attrName>ppt_y</p:attrName>
                                        </p:attrNameLst>
                                      </p:cBhvr>
                                      <p:tavLst>
                                        <p:tav tm="0">
                                          <p:val>
                                            <p:strVal val="ppt_y"/>
                                          </p:val>
                                        </p:tav>
                                        <p:tav tm="100000">
                                          <p:val>
                                            <p:strVal val="0-ppt_h/2"/>
                                          </p:val>
                                        </p:tav>
                                      </p:tavLst>
                                    </p:anim>
                                    <p:set>
                                      <p:cBhvr>
                                        <p:cTn id="57" dur="1" fill="hold">
                                          <p:stCondLst>
                                            <p:cond delay="249"/>
                                          </p:stCondLst>
                                        </p:cTn>
                                        <p:tgtEl>
                                          <p:spTgt spid="19"/>
                                        </p:tgtEl>
                                        <p:attrNameLst>
                                          <p:attrName>style.visibility</p:attrName>
                                        </p:attrNameLst>
                                      </p:cBhvr>
                                      <p:to>
                                        <p:strVal val="hidden"/>
                                      </p:to>
                                    </p:set>
                                  </p:childTnLst>
                                </p:cTn>
                              </p:par>
                              <p:par>
                                <p:cTn id="58" presetID="2" presetClass="exit" presetSubtype="1" accel="100000" fill="hold" grpId="0" nodeType="withEffect">
                                  <p:stCondLst>
                                    <p:cond delay="0"/>
                                  </p:stCondLst>
                                  <p:childTnLst>
                                    <p:anim calcmode="lin" valueType="num">
                                      <p:cBhvr additive="base">
                                        <p:cTn id="59" dur="250"/>
                                        <p:tgtEl>
                                          <p:spTgt spid="20"/>
                                        </p:tgtEl>
                                        <p:attrNameLst>
                                          <p:attrName>ppt_x</p:attrName>
                                        </p:attrNameLst>
                                      </p:cBhvr>
                                      <p:tavLst>
                                        <p:tav tm="0">
                                          <p:val>
                                            <p:strVal val="ppt_x"/>
                                          </p:val>
                                        </p:tav>
                                        <p:tav tm="100000">
                                          <p:val>
                                            <p:strVal val="ppt_x"/>
                                          </p:val>
                                        </p:tav>
                                      </p:tavLst>
                                    </p:anim>
                                    <p:anim calcmode="lin" valueType="num">
                                      <p:cBhvr additive="base">
                                        <p:cTn id="60" dur="250"/>
                                        <p:tgtEl>
                                          <p:spTgt spid="20"/>
                                        </p:tgtEl>
                                        <p:attrNameLst>
                                          <p:attrName>ppt_y</p:attrName>
                                        </p:attrNameLst>
                                      </p:cBhvr>
                                      <p:tavLst>
                                        <p:tav tm="0">
                                          <p:val>
                                            <p:strVal val="ppt_y"/>
                                          </p:val>
                                        </p:tav>
                                        <p:tav tm="100000">
                                          <p:val>
                                            <p:strVal val="0-ppt_h/2"/>
                                          </p:val>
                                        </p:tav>
                                      </p:tavLst>
                                    </p:anim>
                                    <p:set>
                                      <p:cBhvr>
                                        <p:cTn id="61" dur="1" fill="hold">
                                          <p:stCondLst>
                                            <p:cond delay="249"/>
                                          </p:stCondLst>
                                        </p:cTn>
                                        <p:tgtEl>
                                          <p:spTgt spid="20"/>
                                        </p:tgtEl>
                                        <p:attrNameLst>
                                          <p:attrName>style.visibility</p:attrName>
                                        </p:attrNameLst>
                                      </p:cBhvr>
                                      <p:to>
                                        <p:strVal val="hidden"/>
                                      </p:to>
                                    </p:set>
                                  </p:childTnLst>
                                </p:cTn>
                              </p:par>
                              <p:par>
                                <p:cTn id="62" presetID="2" presetClass="exit" presetSubtype="1" accel="100000" fill="hold" grpId="0" nodeType="withEffect">
                                  <p:stCondLst>
                                    <p:cond delay="0"/>
                                  </p:stCondLst>
                                  <p:childTnLst>
                                    <p:anim calcmode="lin" valueType="num">
                                      <p:cBhvr additive="base">
                                        <p:cTn id="63" dur="250"/>
                                        <p:tgtEl>
                                          <p:spTgt spid="21"/>
                                        </p:tgtEl>
                                        <p:attrNameLst>
                                          <p:attrName>ppt_x</p:attrName>
                                        </p:attrNameLst>
                                      </p:cBhvr>
                                      <p:tavLst>
                                        <p:tav tm="0">
                                          <p:val>
                                            <p:strVal val="ppt_x"/>
                                          </p:val>
                                        </p:tav>
                                        <p:tav tm="100000">
                                          <p:val>
                                            <p:strVal val="ppt_x"/>
                                          </p:val>
                                        </p:tav>
                                      </p:tavLst>
                                    </p:anim>
                                    <p:anim calcmode="lin" valueType="num">
                                      <p:cBhvr additive="base">
                                        <p:cTn id="64" dur="250"/>
                                        <p:tgtEl>
                                          <p:spTgt spid="21"/>
                                        </p:tgtEl>
                                        <p:attrNameLst>
                                          <p:attrName>ppt_y</p:attrName>
                                        </p:attrNameLst>
                                      </p:cBhvr>
                                      <p:tavLst>
                                        <p:tav tm="0">
                                          <p:val>
                                            <p:strVal val="ppt_y"/>
                                          </p:val>
                                        </p:tav>
                                        <p:tav tm="100000">
                                          <p:val>
                                            <p:strVal val="0-ppt_h/2"/>
                                          </p:val>
                                        </p:tav>
                                      </p:tavLst>
                                    </p:anim>
                                    <p:set>
                                      <p:cBhvr>
                                        <p:cTn id="65" dur="1" fill="hold">
                                          <p:stCondLst>
                                            <p:cond delay="249"/>
                                          </p:stCondLst>
                                        </p:cTn>
                                        <p:tgtEl>
                                          <p:spTgt spid="21"/>
                                        </p:tgtEl>
                                        <p:attrNameLst>
                                          <p:attrName>style.visibility</p:attrName>
                                        </p:attrNameLst>
                                      </p:cBhvr>
                                      <p:to>
                                        <p:strVal val="hidden"/>
                                      </p:to>
                                    </p:set>
                                  </p:childTnLst>
                                </p:cTn>
                              </p:par>
                              <p:par>
                                <p:cTn id="66" presetID="2" presetClass="exit" presetSubtype="1" accel="100000" fill="hold" grpId="0" nodeType="withEffect">
                                  <p:stCondLst>
                                    <p:cond delay="0"/>
                                  </p:stCondLst>
                                  <p:childTnLst>
                                    <p:anim calcmode="lin" valueType="num">
                                      <p:cBhvr additive="base">
                                        <p:cTn id="67" dur="250"/>
                                        <p:tgtEl>
                                          <p:spTgt spid="22"/>
                                        </p:tgtEl>
                                        <p:attrNameLst>
                                          <p:attrName>ppt_x</p:attrName>
                                        </p:attrNameLst>
                                      </p:cBhvr>
                                      <p:tavLst>
                                        <p:tav tm="0">
                                          <p:val>
                                            <p:strVal val="ppt_x"/>
                                          </p:val>
                                        </p:tav>
                                        <p:tav tm="100000">
                                          <p:val>
                                            <p:strVal val="ppt_x"/>
                                          </p:val>
                                        </p:tav>
                                      </p:tavLst>
                                    </p:anim>
                                    <p:anim calcmode="lin" valueType="num">
                                      <p:cBhvr additive="base">
                                        <p:cTn id="68" dur="250"/>
                                        <p:tgtEl>
                                          <p:spTgt spid="22"/>
                                        </p:tgtEl>
                                        <p:attrNameLst>
                                          <p:attrName>ppt_y</p:attrName>
                                        </p:attrNameLst>
                                      </p:cBhvr>
                                      <p:tavLst>
                                        <p:tav tm="0">
                                          <p:val>
                                            <p:strVal val="ppt_y"/>
                                          </p:val>
                                        </p:tav>
                                        <p:tav tm="100000">
                                          <p:val>
                                            <p:strVal val="0-ppt_h/2"/>
                                          </p:val>
                                        </p:tav>
                                      </p:tavLst>
                                    </p:anim>
                                    <p:set>
                                      <p:cBhvr>
                                        <p:cTn id="69" dur="1" fill="hold">
                                          <p:stCondLst>
                                            <p:cond delay="249"/>
                                          </p:stCondLst>
                                        </p:cTn>
                                        <p:tgtEl>
                                          <p:spTgt spid="22"/>
                                        </p:tgtEl>
                                        <p:attrNameLst>
                                          <p:attrName>style.visibility</p:attrName>
                                        </p:attrNameLst>
                                      </p:cBhvr>
                                      <p:to>
                                        <p:strVal val="hidden"/>
                                      </p:to>
                                    </p:set>
                                  </p:childTnLst>
                                </p:cTn>
                              </p:par>
                              <p:par>
                                <p:cTn id="70" presetID="2" presetClass="exit" presetSubtype="1" accel="100000" fill="hold" grpId="0" nodeType="withEffect">
                                  <p:stCondLst>
                                    <p:cond delay="0"/>
                                  </p:stCondLst>
                                  <p:childTnLst>
                                    <p:anim calcmode="lin" valueType="num">
                                      <p:cBhvr additive="base">
                                        <p:cTn id="71" dur="250"/>
                                        <p:tgtEl>
                                          <p:spTgt spid="23"/>
                                        </p:tgtEl>
                                        <p:attrNameLst>
                                          <p:attrName>ppt_x</p:attrName>
                                        </p:attrNameLst>
                                      </p:cBhvr>
                                      <p:tavLst>
                                        <p:tav tm="0">
                                          <p:val>
                                            <p:strVal val="ppt_x"/>
                                          </p:val>
                                        </p:tav>
                                        <p:tav tm="100000">
                                          <p:val>
                                            <p:strVal val="ppt_x"/>
                                          </p:val>
                                        </p:tav>
                                      </p:tavLst>
                                    </p:anim>
                                    <p:anim calcmode="lin" valueType="num">
                                      <p:cBhvr additive="base">
                                        <p:cTn id="72" dur="250"/>
                                        <p:tgtEl>
                                          <p:spTgt spid="23"/>
                                        </p:tgtEl>
                                        <p:attrNameLst>
                                          <p:attrName>ppt_y</p:attrName>
                                        </p:attrNameLst>
                                      </p:cBhvr>
                                      <p:tavLst>
                                        <p:tav tm="0">
                                          <p:val>
                                            <p:strVal val="ppt_y"/>
                                          </p:val>
                                        </p:tav>
                                        <p:tav tm="100000">
                                          <p:val>
                                            <p:strVal val="0-ppt_h/2"/>
                                          </p:val>
                                        </p:tav>
                                      </p:tavLst>
                                    </p:anim>
                                    <p:set>
                                      <p:cBhvr>
                                        <p:cTn id="73" dur="1" fill="hold">
                                          <p:stCondLst>
                                            <p:cond delay="249"/>
                                          </p:stCondLst>
                                        </p:cTn>
                                        <p:tgtEl>
                                          <p:spTgt spid="23"/>
                                        </p:tgtEl>
                                        <p:attrNameLst>
                                          <p:attrName>style.visibility</p:attrName>
                                        </p:attrNameLst>
                                      </p:cBhvr>
                                      <p:to>
                                        <p:strVal val="hidden"/>
                                      </p:to>
                                    </p:set>
                                  </p:childTnLst>
                                </p:cTn>
                              </p:par>
                              <p:par>
                                <p:cTn id="74" presetID="2" presetClass="exit" presetSubtype="1" accel="100000" fill="hold" grpId="0" nodeType="withEffect">
                                  <p:stCondLst>
                                    <p:cond delay="0"/>
                                  </p:stCondLst>
                                  <p:childTnLst>
                                    <p:anim calcmode="lin" valueType="num">
                                      <p:cBhvr additive="base">
                                        <p:cTn id="75" dur="250"/>
                                        <p:tgtEl>
                                          <p:spTgt spid="25"/>
                                        </p:tgtEl>
                                        <p:attrNameLst>
                                          <p:attrName>ppt_x</p:attrName>
                                        </p:attrNameLst>
                                      </p:cBhvr>
                                      <p:tavLst>
                                        <p:tav tm="0">
                                          <p:val>
                                            <p:strVal val="ppt_x"/>
                                          </p:val>
                                        </p:tav>
                                        <p:tav tm="100000">
                                          <p:val>
                                            <p:strVal val="ppt_x"/>
                                          </p:val>
                                        </p:tav>
                                      </p:tavLst>
                                    </p:anim>
                                    <p:anim calcmode="lin" valueType="num">
                                      <p:cBhvr additive="base">
                                        <p:cTn id="76" dur="250"/>
                                        <p:tgtEl>
                                          <p:spTgt spid="25"/>
                                        </p:tgtEl>
                                        <p:attrNameLst>
                                          <p:attrName>ppt_y</p:attrName>
                                        </p:attrNameLst>
                                      </p:cBhvr>
                                      <p:tavLst>
                                        <p:tav tm="0">
                                          <p:val>
                                            <p:strVal val="ppt_y"/>
                                          </p:val>
                                        </p:tav>
                                        <p:tav tm="100000">
                                          <p:val>
                                            <p:strVal val="0-ppt_h/2"/>
                                          </p:val>
                                        </p:tav>
                                      </p:tavLst>
                                    </p:anim>
                                    <p:set>
                                      <p:cBhvr>
                                        <p:cTn id="77" dur="1" fill="hold">
                                          <p:stCondLst>
                                            <p:cond delay="249"/>
                                          </p:stCondLst>
                                        </p:cTn>
                                        <p:tgtEl>
                                          <p:spTgt spid="25"/>
                                        </p:tgtEl>
                                        <p:attrNameLst>
                                          <p:attrName>style.visibility</p:attrName>
                                        </p:attrNameLst>
                                      </p:cBhvr>
                                      <p:to>
                                        <p:strVal val="hidden"/>
                                      </p:to>
                                    </p:set>
                                  </p:childTnLst>
                                </p:cTn>
                              </p:par>
                              <p:par>
                                <p:cTn id="78" presetID="2" presetClass="exit" presetSubtype="1" accel="100000" fill="hold" grpId="0" nodeType="withEffect">
                                  <p:stCondLst>
                                    <p:cond delay="0"/>
                                  </p:stCondLst>
                                  <p:childTnLst>
                                    <p:anim calcmode="lin" valueType="num">
                                      <p:cBhvr additive="base">
                                        <p:cTn id="79" dur="250"/>
                                        <p:tgtEl>
                                          <p:spTgt spid="26"/>
                                        </p:tgtEl>
                                        <p:attrNameLst>
                                          <p:attrName>ppt_x</p:attrName>
                                        </p:attrNameLst>
                                      </p:cBhvr>
                                      <p:tavLst>
                                        <p:tav tm="0">
                                          <p:val>
                                            <p:strVal val="ppt_x"/>
                                          </p:val>
                                        </p:tav>
                                        <p:tav tm="100000">
                                          <p:val>
                                            <p:strVal val="ppt_x"/>
                                          </p:val>
                                        </p:tav>
                                      </p:tavLst>
                                    </p:anim>
                                    <p:anim calcmode="lin" valueType="num">
                                      <p:cBhvr additive="base">
                                        <p:cTn id="80" dur="250"/>
                                        <p:tgtEl>
                                          <p:spTgt spid="26"/>
                                        </p:tgtEl>
                                        <p:attrNameLst>
                                          <p:attrName>ppt_y</p:attrName>
                                        </p:attrNameLst>
                                      </p:cBhvr>
                                      <p:tavLst>
                                        <p:tav tm="0">
                                          <p:val>
                                            <p:strVal val="ppt_y"/>
                                          </p:val>
                                        </p:tav>
                                        <p:tav tm="100000">
                                          <p:val>
                                            <p:strVal val="0-ppt_h/2"/>
                                          </p:val>
                                        </p:tav>
                                      </p:tavLst>
                                    </p:anim>
                                    <p:set>
                                      <p:cBhvr>
                                        <p:cTn id="81" dur="1" fill="hold">
                                          <p:stCondLst>
                                            <p:cond delay="249"/>
                                          </p:stCondLst>
                                        </p:cTn>
                                        <p:tgtEl>
                                          <p:spTgt spid="26"/>
                                        </p:tgtEl>
                                        <p:attrNameLst>
                                          <p:attrName>style.visibility</p:attrName>
                                        </p:attrNameLst>
                                      </p:cBhvr>
                                      <p:to>
                                        <p:strVal val="hidden"/>
                                      </p:to>
                                    </p:set>
                                  </p:childTnLst>
                                </p:cTn>
                              </p:par>
                              <p:par>
                                <p:cTn id="82" presetID="2" presetClass="exit" presetSubtype="1" accel="100000" fill="hold" grpId="0" nodeType="withEffect">
                                  <p:stCondLst>
                                    <p:cond delay="0"/>
                                  </p:stCondLst>
                                  <p:childTnLst>
                                    <p:anim calcmode="lin" valueType="num">
                                      <p:cBhvr additive="base">
                                        <p:cTn id="83" dur="250"/>
                                        <p:tgtEl>
                                          <p:spTgt spid="27"/>
                                        </p:tgtEl>
                                        <p:attrNameLst>
                                          <p:attrName>ppt_x</p:attrName>
                                        </p:attrNameLst>
                                      </p:cBhvr>
                                      <p:tavLst>
                                        <p:tav tm="0">
                                          <p:val>
                                            <p:strVal val="ppt_x"/>
                                          </p:val>
                                        </p:tav>
                                        <p:tav tm="100000">
                                          <p:val>
                                            <p:strVal val="ppt_x"/>
                                          </p:val>
                                        </p:tav>
                                      </p:tavLst>
                                    </p:anim>
                                    <p:anim calcmode="lin" valueType="num">
                                      <p:cBhvr additive="base">
                                        <p:cTn id="84" dur="250"/>
                                        <p:tgtEl>
                                          <p:spTgt spid="27"/>
                                        </p:tgtEl>
                                        <p:attrNameLst>
                                          <p:attrName>ppt_y</p:attrName>
                                        </p:attrNameLst>
                                      </p:cBhvr>
                                      <p:tavLst>
                                        <p:tav tm="0">
                                          <p:val>
                                            <p:strVal val="ppt_y"/>
                                          </p:val>
                                        </p:tav>
                                        <p:tav tm="100000">
                                          <p:val>
                                            <p:strVal val="0-ppt_h/2"/>
                                          </p:val>
                                        </p:tav>
                                      </p:tavLst>
                                    </p:anim>
                                    <p:set>
                                      <p:cBhvr>
                                        <p:cTn id="85" dur="1" fill="hold">
                                          <p:stCondLst>
                                            <p:cond delay="249"/>
                                          </p:stCondLst>
                                        </p:cTn>
                                        <p:tgtEl>
                                          <p:spTgt spid="27"/>
                                        </p:tgtEl>
                                        <p:attrNameLst>
                                          <p:attrName>style.visibility</p:attrName>
                                        </p:attrNameLst>
                                      </p:cBhvr>
                                      <p:to>
                                        <p:strVal val="hidden"/>
                                      </p:to>
                                    </p:set>
                                  </p:childTnLst>
                                </p:cTn>
                              </p:par>
                              <p:par>
                                <p:cTn id="86" presetID="2" presetClass="exit" presetSubtype="1" accel="100000" fill="hold" grpId="0" nodeType="withEffect">
                                  <p:stCondLst>
                                    <p:cond delay="0"/>
                                  </p:stCondLst>
                                  <p:childTnLst>
                                    <p:anim calcmode="lin" valueType="num">
                                      <p:cBhvr additive="base">
                                        <p:cTn id="87" dur="250"/>
                                        <p:tgtEl>
                                          <p:spTgt spid="28"/>
                                        </p:tgtEl>
                                        <p:attrNameLst>
                                          <p:attrName>ppt_x</p:attrName>
                                        </p:attrNameLst>
                                      </p:cBhvr>
                                      <p:tavLst>
                                        <p:tav tm="0">
                                          <p:val>
                                            <p:strVal val="ppt_x"/>
                                          </p:val>
                                        </p:tav>
                                        <p:tav tm="100000">
                                          <p:val>
                                            <p:strVal val="ppt_x"/>
                                          </p:val>
                                        </p:tav>
                                      </p:tavLst>
                                    </p:anim>
                                    <p:anim calcmode="lin" valueType="num">
                                      <p:cBhvr additive="base">
                                        <p:cTn id="88" dur="250"/>
                                        <p:tgtEl>
                                          <p:spTgt spid="28"/>
                                        </p:tgtEl>
                                        <p:attrNameLst>
                                          <p:attrName>ppt_y</p:attrName>
                                        </p:attrNameLst>
                                      </p:cBhvr>
                                      <p:tavLst>
                                        <p:tav tm="0">
                                          <p:val>
                                            <p:strVal val="ppt_y"/>
                                          </p:val>
                                        </p:tav>
                                        <p:tav tm="100000">
                                          <p:val>
                                            <p:strVal val="0-ppt_h/2"/>
                                          </p:val>
                                        </p:tav>
                                      </p:tavLst>
                                    </p:anim>
                                    <p:set>
                                      <p:cBhvr>
                                        <p:cTn id="89" dur="1" fill="hold">
                                          <p:stCondLst>
                                            <p:cond delay="249"/>
                                          </p:stCondLst>
                                        </p:cTn>
                                        <p:tgtEl>
                                          <p:spTgt spid="28"/>
                                        </p:tgtEl>
                                        <p:attrNameLst>
                                          <p:attrName>style.visibility</p:attrName>
                                        </p:attrNameLst>
                                      </p:cBhvr>
                                      <p:to>
                                        <p:strVal val="hidden"/>
                                      </p:to>
                                    </p:set>
                                  </p:childTnLst>
                                </p:cTn>
                              </p:par>
                              <p:par>
                                <p:cTn id="90" presetID="2" presetClass="exit" presetSubtype="1" accel="100000" fill="hold" grpId="0" nodeType="withEffect">
                                  <p:stCondLst>
                                    <p:cond delay="0"/>
                                  </p:stCondLst>
                                  <p:childTnLst>
                                    <p:anim calcmode="lin" valueType="num">
                                      <p:cBhvr additive="base">
                                        <p:cTn id="91" dur="250"/>
                                        <p:tgtEl>
                                          <p:spTgt spid="29"/>
                                        </p:tgtEl>
                                        <p:attrNameLst>
                                          <p:attrName>ppt_x</p:attrName>
                                        </p:attrNameLst>
                                      </p:cBhvr>
                                      <p:tavLst>
                                        <p:tav tm="0">
                                          <p:val>
                                            <p:strVal val="ppt_x"/>
                                          </p:val>
                                        </p:tav>
                                        <p:tav tm="100000">
                                          <p:val>
                                            <p:strVal val="ppt_x"/>
                                          </p:val>
                                        </p:tav>
                                      </p:tavLst>
                                    </p:anim>
                                    <p:anim calcmode="lin" valueType="num">
                                      <p:cBhvr additive="base">
                                        <p:cTn id="92" dur="250"/>
                                        <p:tgtEl>
                                          <p:spTgt spid="29"/>
                                        </p:tgtEl>
                                        <p:attrNameLst>
                                          <p:attrName>ppt_y</p:attrName>
                                        </p:attrNameLst>
                                      </p:cBhvr>
                                      <p:tavLst>
                                        <p:tav tm="0">
                                          <p:val>
                                            <p:strVal val="ppt_y"/>
                                          </p:val>
                                        </p:tav>
                                        <p:tav tm="100000">
                                          <p:val>
                                            <p:strVal val="0-ppt_h/2"/>
                                          </p:val>
                                        </p:tav>
                                      </p:tavLst>
                                    </p:anim>
                                    <p:set>
                                      <p:cBhvr>
                                        <p:cTn id="93" dur="1" fill="hold">
                                          <p:stCondLst>
                                            <p:cond delay="249"/>
                                          </p:stCondLst>
                                        </p:cTn>
                                        <p:tgtEl>
                                          <p:spTgt spid="29"/>
                                        </p:tgtEl>
                                        <p:attrNameLst>
                                          <p:attrName>style.visibility</p:attrName>
                                        </p:attrNameLst>
                                      </p:cBhvr>
                                      <p:to>
                                        <p:strVal val="hidden"/>
                                      </p:to>
                                    </p:set>
                                  </p:childTnLst>
                                </p:cTn>
                              </p:par>
                              <p:par>
                                <p:cTn id="94" presetID="2" presetClass="exit" presetSubtype="1" accel="100000" fill="hold" grpId="0" nodeType="withEffect">
                                  <p:stCondLst>
                                    <p:cond delay="0"/>
                                  </p:stCondLst>
                                  <p:childTnLst>
                                    <p:anim calcmode="lin" valueType="num">
                                      <p:cBhvr additive="base">
                                        <p:cTn id="95" dur="250"/>
                                        <p:tgtEl>
                                          <p:spTgt spid="30"/>
                                        </p:tgtEl>
                                        <p:attrNameLst>
                                          <p:attrName>ppt_x</p:attrName>
                                        </p:attrNameLst>
                                      </p:cBhvr>
                                      <p:tavLst>
                                        <p:tav tm="0">
                                          <p:val>
                                            <p:strVal val="ppt_x"/>
                                          </p:val>
                                        </p:tav>
                                        <p:tav tm="100000">
                                          <p:val>
                                            <p:strVal val="ppt_x"/>
                                          </p:val>
                                        </p:tav>
                                      </p:tavLst>
                                    </p:anim>
                                    <p:anim calcmode="lin" valueType="num">
                                      <p:cBhvr additive="base">
                                        <p:cTn id="96" dur="250"/>
                                        <p:tgtEl>
                                          <p:spTgt spid="30"/>
                                        </p:tgtEl>
                                        <p:attrNameLst>
                                          <p:attrName>ppt_y</p:attrName>
                                        </p:attrNameLst>
                                      </p:cBhvr>
                                      <p:tavLst>
                                        <p:tav tm="0">
                                          <p:val>
                                            <p:strVal val="ppt_y"/>
                                          </p:val>
                                        </p:tav>
                                        <p:tav tm="100000">
                                          <p:val>
                                            <p:strVal val="0-ppt_h/2"/>
                                          </p:val>
                                        </p:tav>
                                      </p:tavLst>
                                    </p:anim>
                                    <p:set>
                                      <p:cBhvr>
                                        <p:cTn id="97" dur="1" fill="hold">
                                          <p:stCondLst>
                                            <p:cond delay="249"/>
                                          </p:stCondLst>
                                        </p:cTn>
                                        <p:tgtEl>
                                          <p:spTgt spid="30"/>
                                        </p:tgtEl>
                                        <p:attrNameLst>
                                          <p:attrName>style.visibility</p:attrName>
                                        </p:attrNameLst>
                                      </p:cBhvr>
                                      <p:to>
                                        <p:strVal val="hidden"/>
                                      </p:to>
                                    </p:set>
                                  </p:childTnLst>
                                </p:cTn>
                              </p:par>
                              <p:par>
                                <p:cTn id="98" presetID="2" presetClass="exit" presetSubtype="1" accel="100000" fill="hold" grpId="0" nodeType="withEffect">
                                  <p:stCondLst>
                                    <p:cond delay="0"/>
                                  </p:stCondLst>
                                  <p:childTnLst>
                                    <p:anim calcmode="lin" valueType="num">
                                      <p:cBhvr additive="base">
                                        <p:cTn id="99" dur="250"/>
                                        <p:tgtEl>
                                          <p:spTgt spid="31"/>
                                        </p:tgtEl>
                                        <p:attrNameLst>
                                          <p:attrName>ppt_x</p:attrName>
                                        </p:attrNameLst>
                                      </p:cBhvr>
                                      <p:tavLst>
                                        <p:tav tm="0">
                                          <p:val>
                                            <p:strVal val="ppt_x"/>
                                          </p:val>
                                        </p:tav>
                                        <p:tav tm="100000">
                                          <p:val>
                                            <p:strVal val="ppt_x"/>
                                          </p:val>
                                        </p:tav>
                                      </p:tavLst>
                                    </p:anim>
                                    <p:anim calcmode="lin" valueType="num">
                                      <p:cBhvr additive="base">
                                        <p:cTn id="100" dur="250"/>
                                        <p:tgtEl>
                                          <p:spTgt spid="31"/>
                                        </p:tgtEl>
                                        <p:attrNameLst>
                                          <p:attrName>ppt_y</p:attrName>
                                        </p:attrNameLst>
                                      </p:cBhvr>
                                      <p:tavLst>
                                        <p:tav tm="0">
                                          <p:val>
                                            <p:strVal val="ppt_y"/>
                                          </p:val>
                                        </p:tav>
                                        <p:tav tm="100000">
                                          <p:val>
                                            <p:strVal val="0-ppt_h/2"/>
                                          </p:val>
                                        </p:tav>
                                      </p:tavLst>
                                    </p:anim>
                                    <p:set>
                                      <p:cBhvr>
                                        <p:cTn id="101" dur="1" fill="hold">
                                          <p:stCondLst>
                                            <p:cond delay="249"/>
                                          </p:stCondLst>
                                        </p:cTn>
                                        <p:tgtEl>
                                          <p:spTgt spid="31"/>
                                        </p:tgtEl>
                                        <p:attrNameLst>
                                          <p:attrName>style.visibility</p:attrName>
                                        </p:attrNameLst>
                                      </p:cBhvr>
                                      <p:to>
                                        <p:strVal val="hidden"/>
                                      </p:to>
                                    </p:set>
                                  </p:childTnLst>
                                </p:cTn>
                              </p:par>
                              <p:par>
                                <p:cTn id="102" presetID="2" presetClass="exit" presetSubtype="1" accel="100000" fill="hold" grpId="0" nodeType="withEffect">
                                  <p:stCondLst>
                                    <p:cond delay="0"/>
                                  </p:stCondLst>
                                  <p:childTnLst>
                                    <p:anim calcmode="lin" valueType="num">
                                      <p:cBhvr additive="base">
                                        <p:cTn id="103" dur="250"/>
                                        <p:tgtEl>
                                          <p:spTgt spid="32"/>
                                        </p:tgtEl>
                                        <p:attrNameLst>
                                          <p:attrName>ppt_x</p:attrName>
                                        </p:attrNameLst>
                                      </p:cBhvr>
                                      <p:tavLst>
                                        <p:tav tm="0">
                                          <p:val>
                                            <p:strVal val="ppt_x"/>
                                          </p:val>
                                        </p:tav>
                                        <p:tav tm="100000">
                                          <p:val>
                                            <p:strVal val="ppt_x"/>
                                          </p:val>
                                        </p:tav>
                                      </p:tavLst>
                                    </p:anim>
                                    <p:anim calcmode="lin" valueType="num">
                                      <p:cBhvr additive="base">
                                        <p:cTn id="104" dur="250"/>
                                        <p:tgtEl>
                                          <p:spTgt spid="32"/>
                                        </p:tgtEl>
                                        <p:attrNameLst>
                                          <p:attrName>ppt_y</p:attrName>
                                        </p:attrNameLst>
                                      </p:cBhvr>
                                      <p:tavLst>
                                        <p:tav tm="0">
                                          <p:val>
                                            <p:strVal val="ppt_y"/>
                                          </p:val>
                                        </p:tav>
                                        <p:tav tm="100000">
                                          <p:val>
                                            <p:strVal val="0-ppt_h/2"/>
                                          </p:val>
                                        </p:tav>
                                      </p:tavLst>
                                    </p:anim>
                                    <p:set>
                                      <p:cBhvr>
                                        <p:cTn id="105" dur="1" fill="hold">
                                          <p:stCondLst>
                                            <p:cond delay="249"/>
                                          </p:stCondLst>
                                        </p:cTn>
                                        <p:tgtEl>
                                          <p:spTgt spid="32"/>
                                        </p:tgtEl>
                                        <p:attrNameLst>
                                          <p:attrName>style.visibility</p:attrName>
                                        </p:attrNameLst>
                                      </p:cBhvr>
                                      <p:to>
                                        <p:strVal val="hidden"/>
                                      </p:to>
                                    </p:set>
                                  </p:childTnLst>
                                </p:cTn>
                              </p:par>
                              <p:par>
                                <p:cTn id="106" presetID="2" presetClass="exit" presetSubtype="1" accel="100000" fill="hold" grpId="0" nodeType="withEffect">
                                  <p:stCondLst>
                                    <p:cond delay="0"/>
                                  </p:stCondLst>
                                  <p:childTnLst>
                                    <p:anim calcmode="lin" valueType="num">
                                      <p:cBhvr additive="base">
                                        <p:cTn id="107" dur="250"/>
                                        <p:tgtEl>
                                          <p:spTgt spid="33"/>
                                        </p:tgtEl>
                                        <p:attrNameLst>
                                          <p:attrName>ppt_x</p:attrName>
                                        </p:attrNameLst>
                                      </p:cBhvr>
                                      <p:tavLst>
                                        <p:tav tm="0">
                                          <p:val>
                                            <p:strVal val="ppt_x"/>
                                          </p:val>
                                        </p:tav>
                                        <p:tav tm="100000">
                                          <p:val>
                                            <p:strVal val="ppt_x"/>
                                          </p:val>
                                        </p:tav>
                                      </p:tavLst>
                                    </p:anim>
                                    <p:anim calcmode="lin" valueType="num">
                                      <p:cBhvr additive="base">
                                        <p:cTn id="108" dur="250"/>
                                        <p:tgtEl>
                                          <p:spTgt spid="33"/>
                                        </p:tgtEl>
                                        <p:attrNameLst>
                                          <p:attrName>ppt_y</p:attrName>
                                        </p:attrNameLst>
                                      </p:cBhvr>
                                      <p:tavLst>
                                        <p:tav tm="0">
                                          <p:val>
                                            <p:strVal val="ppt_y"/>
                                          </p:val>
                                        </p:tav>
                                        <p:tav tm="100000">
                                          <p:val>
                                            <p:strVal val="0-ppt_h/2"/>
                                          </p:val>
                                        </p:tav>
                                      </p:tavLst>
                                    </p:anim>
                                    <p:set>
                                      <p:cBhvr>
                                        <p:cTn id="109" dur="1" fill="hold">
                                          <p:stCondLst>
                                            <p:cond delay="249"/>
                                          </p:stCondLst>
                                        </p:cTn>
                                        <p:tgtEl>
                                          <p:spTgt spid="33"/>
                                        </p:tgtEl>
                                        <p:attrNameLst>
                                          <p:attrName>style.visibility</p:attrName>
                                        </p:attrNameLst>
                                      </p:cBhvr>
                                      <p:to>
                                        <p:strVal val="hidden"/>
                                      </p:to>
                                    </p:set>
                                  </p:childTnLst>
                                </p:cTn>
                              </p:par>
                              <p:par>
                                <p:cTn id="110" presetID="2" presetClass="exit" presetSubtype="1" accel="100000" fill="hold" grpId="0" nodeType="withEffect">
                                  <p:stCondLst>
                                    <p:cond delay="0"/>
                                  </p:stCondLst>
                                  <p:childTnLst>
                                    <p:anim calcmode="lin" valueType="num">
                                      <p:cBhvr additive="base">
                                        <p:cTn id="111" dur="250"/>
                                        <p:tgtEl>
                                          <p:spTgt spid="34"/>
                                        </p:tgtEl>
                                        <p:attrNameLst>
                                          <p:attrName>ppt_x</p:attrName>
                                        </p:attrNameLst>
                                      </p:cBhvr>
                                      <p:tavLst>
                                        <p:tav tm="0">
                                          <p:val>
                                            <p:strVal val="ppt_x"/>
                                          </p:val>
                                        </p:tav>
                                        <p:tav tm="100000">
                                          <p:val>
                                            <p:strVal val="ppt_x"/>
                                          </p:val>
                                        </p:tav>
                                      </p:tavLst>
                                    </p:anim>
                                    <p:anim calcmode="lin" valueType="num">
                                      <p:cBhvr additive="base">
                                        <p:cTn id="112" dur="250"/>
                                        <p:tgtEl>
                                          <p:spTgt spid="34"/>
                                        </p:tgtEl>
                                        <p:attrNameLst>
                                          <p:attrName>ppt_y</p:attrName>
                                        </p:attrNameLst>
                                      </p:cBhvr>
                                      <p:tavLst>
                                        <p:tav tm="0">
                                          <p:val>
                                            <p:strVal val="ppt_y"/>
                                          </p:val>
                                        </p:tav>
                                        <p:tav tm="100000">
                                          <p:val>
                                            <p:strVal val="0-ppt_h/2"/>
                                          </p:val>
                                        </p:tav>
                                      </p:tavLst>
                                    </p:anim>
                                    <p:set>
                                      <p:cBhvr>
                                        <p:cTn id="113" dur="1" fill="hold">
                                          <p:stCondLst>
                                            <p:cond delay="249"/>
                                          </p:stCondLst>
                                        </p:cTn>
                                        <p:tgtEl>
                                          <p:spTgt spid="34"/>
                                        </p:tgtEl>
                                        <p:attrNameLst>
                                          <p:attrName>style.visibility</p:attrName>
                                        </p:attrNameLst>
                                      </p:cBhvr>
                                      <p:to>
                                        <p:strVal val="hidden"/>
                                      </p:to>
                                    </p:set>
                                  </p:childTnLst>
                                </p:cTn>
                              </p:par>
                              <p:par>
                                <p:cTn id="114" presetID="2" presetClass="exit" presetSubtype="1" accel="100000" fill="hold" grpId="0" nodeType="withEffect">
                                  <p:stCondLst>
                                    <p:cond delay="0"/>
                                  </p:stCondLst>
                                  <p:childTnLst>
                                    <p:anim calcmode="lin" valueType="num">
                                      <p:cBhvr additive="base">
                                        <p:cTn id="115" dur="250"/>
                                        <p:tgtEl>
                                          <p:spTgt spid="35"/>
                                        </p:tgtEl>
                                        <p:attrNameLst>
                                          <p:attrName>ppt_x</p:attrName>
                                        </p:attrNameLst>
                                      </p:cBhvr>
                                      <p:tavLst>
                                        <p:tav tm="0">
                                          <p:val>
                                            <p:strVal val="ppt_x"/>
                                          </p:val>
                                        </p:tav>
                                        <p:tav tm="100000">
                                          <p:val>
                                            <p:strVal val="ppt_x"/>
                                          </p:val>
                                        </p:tav>
                                      </p:tavLst>
                                    </p:anim>
                                    <p:anim calcmode="lin" valueType="num">
                                      <p:cBhvr additive="base">
                                        <p:cTn id="116" dur="250"/>
                                        <p:tgtEl>
                                          <p:spTgt spid="35"/>
                                        </p:tgtEl>
                                        <p:attrNameLst>
                                          <p:attrName>ppt_y</p:attrName>
                                        </p:attrNameLst>
                                      </p:cBhvr>
                                      <p:tavLst>
                                        <p:tav tm="0">
                                          <p:val>
                                            <p:strVal val="ppt_y"/>
                                          </p:val>
                                        </p:tav>
                                        <p:tav tm="100000">
                                          <p:val>
                                            <p:strVal val="0-ppt_h/2"/>
                                          </p:val>
                                        </p:tav>
                                      </p:tavLst>
                                    </p:anim>
                                    <p:set>
                                      <p:cBhvr>
                                        <p:cTn id="117" dur="1" fill="hold">
                                          <p:stCondLst>
                                            <p:cond delay="249"/>
                                          </p:stCondLst>
                                        </p:cTn>
                                        <p:tgtEl>
                                          <p:spTgt spid="35"/>
                                        </p:tgtEl>
                                        <p:attrNameLst>
                                          <p:attrName>style.visibility</p:attrName>
                                        </p:attrNameLst>
                                      </p:cBhvr>
                                      <p:to>
                                        <p:strVal val="hidden"/>
                                      </p:to>
                                    </p:set>
                                  </p:childTnLst>
                                </p:cTn>
                              </p:par>
                              <p:par>
                                <p:cTn id="118" presetID="2" presetClass="exit" presetSubtype="1" accel="100000" fill="hold" grpId="0" nodeType="withEffect">
                                  <p:stCondLst>
                                    <p:cond delay="0"/>
                                  </p:stCondLst>
                                  <p:childTnLst>
                                    <p:anim calcmode="lin" valueType="num">
                                      <p:cBhvr additive="base">
                                        <p:cTn id="119" dur="250"/>
                                        <p:tgtEl>
                                          <p:spTgt spid="36"/>
                                        </p:tgtEl>
                                        <p:attrNameLst>
                                          <p:attrName>ppt_x</p:attrName>
                                        </p:attrNameLst>
                                      </p:cBhvr>
                                      <p:tavLst>
                                        <p:tav tm="0">
                                          <p:val>
                                            <p:strVal val="ppt_x"/>
                                          </p:val>
                                        </p:tav>
                                        <p:tav tm="100000">
                                          <p:val>
                                            <p:strVal val="ppt_x"/>
                                          </p:val>
                                        </p:tav>
                                      </p:tavLst>
                                    </p:anim>
                                    <p:anim calcmode="lin" valueType="num">
                                      <p:cBhvr additive="base">
                                        <p:cTn id="120" dur="250"/>
                                        <p:tgtEl>
                                          <p:spTgt spid="36"/>
                                        </p:tgtEl>
                                        <p:attrNameLst>
                                          <p:attrName>ppt_y</p:attrName>
                                        </p:attrNameLst>
                                      </p:cBhvr>
                                      <p:tavLst>
                                        <p:tav tm="0">
                                          <p:val>
                                            <p:strVal val="ppt_y"/>
                                          </p:val>
                                        </p:tav>
                                        <p:tav tm="100000">
                                          <p:val>
                                            <p:strVal val="0-ppt_h/2"/>
                                          </p:val>
                                        </p:tav>
                                      </p:tavLst>
                                    </p:anim>
                                    <p:set>
                                      <p:cBhvr>
                                        <p:cTn id="121" dur="1" fill="hold">
                                          <p:stCondLst>
                                            <p:cond delay="249"/>
                                          </p:stCondLst>
                                        </p:cTn>
                                        <p:tgtEl>
                                          <p:spTgt spid="36"/>
                                        </p:tgtEl>
                                        <p:attrNameLst>
                                          <p:attrName>style.visibility</p:attrName>
                                        </p:attrNameLst>
                                      </p:cBhvr>
                                      <p:to>
                                        <p:strVal val="hidden"/>
                                      </p:to>
                                    </p:set>
                                  </p:childTnLst>
                                </p:cTn>
                              </p:par>
                              <p:par>
                                <p:cTn id="122" presetID="2" presetClass="exit" presetSubtype="1" accel="100000" fill="hold" grpId="0" nodeType="withEffect">
                                  <p:stCondLst>
                                    <p:cond delay="0"/>
                                  </p:stCondLst>
                                  <p:childTnLst>
                                    <p:anim calcmode="lin" valueType="num">
                                      <p:cBhvr additive="base">
                                        <p:cTn id="123" dur="250"/>
                                        <p:tgtEl>
                                          <p:spTgt spid="37"/>
                                        </p:tgtEl>
                                        <p:attrNameLst>
                                          <p:attrName>ppt_x</p:attrName>
                                        </p:attrNameLst>
                                      </p:cBhvr>
                                      <p:tavLst>
                                        <p:tav tm="0">
                                          <p:val>
                                            <p:strVal val="ppt_x"/>
                                          </p:val>
                                        </p:tav>
                                        <p:tav tm="100000">
                                          <p:val>
                                            <p:strVal val="ppt_x"/>
                                          </p:val>
                                        </p:tav>
                                      </p:tavLst>
                                    </p:anim>
                                    <p:anim calcmode="lin" valueType="num">
                                      <p:cBhvr additive="base">
                                        <p:cTn id="124" dur="250"/>
                                        <p:tgtEl>
                                          <p:spTgt spid="37"/>
                                        </p:tgtEl>
                                        <p:attrNameLst>
                                          <p:attrName>ppt_y</p:attrName>
                                        </p:attrNameLst>
                                      </p:cBhvr>
                                      <p:tavLst>
                                        <p:tav tm="0">
                                          <p:val>
                                            <p:strVal val="ppt_y"/>
                                          </p:val>
                                        </p:tav>
                                        <p:tav tm="100000">
                                          <p:val>
                                            <p:strVal val="0-ppt_h/2"/>
                                          </p:val>
                                        </p:tav>
                                      </p:tavLst>
                                    </p:anim>
                                    <p:set>
                                      <p:cBhvr>
                                        <p:cTn id="125" dur="1" fill="hold">
                                          <p:stCondLst>
                                            <p:cond delay="249"/>
                                          </p:stCondLst>
                                        </p:cTn>
                                        <p:tgtEl>
                                          <p:spTgt spid="37"/>
                                        </p:tgtEl>
                                        <p:attrNameLst>
                                          <p:attrName>style.visibility</p:attrName>
                                        </p:attrNameLst>
                                      </p:cBhvr>
                                      <p:to>
                                        <p:strVal val="hidden"/>
                                      </p:to>
                                    </p:set>
                                  </p:childTnLst>
                                </p:cTn>
                              </p:par>
                              <p:par>
                                <p:cTn id="126" presetID="2" presetClass="exit" presetSubtype="1" accel="100000" fill="hold" grpId="0" nodeType="withEffect">
                                  <p:stCondLst>
                                    <p:cond delay="0"/>
                                  </p:stCondLst>
                                  <p:childTnLst>
                                    <p:anim calcmode="lin" valueType="num">
                                      <p:cBhvr additive="base">
                                        <p:cTn id="127" dur="250"/>
                                        <p:tgtEl>
                                          <p:spTgt spid="38"/>
                                        </p:tgtEl>
                                        <p:attrNameLst>
                                          <p:attrName>ppt_x</p:attrName>
                                        </p:attrNameLst>
                                      </p:cBhvr>
                                      <p:tavLst>
                                        <p:tav tm="0">
                                          <p:val>
                                            <p:strVal val="ppt_x"/>
                                          </p:val>
                                        </p:tav>
                                        <p:tav tm="100000">
                                          <p:val>
                                            <p:strVal val="ppt_x"/>
                                          </p:val>
                                        </p:tav>
                                      </p:tavLst>
                                    </p:anim>
                                    <p:anim calcmode="lin" valueType="num">
                                      <p:cBhvr additive="base">
                                        <p:cTn id="128" dur="250"/>
                                        <p:tgtEl>
                                          <p:spTgt spid="38"/>
                                        </p:tgtEl>
                                        <p:attrNameLst>
                                          <p:attrName>ppt_y</p:attrName>
                                        </p:attrNameLst>
                                      </p:cBhvr>
                                      <p:tavLst>
                                        <p:tav tm="0">
                                          <p:val>
                                            <p:strVal val="ppt_y"/>
                                          </p:val>
                                        </p:tav>
                                        <p:tav tm="100000">
                                          <p:val>
                                            <p:strVal val="0-ppt_h/2"/>
                                          </p:val>
                                        </p:tav>
                                      </p:tavLst>
                                    </p:anim>
                                    <p:set>
                                      <p:cBhvr>
                                        <p:cTn id="129" dur="1" fill="hold">
                                          <p:stCondLst>
                                            <p:cond delay="249"/>
                                          </p:stCondLst>
                                        </p:cTn>
                                        <p:tgtEl>
                                          <p:spTgt spid="38"/>
                                        </p:tgtEl>
                                        <p:attrNameLst>
                                          <p:attrName>style.visibility</p:attrName>
                                        </p:attrNameLst>
                                      </p:cBhvr>
                                      <p:to>
                                        <p:strVal val="hidden"/>
                                      </p:to>
                                    </p:set>
                                  </p:childTnLst>
                                </p:cTn>
                              </p:par>
                              <p:par>
                                <p:cTn id="130" presetID="2" presetClass="exit" presetSubtype="1" accel="100000" fill="hold" grpId="0" nodeType="withEffect">
                                  <p:stCondLst>
                                    <p:cond delay="0"/>
                                  </p:stCondLst>
                                  <p:childTnLst>
                                    <p:anim calcmode="lin" valueType="num">
                                      <p:cBhvr additive="base">
                                        <p:cTn id="131" dur="250"/>
                                        <p:tgtEl>
                                          <p:spTgt spid="39"/>
                                        </p:tgtEl>
                                        <p:attrNameLst>
                                          <p:attrName>ppt_x</p:attrName>
                                        </p:attrNameLst>
                                      </p:cBhvr>
                                      <p:tavLst>
                                        <p:tav tm="0">
                                          <p:val>
                                            <p:strVal val="ppt_x"/>
                                          </p:val>
                                        </p:tav>
                                        <p:tav tm="100000">
                                          <p:val>
                                            <p:strVal val="ppt_x"/>
                                          </p:val>
                                        </p:tav>
                                      </p:tavLst>
                                    </p:anim>
                                    <p:anim calcmode="lin" valueType="num">
                                      <p:cBhvr additive="base">
                                        <p:cTn id="132" dur="250"/>
                                        <p:tgtEl>
                                          <p:spTgt spid="39"/>
                                        </p:tgtEl>
                                        <p:attrNameLst>
                                          <p:attrName>ppt_y</p:attrName>
                                        </p:attrNameLst>
                                      </p:cBhvr>
                                      <p:tavLst>
                                        <p:tav tm="0">
                                          <p:val>
                                            <p:strVal val="ppt_y"/>
                                          </p:val>
                                        </p:tav>
                                        <p:tav tm="100000">
                                          <p:val>
                                            <p:strVal val="0-ppt_h/2"/>
                                          </p:val>
                                        </p:tav>
                                      </p:tavLst>
                                    </p:anim>
                                    <p:set>
                                      <p:cBhvr>
                                        <p:cTn id="133" dur="1" fill="hold">
                                          <p:stCondLst>
                                            <p:cond delay="249"/>
                                          </p:stCondLst>
                                        </p:cTn>
                                        <p:tgtEl>
                                          <p:spTgt spid="39"/>
                                        </p:tgtEl>
                                        <p:attrNameLst>
                                          <p:attrName>style.visibility</p:attrName>
                                        </p:attrNameLst>
                                      </p:cBhvr>
                                      <p:to>
                                        <p:strVal val="hidden"/>
                                      </p:to>
                                    </p:set>
                                  </p:childTnLst>
                                </p:cTn>
                              </p:par>
                              <p:par>
                                <p:cTn id="134" presetID="2" presetClass="exit" presetSubtype="1" accel="100000" fill="hold" grpId="0" nodeType="withEffect">
                                  <p:stCondLst>
                                    <p:cond delay="0"/>
                                  </p:stCondLst>
                                  <p:childTnLst>
                                    <p:anim calcmode="lin" valueType="num">
                                      <p:cBhvr additive="base">
                                        <p:cTn id="135" dur="250"/>
                                        <p:tgtEl>
                                          <p:spTgt spid="40"/>
                                        </p:tgtEl>
                                        <p:attrNameLst>
                                          <p:attrName>ppt_x</p:attrName>
                                        </p:attrNameLst>
                                      </p:cBhvr>
                                      <p:tavLst>
                                        <p:tav tm="0">
                                          <p:val>
                                            <p:strVal val="ppt_x"/>
                                          </p:val>
                                        </p:tav>
                                        <p:tav tm="100000">
                                          <p:val>
                                            <p:strVal val="ppt_x"/>
                                          </p:val>
                                        </p:tav>
                                      </p:tavLst>
                                    </p:anim>
                                    <p:anim calcmode="lin" valueType="num">
                                      <p:cBhvr additive="base">
                                        <p:cTn id="136" dur="250"/>
                                        <p:tgtEl>
                                          <p:spTgt spid="40"/>
                                        </p:tgtEl>
                                        <p:attrNameLst>
                                          <p:attrName>ppt_y</p:attrName>
                                        </p:attrNameLst>
                                      </p:cBhvr>
                                      <p:tavLst>
                                        <p:tav tm="0">
                                          <p:val>
                                            <p:strVal val="ppt_y"/>
                                          </p:val>
                                        </p:tav>
                                        <p:tav tm="100000">
                                          <p:val>
                                            <p:strVal val="0-ppt_h/2"/>
                                          </p:val>
                                        </p:tav>
                                      </p:tavLst>
                                    </p:anim>
                                    <p:set>
                                      <p:cBhvr>
                                        <p:cTn id="137" dur="1" fill="hold">
                                          <p:stCondLst>
                                            <p:cond delay="249"/>
                                          </p:stCondLst>
                                        </p:cTn>
                                        <p:tgtEl>
                                          <p:spTgt spid="40"/>
                                        </p:tgtEl>
                                        <p:attrNameLst>
                                          <p:attrName>style.visibility</p:attrName>
                                        </p:attrNameLst>
                                      </p:cBhvr>
                                      <p:to>
                                        <p:strVal val="hidden"/>
                                      </p:to>
                                    </p:set>
                                  </p:childTnLst>
                                </p:cTn>
                              </p:par>
                              <p:par>
                                <p:cTn id="138" presetID="2" presetClass="exit" presetSubtype="1" accel="100000" fill="hold" grpId="0" nodeType="withEffect">
                                  <p:stCondLst>
                                    <p:cond delay="0"/>
                                  </p:stCondLst>
                                  <p:childTnLst>
                                    <p:anim calcmode="lin" valueType="num">
                                      <p:cBhvr additive="base">
                                        <p:cTn id="139" dur="250"/>
                                        <p:tgtEl>
                                          <p:spTgt spid="41"/>
                                        </p:tgtEl>
                                        <p:attrNameLst>
                                          <p:attrName>ppt_x</p:attrName>
                                        </p:attrNameLst>
                                      </p:cBhvr>
                                      <p:tavLst>
                                        <p:tav tm="0">
                                          <p:val>
                                            <p:strVal val="ppt_x"/>
                                          </p:val>
                                        </p:tav>
                                        <p:tav tm="100000">
                                          <p:val>
                                            <p:strVal val="ppt_x"/>
                                          </p:val>
                                        </p:tav>
                                      </p:tavLst>
                                    </p:anim>
                                    <p:anim calcmode="lin" valueType="num">
                                      <p:cBhvr additive="base">
                                        <p:cTn id="140" dur="250"/>
                                        <p:tgtEl>
                                          <p:spTgt spid="41"/>
                                        </p:tgtEl>
                                        <p:attrNameLst>
                                          <p:attrName>ppt_y</p:attrName>
                                        </p:attrNameLst>
                                      </p:cBhvr>
                                      <p:tavLst>
                                        <p:tav tm="0">
                                          <p:val>
                                            <p:strVal val="ppt_y"/>
                                          </p:val>
                                        </p:tav>
                                        <p:tav tm="100000">
                                          <p:val>
                                            <p:strVal val="0-ppt_h/2"/>
                                          </p:val>
                                        </p:tav>
                                      </p:tavLst>
                                    </p:anim>
                                    <p:set>
                                      <p:cBhvr>
                                        <p:cTn id="141" dur="1" fill="hold">
                                          <p:stCondLst>
                                            <p:cond delay="249"/>
                                          </p:stCondLst>
                                        </p:cTn>
                                        <p:tgtEl>
                                          <p:spTgt spid="41"/>
                                        </p:tgtEl>
                                        <p:attrNameLst>
                                          <p:attrName>style.visibility</p:attrName>
                                        </p:attrNameLst>
                                      </p:cBhvr>
                                      <p:to>
                                        <p:strVal val="hidden"/>
                                      </p:to>
                                    </p:set>
                                  </p:childTnLst>
                                </p:cTn>
                              </p:par>
                              <p:par>
                                <p:cTn id="142" presetID="2" presetClass="exit" presetSubtype="1" accel="100000" fill="hold" grpId="0" nodeType="withEffect">
                                  <p:stCondLst>
                                    <p:cond delay="0"/>
                                  </p:stCondLst>
                                  <p:childTnLst>
                                    <p:anim calcmode="lin" valueType="num">
                                      <p:cBhvr additive="base">
                                        <p:cTn id="143" dur="250"/>
                                        <p:tgtEl>
                                          <p:spTgt spid="42"/>
                                        </p:tgtEl>
                                        <p:attrNameLst>
                                          <p:attrName>ppt_x</p:attrName>
                                        </p:attrNameLst>
                                      </p:cBhvr>
                                      <p:tavLst>
                                        <p:tav tm="0">
                                          <p:val>
                                            <p:strVal val="ppt_x"/>
                                          </p:val>
                                        </p:tav>
                                        <p:tav tm="100000">
                                          <p:val>
                                            <p:strVal val="ppt_x"/>
                                          </p:val>
                                        </p:tav>
                                      </p:tavLst>
                                    </p:anim>
                                    <p:anim calcmode="lin" valueType="num">
                                      <p:cBhvr additive="base">
                                        <p:cTn id="144" dur="250"/>
                                        <p:tgtEl>
                                          <p:spTgt spid="42"/>
                                        </p:tgtEl>
                                        <p:attrNameLst>
                                          <p:attrName>ppt_y</p:attrName>
                                        </p:attrNameLst>
                                      </p:cBhvr>
                                      <p:tavLst>
                                        <p:tav tm="0">
                                          <p:val>
                                            <p:strVal val="ppt_y"/>
                                          </p:val>
                                        </p:tav>
                                        <p:tav tm="100000">
                                          <p:val>
                                            <p:strVal val="0-ppt_h/2"/>
                                          </p:val>
                                        </p:tav>
                                      </p:tavLst>
                                    </p:anim>
                                    <p:set>
                                      <p:cBhvr>
                                        <p:cTn id="145" dur="1" fill="hold">
                                          <p:stCondLst>
                                            <p:cond delay="249"/>
                                          </p:stCondLst>
                                        </p:cTn>
                                        <p:tgtEl>
                                          <p:spTgt spid="42"/>
                                        </p:tgtEl>
                                        <p:attrNameLst>
                                          <p:attrName>style.visibility</p:attrName>
                                        </p:attrNameLst>
                                      </p:cBhvr>
                                      <p:to>
                                        <p:strVal val="hidden"/>
                                      </p:to>
                                    </p:set>
                                  </p:childTnLst>
                                </p:cTn>
                              </p:par>
                              <p:par>
                                <p:cTn id="146" presetID="2" presetClass="exit" presetSubtype="1" accel="100000" fill="hold" grpId="0" nodeType="withEffect">
                                  <p:stCondLst>
                                    <p:cond delay="0"/>
                                  </p:stCondLst>
                                  <p:childTnLst>
                                    <p:anim calcmode="lin" valueType="num">
                                      <p:cBhvr additive="base">
                                        <p:cTn id="147" dur="250"/>
                                        <p:tgtEl>
                                          <p:spTgt spid="43"/>
                                        </p:tgtEl>
                                        <p:attrNameLst>
                                          <p:attrName>ppt_x</p:attrName>
                                        </p:attrNameLst>
                                      </p:cBhvr>
                                      <p:tavLst>
                                        <p:tav tm="0">
                                          <p:val>
                                            <p:strVal val="ppt_x"/>
                                          </p:val>
                                        </p:tav>
                                        <p:tav tm="100000">
                                          <p:val>
                                            <p:strVal val="ppt_x"/>
                                          </p:val>
                                        </p:tav>
                                      </p:tavLst>
                                    </p:anim>
                                    <p:anim calcmode="lin" valueType="num">
                                      <p:cBhvr additive="base">
                                        <p:cTn id="148" dur="250"/>
                                        <p:tgtEl>
                                          <p:spTgt spid="43"/>
                                        </p:tgtEl>
                                        <p:attrNameLst>
                                          <p:attrName>ppt_y</p:attrName>
                                        </p:attrNameLst>
                                      </p:cBhvr>
                                      <p:tavLst>
                                        <p:tav tm="0">
                                          <p:val>
                                            <p:strVal val="ppt_y"/>
                                          </p:val>
                                        </p:tav>
                                        <p:tav tm="100000">
                                          <p:val>
                                            <p:strVal val="0-ppt_h/2"/>
                                          </p:val>
                                        </p:tav>
                                      </p:tavLst>
                                    </p:anim>
                                    <p:set>
                                      <p:cBhvr>
                                        <p:cTn id="149" dur="1" fill="hold">
                                          <p:stCondLst>
                                            <p:cond delay="249"/>
                                          </p:stCondLst>
                                        </p:cTn>
                                        <p:tgtEl>
                                          <p:spTgt spid="43"/>
                                        </p:tgtEl>
                                        <p:attrNameLst>
                                          <p:attrName>style.visibility</p:attrName>
                                        </p:attrNameLst>
                                      </p:cBhvr>
                                      <p:to>
                                        <p:strVal val="hidden"/>
                                      </p:to>
                                    </p:set>
                                  </p:childTnLst>
                                </p:cTn>
                              </p:par>
                              <p:par>
                                <p:cTn id="150" presetID="2" presetClass="exit" presetSubtype="1" accel="100000" fill="hold" grpId="0" nodeType="withEffect">
                                  <p:stCondLst>
                                    <p:cond delay="0"/>
                                  </p:stCondLst>
                                  <p:childTnLst>
                                    <p:anim calcmode="lin" valueType="num">
                                      <p:cBhvr additive="base">
                                        <p:cTn id="151" dur="250"/>
                                        <p:tgtEl>
                                          <p:spTgt spid="44"/>
                                        </p:tgtEl>
                                        <p:attrNameLst>
                                          <p:attrName>ppt_x</p:attrName>
                                        </p:attrNameLst>
                                      </p:cBhvr>
                                      <p:tavLst>
                                        <p:tav tm="0">
                                          <p:val>
                                            <p:strVal val="ppt_x"/>
                                          </p:val>
                                        </p:tav>
                                        <p:tav tm="100000">
                                          <p:val>
                                            <p:strVal val="ppt_x"/>
                                          </p:val>
                                        </p:tav>
                                      </p:tavLst>
                                    </p:anim>
                                    <p:anim calcmode="lin" valueType="num">
                                      <p:cBhvr additive="base">
                                        <p:cTn id="152" dur="250"/>
                                        <p:tgtEl>
                                          <p:spTgt spid="44"/>
                                        </p:tgtEl>
                                        <p:attrNameLst>
                                          <p:attrName>ppt_y</p:attrName>
                                        </p:attrNameLst>
                                      </p:cBhvr>
                                      <p:tavLst>
                                        <p:tav tm="0">
                                          <p:val>
                                            <p:strVal val="ppt_y"/>
                                          </p:val>
                                        </p:tav>
                                        <p:tav tm="100000">
                                          <p:val>
                                            <p:strVal val="0-ppt_h/2"/>
                                          </p:val>
                                        </p:tav>
                                      </p:tavLst>
                                    </p:anim>
                                    <p:set>
                                      <p:cBhvr>
                                        <p:cTn id="153" dur="1" fill="hold">
                                          <p:stCondLst>
                                            <p:cond delay="249"/>
                                          </p:stCondLst>
                                        </p:cTn>
                                        <p:tgtEl>
                                          <p:spTgt spid="44"/>
                                        </p:tgtEl>
                                        <p:attrNameLst>
                                          <p:attrName>style.visibility</p:attrName>
                                        </p:attrNameLst>
                                      </p:cBhvr>
                                      <p:to>
                                        <p:strVal val="hidden"/>
                                      </p:to>
                                    </p:set>
                                  </p:childTnLst>
                                </p:cTn>
                              </p:par>
                              <p:par>
                                <p:cTn id="154" presetID="2" presetClass="exit" presetSubtype="1" accel="100000" fill="hold" grpId="0" nodeType="withEffect">
                                  <p:stCondLst>
                                    <p:cond delay="0"/>
                                  </p:stCondLst>
                                  <p:childTnLst>
                                    <p:anim calcmode="lin" valueType="num">
                                      <p:cBhvr additive="base">
                                        <p:cTn id="155" dur="250"/>
                                        <p:tgtEl>
                                          <p:spTgt spid="45"/>
                                        </p:tgtEl>
                                        <p:attrNameLst>
                                          <p:attrName>ppt_x</p:attrName>
                                        </p:attrNameLst>
                                      </p:cBhvr>
                                      <p:tavLst>
                                        <p:tav tm="0">
                                          <p:val>
                                            <p:strVal val="ppt_x"/>
                                          </p:val>
                                        </p:tav>
                                        <p:tav tm="100000">
                                          <p:val>
                                            <p:strVal val="ppt_x"/>
                                          </p:val>
                                        </p:tav>
                                      </p:tavLst>
                                    </p:anim>
                                    <p:anim calcmode="lin" valueType="num">
                                      <p:cBhvr additive="base">
                                        <p:cTn id="156" dur="250"/>
                                        <p:tgtEl>
                                          <p:spTgt spid="45"/>
                                        </p:tgtEl>
                                        <p:attrNameLst>
                                          <p:attrName>ppt_y</p:attrName>
                                        </p:attrNameLst>
                                      </p:cBhvr>
                                      <p:tavLst>
                                        <p:tav tm="0">
                                          <p:val>
                                            <p:strVal val="ppt_y"/>
                                          </p:val>
                                        </p:tav>
                                        <p:tav tm="100000">
                                          <p:val>
                                            <p:strVal val="0-ppt_h/2"/>
                                          </p:val>
                                        </p:tav>
                                      </p:tavLst>
                                    </p:anim>
                                    <p:set>
                                      <p:cBhvr>
                                        <p:cTn id="157" dur="1" fill="hold">
                                          <p:stCondLst>
                                            <p:cond delay="249"/>
                                          </p:stCondLst>
                                        </p:cTn>
                                        <p:tgtEl>
                                          <p:spTgt spid="45"/>
                                        </p:tgtEl>
                                        <p:attrNameLst>
                                          <p:attrName>style.visibility</p:attrName>
                                        </p:attrNameLst>
                                      </p:cBhvr>
                                      <p:to>
                                        <p:strVal val="hidden"/>
                                      </p:to>
                                    </p:set>
                                  </p:childTnLst>
                                </p:cTn>
                              </p:par>
                              <p:par>
                                <p:cTn id="158" presetID="2" presetClass="exit" presetSubtype="1" accel="100000" fill="hold" grpId="0" nodeType="withEffect">
                                  <p:stCondLst>
                                    <p:cond delay="0"/>
                                  </p:stCondLst>
                                  <p:childTnLst>
                                    <p:anim calcmode="lin" valueType="num">
                                      <p:cBhvr additive="base">
                                        <p:cTn id="159" dur="250"/>
                                        <p:tgtEl>
                                          <p:spTgt spid="46"/>
                                        </p:tgtEl>
                                        <p:attrNameLst>
                                          <p:attrName>ppt_x</p:attrName>
                                        </p:attrNameLst>
                                      </p:cBhvr>
                                      <p:tavLst>
                                        <p:tav tm="0">
                                          <p:val>
                                            <p:strVal val="ppt_x"/>
                                          </p:val>
                                        </p:tav>
                                        <p:tav tm="100000">
                                          <p:val>
                                            <p:strVal val="ppt_x"/>
                                          </p:val>
                                        </p:tav>
                                      </p:tavLst>
                                    </p:anim>
                                    <p:anim calcmode="lin" valueType="num">
                                      <p:cBhvr additive="base">
                                        <p:cTn id="160" dur="250"/>
                                        <p:tgtEl>
                                          <p:spTgt spid="46"/>
                                        </p:tgtEl>
                                        <p:attrNameLst>
                                          <p:attrName>ppt_y</p:attrName>
                                        </p:attrNameLst>
                                      </p:cBhvr>
                                      <p:tavLst>
                                        <p:tav tm="0">
                                          <p:val>
                                            <p:strVal val="ppt_y"/>
                                          </p:val>
                                        </p:tav>
                                        <p:tav tm="100000">
                                          <p:val>
                                            <p:strVal val="0-ppt_h/2"/>
                                          </p:val>
                                        </p:tav>
                                      </p:tavLst>
                                    </p:anim>
                                    <p:set>
                                      <p:cBhvr>
                                        <p:cTn id="161" dur="1" fill="hold">
                                          <p:stCondLst>
                                            <p:cond delay="249"/>
                                          </p:stCondLst>
                                        </p:cTn>
                                        <p:tgtEl>
                                          <p:spTgt spid="46"/>
                                        </p:tgtEl>
                                        <p:attrNameLst>
                                          <p:attrName>style.visibility</p:attrName>
                                        </p:attrNameLst>
                                      </p:cBhvr>
                                      <p:to>
                                        <p:strVal val="hidden"/>
                                      </p:to>
                                    </p:set>
                                  </p:childTnLst>
                                </p:cTn>
                              </p:par>
                              <p:par>
                                <p:cTn id="162" presetID="2" presetClass="exit" presetSubtype="1" accel="100000" fill="hold" grpId="0" nodeType="withEffect">
                                  <p:stCondLst>
                                    <p:cond delay="0"/>
                                  </p:stCondLst>
                                  <p:childTnLst>
                                    <p:anim calcmode="lin" valueType="num">
                                      <p:cBhvr additive="base">
                                        <p:cTn id="163" dur="250"/>
                                        <p:tgtEl>
                                          <p:spTgt spid="47"/>
                                        </p:tgtEl>
                                        <p:attrNameLst>
                                          <p:attrName>ppt_x</p:attrName>
                                        </p:attrNameLst>
                                      </p:cBhvr>
                                      <p:tavLst>
                                        <p:tav tm="0">
                                          <p:val>
                                            <p:strVal val="ppt_x"/>
                                          </p:val>
                                        </p:tav>
                                        <p:tav tm="100000">
                                          <p:val>
                                            <p:strVal val="ppt_x"/>
                                          </p:val>
                                        </p:tav>
                                      </p:tavLst>
                                    </p:anim>
                                    <p:anim calcmode="lin" valueType="num">
                                      <p:cBhvr additive="base">
                                        <p:cTn id="164" dur="250"/>
                                        <p:tgtEl>
                                          <p:spTgt spid="47"/>
                                        </p:tgtEl>
                                        <p:attrNameLst>
                                          <p:attrName>ppt_y</p:attrName>
                                        </p:attrNameLst>
                                      </p:cBhvr>
                                      <p:tavLst>
                                        <p:tav tm="0">
                                          <p:val>
                                            <p:strVal val="ppt_y"/>
                                          </p:val>
                                        </p:tav>
                                        <p:tav tm="100000">
                                          <p:val>
                                            <p:strVal val="0-ppt_h/2"/>
                                          </p:val>
                                        </p:tav>
                                      </p:tavLst>
                                    </p:anim>
                                    <p:set>
                                      <p:cBhvr>
                                        <p:cTn id="165" dur="1" fill="hold">
                                          <p:stCondLst>
                                            <p:cond delay="249"/>
                                          </p:stCondLst>
                                        </p:cTn>
                                        <p:tgtEl>
                                          <p:spTgt spid="47"/>
                                        </p:tgtEl>
                                        <p:attrNameLst>
                                          <p:attrName>style.visibility</p:attrName>
                                        </p:attrNameLst>
                                      </p:cBhvr>
                                      <p:to>
                                        <p:strVal val="hidden"/>
                                      </p:to>
                                    </p:set>
                                  </p:childTnLst>
                                </p:cTn>
                              </p:par>
                              <p:par>
                                <p:cTn id="166" presetID="2" presetClass="exit" presetSubtype="1" accel="100000" fill="hold" grpId="0" nodeType="withEffect">
                                  <p:stCondLst>
                                    <p:cond delay="0"/>
                                  </p:stCondLst>
                                  <p:childTnLst>
                                    <p:anim calcmode="lin" valueType="num">
                                      <p:cBhvr additive="base">
                                        <p:cTn id="167" dur="250"/>
                                        <p:tgtEl>
                                          <p:spTgt spid="48"/>
                                        </p:tgtEl>
                                        <p:attrNameLst>
                                          <p:attrName>ppt_x</p:attrName>
                                        </p:attrNameLst>
                                      </p:cBhvr>
                                      <p:tavLst>
                                        <p:tav tm="0">
                                          <p:val>
                                            <p:strVal val="ppt_x"/>
                                          </p:val>
                                        </p:tav>
                                        <p:tav tm="100000">
                                          <p:val>
                                            <p:strVal val="ppt_x"/>
                                          </p:val>
                                        </p:tav>
                                      </p:tavLst>
                                    </p:anim>
                                    <p:anim calcmode="lin" valueType="num">
                                      <p:cBhvr additive="base">
                                        <p:cTn id="168" dur="250"/>
                                        <p:tgtEl>
                                          <p:spTgt spid="48"/>
                                        </p:tgtEl>
                                        <p:attrNameLst>
                                          <p:attrName>ppt_y</p:attrName>
                                        </p:attrNameLst>
                                      </p:cBhvr>
                                      <p:tavLst>
                                        <p:tav tm="0">
                                          <p:val>
                                            <p:strVal val="ppt_y"/>
                                          </p:val>
                                        </p:tav>
                                        <p:tav tm="100000">
                                          <p:val>
                                            <p:strVal val="0-ppt_h/2"/>
                                          </p:val>
                                        </p:tav>
                                      </p:tavLst>
                                    </p:anim>
                                    <p:set>
                                      <p:cBhvr>
                                        <p:cTn id="169" dur="1" fill="hold">
                                          <p:stCondLst>
                                            <p:cond delay="249"/>
                                          </p:stCondLst>
                                        </p:cTn>
                                        <p:tgtEl>
                                          <p:spTgt spid="48"/>
                                        </p:tgtEl>
                                        <p:attrNameLst>
                                          <p:attrName>style.visibility</p:attrName>
                                        </p:attrNameLst>
                                      </p:cBhvr>
                                      <p:to>
                                        <p:strVal val="hidden"/>
                                      </p:to>
                                    </p:set>
                                  </p:childTnLst>
                                </p:cTn>
                              </p:par>
                              <p:par>
                                <p:cTn id="170" presetID="2" presetClass="exit" presetSubtype="1" accel="100000" fill="hold" grpId="0" nodeType="withEffect">
                                  <p:stCondLst>
                                    <p:cond delay="0"/>
                                  </p:stCondLst>
                                  <p:childTnLst>
                                    <p:anim calcmode="lin" valueType="num">
                                      <p:cBhvr additive="base">
                                        <p:cTn id="171" dur="250"/>
                                        <p:tgtEl>
                                          <p:spTgt spid="49"/>
                                        </p:tgtEl>
                                        <p:attrNameLst>
                                          <p:attrName>ppt_x</p:attrName>
                                        </p:attrNameLst>
                                      </p:cBhvr>
                                      <p:tavLst>
                                        <p:tav tm="0">
                                          <p:val>
                                            <p:strVal val="ppt_x"/>
                                          </p:val>
                                        </p:tav>
                                        <p:tav tm="100000">
                                          <p:val>
                                            <p:strVal val="ppt_x"/>
                                          </p:val>
                                        </p:tav>
                                      </p:tavLst>
                                    </p:anim>
                                    <p:anim calcmode="lin" valueType="num">
                                      <p:cBhvr additive="base">
                                        <p:cTn id="172" dur="250"/>
                                        <p:tgtEl>
                                          <p:spTgt spid="49"/>
                                        </p:tgtEl>
                                        <p:attrNameLst>
                                          <p:attrName>ppt_y</p:attrName>
                                        </p:attrNameLst>
                                      </p:cBhvr>
                                      <p:tavLst>
                                        <p:tav tm="0">
                                          <p:val>
                                            <p:strVal val="ppt_y"/>
                                          </p:val>
                                        </p:tav>
                                        <p:tav tm="100000">
                                          <p:val>
                                            <p:strVal val="0-ppt_h/2"/>
                                          </p:val>
                                        </p:tav>
                                      </p:tavLst>
                                    </p:anim>
                                    <p:set>
                                      <p:cBhvr>
                                        <p:cTn id="173" dur="1" fill="hold">
                                          <p:stCondLst>
                                            <p:cond delay="249"/>
                                          </p:stCondLst>
                                        </p:cTn>
                                        <p:tgtEl>
                                          <p:spTgt spid="49"/>
                                        </p:tgtEl>
                                        <p:attrNameLst>
                                          <p:attrName>style.visibility</p:attrName>
                                        </p:attrNameLst>
                                      </p:cBhvr>
                                      <p:to>
                                        <p:strVal val="hidden"/>
                                      </p:to>
                                    </p:set>
                                  </p:childTnLst>
                                </p:cTn>
                              </p:par>
                              <p:par>
                                <p:cTn id="174" presetID="2" presetClass="exit" presetSubtype="1" accel="100000" fill="hold" grpId="0" nodeType="withEffect">
                                  <p:stCondLst>
                                    <p:cond delay="0"/>
                                  </p:stCondLst>
                                  <p:childTnLst>
                                    <p:anim calcmode="lin" valueType="num">
                                      <p:cBhvr additive="base">
                                        <p:cTn id="175" dur="250"/>
                                        <p:tgtEl>
                                          <p:spTgt spid="50"/>
                                        </p:tgtEl>
                                        <p:attrNameLst>
                                          <p:attrName>ppt_x</p:attrName>
                                        </p:attrNameLst>
                                      </p:cBhvr>
                                      <p:tavLst>
                                        <p:tav tm="0">
                                          <p:val>
                                            <p:strVal val="ppt_x"/>
                                          </p:val>
                                        </p:tav>
                                        <p:tav tm="100000">
                                          <p:val>
                                            <p:strVal val="ppt_x"/>
                                          </p:val>
                                        </p:tav>
                                      </p:tavLst>
                                    </p:anim>
                                    <p:anim calcmode="lin" valueType="num">
                                      <p:cBhvr additive="base">
                                        <p:cTn id="176" dur="250"/>
                                        <p:tgtEl>
                                          <p:spTgt spid="50"/>
                                        </p:tgtEl>
                                        <p:attrNameLst>
                                          <p:attrName>ppt_y</p:attrName>
                                        </p:attrNameLst>
                                      </p:cBhvr>
                                      <p:tavLst>
                                        <p:tav tm="0">
                                          <p:val>
                                            <p:strVal val="ppt_y"/>
                                          </p:val>
                                        </p:tav>
                                        <p:tav tm="100000">
                                          <p:val>
                                            <p:strVal val="0-ppt_h/2"/>
                                          </p:val>
                                        </p:tav>
                                      </p:tavLst>
                                    </p:anim>
                                    <p:set>
                                      <p:cBhvr>
                                        <p:cTn id="177" dur="1" fill="hold">
                                          <p:stCondLst>
                                            <p:cond delay="249"/>
                                          </p:stCondLst>
                                        </p:cTn>
                                        <p:tgtEl>
                                          <p:spTgt spid="50"/>
                                        </p:tgtEl>
                                        <p:attrNameLst>
                                          <p:attrName>style.visibility</p:attrName>
                                        </p:attrNameLst>
                                      </p:cBhvr>
                                      <p:to>
                                        <p:strVal val="hidden"/>
                                      </p:to>
                                    </p:set>
                                  </p:childTnLst>
                                </p:cTn>
                              </p:par>
                              <p:par>
                                <p:cTn id="178" presetID="2" presetClass="exit" presetSubtype="1" accel="100000" fill="hold" grpId="0" nodeType="withEffect">
                                  <p:stCondLst>
                                    <p:cond delay="0"/>
                                  </p:stCondLst>
                                  <p:childTnLst>
                                    <p:anim calcmode="lin" valueType="num">
                                      <p:cBhvr additive="base">
                                        <p:cTn id="179" dur="250"/>
                                        <p:tgtEl>
                                          <p:spTgt spid="51"/>
                                        </p:tgtEl>
                                        <p:attrNameLst>
                                          <p:attrName>ppt_x</p:attrName>
                                        </p:attrNameLst>
                                      </p:cBhvr>
                                      <p:tavLst>
                                        <p:tav tm="0">
                                          <p:val>
                                            <p:strVal val="ppt_x"/>
                                          </p:val>
                                        </p:tav>
                                        <p:tav tm="100000">
                                          <p:val>
                                            <p:strVal val="ppt_x"/>
                                          </p:val>
                                        </p:tav>
                                      </p:tavLst>
                                    </p:anim>
                                    <p:anim calcmode="lin" valueType="num">
                                      <p:cBhvr additive="base">
                                        <p:cTn id="180" dur="250"/>
                                        <p:tgtEl>
                                          <p:spTgt spid="51"/>
                                        </p:tgtEl>
                                        <p:attrNameLst>
                                          <p:attrName>ppt_y</p:attrName>
                                        </p:attrNameLst>
                                      </p:cBhvr>
                                      <p:tavLst>
                                        <p:tav tm="0">
                                          <p:val>
                                            <p:strVal val="ppt_y"/>
                                          </p:val>
                                        </p:tav>
                                        <p:tav tm="100000">
                                          <p:val>
                                            <p:strVal val="0-ppt_h/2"/>
                                          </p:val>
                                        </p:tav>
                                      </p:tavLst>
                                    </p:anim>
                                    <p:set>
                                      <p:cBhvr>
                                        <p:cTn id="181" dur="1" fill="hold">
                                          <p:stCondLst>
                                            <p:cond delay="249"/>
                                          </p:stCondLst>
                                        </p:cTn>
                                        <p:tgtEl>
                                          <p:spTgt spid="51"/>
                                        </p:tgtEl>
                                        <p:attrNameLst>
                                          <p:attrName>style.visibility</p:attrName>
                                        </p:attrNameLst>
                                      </p:cBhvr>
                                      <p:to>
                                        <p:strVal val="hidden"/>
                                      </p:to>
                                    </p:set>
                                  </p:childTnLst>
                                </p:cTn>
                              </p:par>
                              <p:par>
                                <p:cTn id="182" presetID="2" presetClass="exit" presetSubtype="1" accel="100000" fill="hold" grpId="0" nodeType="withEffect">
                                  <p:stCondLst>
                                    <p:cond delay="0"/>
                                  </p:stCondLst>
                                  <p:childTnLst>
                                    <p:anim calcmode="lin" valueType="num">
                                      <p:cBhvr additive="base">
                                        <p:cTn id="183" dur="250"/>
                                        <p:tgtEl>
                                          <p:spTgt spid="52"/>
                                        </p:tgtEl>
                                        <p:attrNameLst>
                                          <p:attrName>ppt_x</p:attrName>
                                        </p:attrNameLst>
                                      </p:cBhvr>
                                      <p:tavLst>
                                        <p:tav tm="0">
                                          <p:val>
                                            <p:strVal val="ppt_x"/>
                                          </p:val>
                                        </p:tav>
                                        <p:tav tm="100000">
                                          <p:val>
                                            <p:strVal val="ppt_x"/>
                                          </p:val>
                                        </p:tav>
                                      </p:tavLst>
                                    </p:anim>
                                    <p:anim calcmode="lin" valueType="num">
                                      <p:cBhvr additive="base">
                                        <p:cTn id="184" dur="250"/>
                                        <p:tgtEl>
                                          <p:spTgt spid="52"/>
                                        </p:tgtEl>
                                        <p:attrNameLst>
                                          <p:attrName>ppt_y</p:attrName>
                                        </p:attrNameLst>
                                      </p:cBhvr>
                                      <p:tavLst>
                                        <p:tav tm="0">
                                          <p:val>
                                            <p:strVal val="ppt_y"/>
                                          </p:val>
                                        </p:tav>
                                        <p:tav tm="100000">
                                          <p:val>
                                            <p:strVal val="0-ppt_h/2"/>
                                          </p:val>
                                        </p:tav>
                                      </p:tavLst>
                                    </p:anim>
                                    <p:set>
                                      <p:cBhvr>
                                        <p:cTn id="185" dur="1" fill="hold">
                                          <p:stCondLst>
                                            <p:cond delay="249"/>
                                          </p:stCondLst>
                                        </p:cTn>
                                        <p:tgtEl>
                                          <p:spTgt spid="52"/>
                                        </p:tgtEl>
                                        <p:attrNameLst>
                                          <p:attrName>style.visibility</p:attrName>
                                        </p:attrNameLst>
                                      </p:cBhvr>
                                      <p:to>
                                        <p:strVal val="hidden"/>
                                      </p:to>
                                    </p:set>
                                  </p:childTnLst>
                                </p:cTn>
                              </p:par>
                              <p:par>
                                <p:cTn id="186" presetID="2" presetClass="exit" presetSubtype="1" accel="100000" fill="hold" grpId="0" nodeType="withEffect">
                                  <p:stCondLst>
                                    <p:cond delay="0"/>
                                  </p:stCondLst>
                                  <p:childTnLst>
                                    <p:anim calcmode="lin" valueType="num">
                                      <p:cBhvr additive="base">
                                        <p:cTn id="187" dur="250"/>
                                        <p:tgtEl>
                                          <p:spTgt spid="53"/>
                                        </p:tgtEl>
                                        <p:attrNameLst>
                                          <p:attrName>ppt_x</p:attrName>
                                        </p:attrNameLst>
                                      </p:cBhvr>
                                      <p:tavLst>
                                        <p:tav tm="0">
                                          <p:val>
                                            <p:strVal val="ppt_x"/>
                                          </p:val>
                                        </p:tav>
                                        <p:tav tm="100000">
                                          <p:val>
                                            <p:strVal val="ppt_x"/>
                                          </p:val>
                                        </p:tav>
                                      </p:tavLst>
                                    </p:anim>
                                    <p:anim calcmode="lin" valueType="num">
                                      <p:cBhvr additive="base">
                                        <p:cTn id="188" dur="250"/>
                                        <p:tgtEl>
                                          <p:spTgt spid="53"/>
                                        </p:tgtEl>
                                        <p:attrNameLst>
                                          <p:attrName>ppt_y</p:attrName>
                                        </p:attrNameLst>
                                      </p:cBhvr>
                                      <p:tavLst>
                                        <p:tav tm="0">
                                          <p:val>
                                            <p:strVal val="ppt_y"/>
                                          </p:val>
                                        </p:tav>
                                        <p:tav tm="100000">
                                          <p:val>
                                            <p:strVal val="0-ppt_h/2"/>
                                          </p:val>
                                        </p:tav>
                                      </p:tavLst>
                                    </p:anim>
                                    <p:set>
                                      <p:cBhvr>
                                        <p:cTn id="189" dur="1" fill="hold">
                                          <p:stCondLst>
                                            <p:cond delay="249"/>
                                          </p:stCondLst>
                                        </p:cTn>
                                        <p:tgtEl>
                                          <p:spTgt spid="53"/>
                                        </p:tgtEl>
                                        <p:attrNameLst>
                                          <p:attrName>style.visibility</p:attrName>
                                        </p:attrNameLst>
                                      </p:cBhvr>
                                      <p:to>
                                        <p:strVal val="hidden"/>
                                      </p:to>
                                    </p:set>
                                  </p:childTnLst>
                                </p:cTn>
                              </p:par>
                              <p:par>
                                <p:cTn id="190" presetID="2" presetClass="exit" presetSubtype="1" accel="100000" fill="hold" grpId="0" nodeType="withEffect">
                                  <p:stCondLst>
                                    <p:cond delay="0"/>
                                  </p:stCondLst>
                                  <p:childTnLst>
                                    <p:anim calcmode="lin" valueType="num">
                                      <p:cBhvr additive="base">
                                        <p:cTn id="191" dur="250"/>
                                        <p:tgtEl>
                                          <p:spTgt spid="54"/>
                                        </p:tgtEl>
                                        <p:attrNameLst>
                                          <p:attrName>ppt_x</p:attrName>
                                        </p:attrNameLst>
                                      </p:cBhvr>
                                      <p:tavLst>
                                        <p:tav tm="0">
                                          <p:val>
                                            <p:strVal val="ppt_x"/>
                                          </p:val>
                                        </p:tav>
                                        <p:tav tm="100000">
                                          <p:val>
                                            <p:strVal val="ppt_x"/>
                                          </p:val>
                                        </p:tav>
                                      </p:tavLst>
                                    </p:anim>
                                    <p:anim calcmode="lin" valueType="num">
                                      <p:cBhvr additive="base">
                                        <p:cTn id="192" dur="250"/>
                                        <p:tgtEl>
                                          <p:spTgt spid="54"/>
                                        </p:tgtEl>
                                        <p:attrNameLst>
                                          <p:attrName>ppt_y</p:attrName>
                                        </p:attrNameLst>
                                      </p:cBhvr>
                                      <p:tavLst>
                                        <p:tav tm="0">
                                          <p:val>
                                            <p:strVal val="ppt_y"/>
                                          </p:val>
                                        </p:tav>
                                        <p:tav tm="100000">
                                          <p:val>
                                            <p:strVal val="0-ppt_h/2"/>
                                          </p:val>
                                        </p:tav>
                                      </p:tavLst>
                                    </p:anim>
                                    <p:set>
                                      <p:cBhvr>
                                        <p:cTn id="193" dur="1" fill="hold">
                                          <p:stCondLst>
                                            <p:cond delay="249"/>
                                          </p:stCondLst>
                                        </p:cTn>
                                        <p:tgtEl>
                                          <p:spTgt spid="54"/>
                                        </p:tgtEl>
                                        <p:attrNameLst>
                                          <p:attrName>style.visibility</p:attrName>
                                        </p:attrNameLst>
                                      </p:cBhvr>
                                      <p:to>
                                        <p:strVal val="hidden"/>
                                      </p:to>
                                    </p:set>
                                  </p:childTnLst>
                                </p:cTn>
                              </p:par>
                              <p:par>
                                <p:cTn id="194" presetID="2" presetClass="exit" presetSubtype="1" accel="100000" fill="hold" grpId="0" nodeType="withEffect">
                                  <p:stCondLst>
                                    <p:cond delay="0"/>
                                  </p:stCondLst>
                                  <p:childTnLst>
                                    <p:anim calcmode="lin" valueType="num">
                                      <p:cBhvr additive="base">
                                        <p:cTn id="195" dur="250"/>
                                        <p:tgtEl>
                                          <p:spTgt spid="55"/>
                                        </p:tgtEl>
                                        <p:attrNameLst>
                                          <p:attrName>ppt_x</p:attrName>
                                        </p:attrNameLst>
                                      </p:cBhvr>
                                      <p:tavLst>
                                        <p:tav tm="0">
                                          <p:val>
                                            <p:strVal val="ppt_x"/>
                                          </p:val>
                                        </p:tav>
                                        <p:tav tm="100000">
                                          <p:val>
                                            <p:strVal val="ppt_x"/>
                                          </p:val>
                                        </p:tav>
                                      </p:tavLst>
                                    </p:anim>
                                    <p:anim calcmode="lin" valueType="num">
                                      <p:cBhvr additive="base">
                                        <p:cTn id="196" dur="250"/>
                                        <p:tgtEl>
                                          <p:spTgt spid="55"/>
                                        </p:tgtEl>
                                        <p:attrNameLst>
                                          <p:attrName>ppt_y</p:attrName>
                                        </p:attrNameLst>
                                      </p:cBhvr>
                                      <p:tavLst>
                                        <p:tav tm="0">
                                          <p:val>
                                            <p:strVal val="ppt_y"/>
                                          </p:val>
                                        </p:tav>
                                        <p:tav tm="100000">
                                          <p:val>
                                            <p:strVal val="0-ppt_h/2"/>
                                          </p:val>
                                        </p:tav>
                                      </p:tavLst>
                                    </p:anim>
                                    <p:set>
                                      <p:cBhvr>
                                        <p:cTn id="197" dur="1" fill="hold">
                                          <p:stCondLst>
                                            <p:cond delay="249"/>
                                          </p:stCondLst>
                                        </p:cTn>
                                        <p:tgtEl>
                                          <p:spTgt spid="55"/>
                                        </p:tgtEl>
                                        <p:attrNameLst>
                                          <p:attrName>style.visibility</p:attrName>
                                        </p:attrNameLst>
                                      </p:cBhvr>
                                      <p:to>
                                        <p:strVal val="hidden"/>
                                      </p:to>
                                    </p:set>
                                  </p:childTnLst>
                                </p:cTn>
                              </p:par>
                              <p:par>
                                <p:cTn id="198" presetID="2" presetClass="exit" presetSubtype="1" accel="100000" fill="hold" grpId="0" nodeType="withEffect">
                                  <p:stCondLst>
                                    <p:cond delay="0"/>
                                  </p:stCondLst>
                                  <p:childTnLst>
                                    <p:anim calcmode="lin" valueType="num">
                                      <p:cBhvr additive="base">
                                        <p:cTn id="199" dur="250"/>
                                        <p:tgtEl>
                                          <p:spTgt spid="56"/>
                                        </p:tgtEl>
                                        <p:attrNameLst>
                                          <p:attrName>ppt_x</p:attrName>
                                        </p:attrNameLst>
                                      </p:cBhvr>
                                      <p:tavLst>
                                        <p:tav tm="0">
                                          <p:val>
                                            <p:strVal val="ppt_x"/>
                                          </p:val>
                                        </p:tav>
                                        <p:tav tm="100000">
                                          <p:val>
                                            <p:strVal val="ppt_x"/>
                                          </p:val>
                                        </p:tav>
                                      </p:tavLst>
                                    </p:anim>
                                    <p:anim calcmode="lin" valueType="num">
                                      <p:cBhvr additive="base">
                                        <p:cTn id="200" dur="250"/>
                                        <p:tgtEl>
                                          <p:spTgt spid="56"/>
                                        </p:tgtEl>
                                        <p:attrNameLst>
                                          <p:attrName>ppt_y</p:attrName>
                                        </p:attrNameLst>
                                      </p:cBhvr>
                                      <p:tavLst>
                                        <p:tav tm="0">
                                          <p:val>
                                            <p:strVal val="ppt_y"/>
                                          </p:val>
                                        </p:tav>
                                        <p:tav tm="100000">
                                          <p:val>
                                            <p:strVal val="0-ppt_h/2"/>
                                          </p:val>
                                        </p:tav>
                                      </p:tavLst>
                                    </p:anim>
                                    <p:set>
                                      <p:cBhvr>
                                        <p:cTn id="201" dur="1" fill="hold">
                                          <p:stCondLst>
                                            <p:cond delay="249"/>
                                          </p:stCondLst>
                                        </p:cTn>
                                        <p:tgtEl>
                                          <p:spTgt spid="56"/>
                                        </p:tgtEl>
                                        <p:attrNameLst>
                                          <p:attrName>style.visibility</p:attrName>
                                        </p:attrNameLst>
                                      </p:cBhvr>
                                      <p:to>
                                        <p:strVal val="hidden"/>
                                      </p:to>
                                    </p:set>
                                  </p:childTnLst>
                                </p:cTn>
                              </p:par>
                              <p:par>
                                <p:cTn id="202" presetID="2" presetClass="exit" presetSubtype="1" accel="100000" fill="hold" grpId="0" nodeType="withEffect">
                                  <p:stCondLst>
                                    <p:cond delay="0"/>
                                  </p:stCondLst>
                                  <p:childTnLst>
                                    <p:anim calcmode="lin" valueType="num">
                                      <p:cBhvr additive="base">
                                        <p:cTn id="203" dur="250"/>
                                        <p:tgtEl>
                                          <p:spTgt spid="57"/>
                                        </p:tgtEl>
                                        <p:attrNameLst>
                                          <p:attrName>ppt_x</p:attrName>
                                        </p:attrNameLst>
                                      </p:cBhvr>
                                      <p:tavLst>
                                        <p:tav tm="0">
                                          <p:val>
                                            <p:strVal val="ppt_x"/>
                                          </p:val>
                                        </p:tav>
                                        <p:tav tm="100000">
                                          <p:val>
                                            <p:strVal val="ppt_x"/>
                                          </p:val>
                                        </p:tav>
                                      </p:tavLst>
                                    </p:anim>
                                    <p:anim calcmode="lin" valueType="num">
                                      <p:cBhvr additive="base">
                                        <p:cTn id="204" dur="250"/>
                                        <p:tgtEl>
                                          <p:spTgt spid="57"/>
                                        </p:tgtEl>
                                        <p:attrNameLst>
                                          <p:attrName>ppt_y</p:attrName>
                                        </p:attrNameLst>
                                      </p:cBhvr>
                                      <p:tavLst>
                                        <p:tav tm="0">
                                          <p:val>
                                            <p:strVal val="ppt_y"/>
                                          </p:val>
                                        </p:tav>
                                        <p:tav tm="100000">
                                          <p:val>
                                            <p:strVal val="0-ppt_h/2"/>
                                          </p:val>
                                        </p:tav>
                                      </p:tavLst>
                                    </p:anim>
                                    <p:set>
                                      <p:cBhvr>
                                        <p:cTn id="205" dur="1" fill="hold">
                                          <p:stCondLst>
                                            <p:cond delay="249"/>
                                          </p:stCondLst>
                                        </p:cTn>
                                        <p:tgtEl>
                                          <p:spTgt spid="57"/>
                                        </p:tgtEl>
                                        <p:attrNameLst>
                                          <p:attrName>style.visibility</p:attrName>
                                        </p:attrNameLst>
                                      </p:cBhvr>
                                      <p:to>
                                        <p:strVal val="hidden"/>
                                      </p:to>
                                    </p:set>
                                  </p:childTnLst>
                                </p:cTn>
                              </p:par>
                              <p:par>
                                <p:cTn id="206" presetID="2" presetClass="exit" presetSubtype="1" accel="100000" fill="hold" grpId="0" nodeType="withEffect">
                                  <p:stCondLst>
                                    <p:cond delay="0"/>
                                  </p:stCondLst>
                                  <p:childTnLst>
                                    <p:anim calcmode="lin" valueType="num">
                                      <p:cBhvr additive="base">
                                        <p:cTn id="207" dur="250"/>
                                        <p:tgtEl>
                                          <p:spTgt spid="58"/>
                                        </p:tgtEl>
                                        <p:attrNameLst>
                                          <p:attrName>ppt_x</p:attrName>
                                        </p:attrNameLst>
                                      </p:cBhvr>
                                      <p:tavLst>
                                        <p:tav tm="0">
                                          <p:val>
                                            <p:strVal val="ppt_x"/>
                                          </p:val>
                                        </p:tav>
                                        <p:tav tm="100000">
                                          <p:val>
                                            <p:strVal val="ppt_x"/>
                                          </p:val>
                                        </p:tav>
                                      </p:tavLst>
                                    </p:anim>
                                    <p:anim calcmode="lin" valueType="num">
                                      <p:cBhvr additive="base">
                                        <p:cTn id="208" dur="250"/>
                                        <p:tgtEl>
                                          <p:spTgt spid="58"/>
                                        </p:tgtEl>
                                        <p:attrNameLst>
                                          <p:attrName>ppt_y</p:attrName>
                                        </p:attrNameLst>
                                      </p:cBhvr>
                                      <p:tavLst>
                                        <p:tav tm="0">
                                          <p:val>
                                            <p:strVal val="ppt_y"/>
                                          </p:val>
                                        </p:tav>
                                        <p:tav tm="100000">
                                          <p:val>
                                            <p:strVal val="0-ppt_h/2"/>
                                          </p:val>
                                        </p:tav>
                                      </p:tavLst>
                                    </p:anim>
                                    <p:set>
                                      <p:cBhvr>
                                        <p:cTn id="209" dur="1" fill="hold">
                                          <p:stCondLst>
                                            <p:cond delay="249"/>
                                          </p:stCondLst>
                                        </p:cTn>
                                        <p:tgtEl>
                                          <p:spTgt spid="58"/>
                                        </p:tgtEl>
                                        <p:attrNameLst>
                                          <p:attrName>style.visibility</p:attrName>
                                        </p:attrNameLst>
                                      </p:cBhvr>
                                      <p:to>
                                        <p:strVal val="hidden"/>
                                      </p:to>
                                    </p:set>
                                  </p:childTnLst>
                                </p:cTn>
                              </p:par>
                              <p:par>
                                <p:cTn id="210" presetID="2" presetClass="exit" presetSubtype="1" accel="100000" fill="hold" grpId="0" nodeType="withEffect">
                                  <p:stCondLst>
                                    <p:cond delay="0"/>
                                  </p:stCondLst>
                                  <p:childTnLst>
                                    <p:anim calcmode="lin" valueType="num">
                                      <p:cBhvr additive="base">
                                        <p:cTn id="211" dur="250"/>
                                        <p:tgtEl>
                                          <p:spTgt spid="59"/>
                                        </p:tgtEl>
                                        <p:attrNameLst>
                                          <p:attrName>ppt_x</p:attrName>
                                        </p:attrNameLst>
                                      </p:cBhvr>
                                      <p:tavLst>
                                        <p:tav tm="0">
                                          <p:val>
                                            <p:strVal val="ppt_x"/>
                                          </p:val>
                                        </p:tav>
                                        <p:tav tm="100000">
                                          <p:val>
                                            <p:strVal val="ppt_x"/>
                                          </p:val>
                                        </p:tav>
                                      </p:tavLst>
                                    </p:anim>
                                    <p:anim calcmode="lin" valueType="num">
                                      <p:cBhvr additive="base">
                                        <p:cTn id="212" dur="250"/>
                                        <p:tgtEl>
                                          <p:spTgt spid="59"/>
                                        </p:tgtEl>
                                        <p:attrNameLst>
                                          <p:attrName>ppt_y</p:attrName>
                                        </p:attrNameLst>
                                      </p:cBhvr>
                                      <p:tavLst>
                                        <p:tav tm="0">
                                          <p:val>
                                            <p:strVal val="ppt_y"/>
                                          </p:val>
                                        </p:tav>
                                        <p:tav tm="100000">
                                          <p:val>
                                            <p:strVal val="0-ppt_h/2"/>
                                          </p:val>
                                        </p:tav>
                                      </p:tavLst>
                                    </p:anim>
                                    <p:set>
                                      <p:cBhvr>
                                        <p:cTn id="213" dur="1" fill="hold">
                                          <p:stCondLst>
                                            <p:cond delay="249"/>
                                          </p:stCondLst>
                                        </p:cTn>
                                        <p:tgtEl>
                                          <p:spTgt spid="59"/>
                                        </p:tgtEl>
                                        <p:attrNameLst>
                                          <p:attrName>style.visibility</p:attrName>
                                        </p:attrNameLst>
                                      </p:cBhvr>
                                      <p:to>
                                        <p:strVal val="hidden"/>
                                      </p:to>
                                    </p:set>
                                  </p:childTnLst>
                                </p:cTn>
                              </p:par>
                              <p:par>
                                <p:cTn id="214" presetID="2" presetClass="exit" presetSubtype="1" accel="100000" fill="hold" grpId="0" nodeType="withEffect">
                                  <p:stCondLst>
                                    <p:cond delay="0"/>
                                  </p:stCondLst>
                                  <p:childTnLst>
                                    <p:anim calcmode="lin" valueType="num">
                                      <p:cBhvr additive="base">
                                        <p:cTn id="215" dur="250"/>
                                        <p:tgtEl>
                                          <p:spTgt spid="60"/>
                                        </p:tgtEl>
                                        <p:attrNameLst>
                                          <p:attrName>ppt_x</p:attrName>
                                        </p:attrNameLst>
                                      </p:cBhvr>
                                      <p:tavLst>
                                        <p:tav tm="0">
                                          <p:val>
                                            <p:strVal val="ppt_x"/>
                                          </p:val>
                                        </p:tav>
                                        <p:tav tm="100000">
                                          <p:val>
                                            <p:strVal val="ppt_x"/>
                                          </p:val>
                                        </p:tav>
                                      </p:tavLst>
                                    </p:anim>
                                    <p:anim calcmode="lin" valueType="num">
                                      <p:cBhvr additive="base">
                                        <p:cTn id="216" dur="250"/>
                                        <p:tgtEl>
                                          <p:spTgt spid="60"/>
                                        </p:tgtEl>
                                        <p:attrNameLst>
                                          <p:attrName>ppt_y</p:attrName>
                                        </p:attrNameLst>
                                      </p:cBhvr>
                                      <p:tavLst>
                                        <p:tav tm="0">
                                          <p:val>
                                            <p:strVal val="ppt_y"/>
                                          </p:val>
                                        </p:tav>
                                        <p:tav tm="100000">
                                          <p:val>
                                            <p:strVal val="0-ppt_h/2"/>
                                          </p:val>
                                        </p:tav>
                                      </p:tavLst>
                                    </p:anim>
                                    <p:set>
                                      <p:cBhvr>
                                        <p:cTn id="217" dur="1" fill="hold">
                                          <p:stCondLst>
                                            <p:cond delay="249"/>
                                          </p:stCondLst>
                                        </p:cTn>
                                        <p:tgtEl>
                                          <p:spTgt spid="60"/>
                                        </p:tgtEl>
                                        <p:attrNameLst>
                                          <p:attrName>style.visibility</p:attrName>
                                        </p:attrNameLst>
                                      </p:cBhvr>
                                      <p:to>
                                        <p:strVal val="hidden"/>
                                      </p:to>
                                    </p:set>
                                  </p:childTnLst>
                                </p:cTn>
                              </p:par>
                              <p:par>
                                <p:cTn id="218" presetID="2" presetClass="exit" presetSubtype="1" accel="100000" fill="hold" grpId="0" nodeType="withEffect">
                                  <p:stCondLst>
                                    <p:cond delay="0"/>
                                  </p:stCondLst>
                                  <p:childTnLst>
                                    <p:anim calcmode="lin" valueType="num">
                                      <p:cBhvr additive="base">
                                        <p:cTn id="219" dur="250"/>
                                        <p:tgtEl>
                                          <p:spTgt spid="61"/>
                                        </p:tgtEl>
                                        <p:attrNameLst>
                                          <p:attrName>ppt_x</p:attrName>
                                        </p:attrNameLst>
                                      </p:cBhvr>
                                      <p:tavLst>
                                        <p:tav tm="0">
                                          <p:val>
                                            <p:strVal val="ppt_x"/>
                                          </p:val>
                                        </p:tav>
                                        <p:tav tm="100000">
                                          <p:val>
                                            <p:strVal val="ppt_x"/>
                                          </p:val>
                                        </p:tav>
                                      </p:tavLst>
                                    </p:anim>
                                    <p:anim calcmode="lin" valueType="num">
                                      <p:cBhvr additive="base">
                                        <p:cTn id="220" dur="250"/>
                                        <p:tgtEl>
                                          <p:spTgt spid="61"/>
                                        </p:tgtEl>
                                        <p:attrNameLst>
                                          <p:attrName>ppt_y</p:attrName>
                                        </p:attrNameLst>
                                      </p:cBhvr>
                                      <p:tavLst>
                                        <p:tav tm="0">
                                          <p:val>
                                            <p:strVal val="ppt_y"/>
                                          </p:val>
                                        </p:tav>
                                        <p:tav tm="100000">
                                          <p:val>
                                            <p:strVal val="0-ppt_h/2"/>
                                          </p:val>
                                        </p:tav>
                                      </p:tavLst>
                                    </p:anim>
                                    <p:set>
                                      <p:cBhvr>
                                        <p:cTn id="221" dur="1" fill="hold">
                                          <p:stCondLst>
                                            <p:cond delay="249"/>
                                          </p:stCondLst>
                                        </p:cTn>
                                        <p:tgtEl>
                                          <p:spTgt spid="61"/>
                                        </p:tgtEl>
                                        <p:attrNameLst>
                                          <p:attrName>style.visibility</p:attrName>
                                        </p:attrNameLst>
                                      </p:cBhvr>
                                      <p:to>
                                        <p:strVal val="hidden"/>
                                      </p:to>
                                    </p:set>
                                  </p:childTnLst>
                                </p:cTn>
                              </p:par>
                              <p:par>
                                <p:cTn id="222" presetID="2" presetClass="exit" presetSubtype="1" accel="100000" fill="hold" grpId="0" nodeType="withEffect">
                                  <p:stCondLst>
                                    <p:cond delay="0"/>
                                  </p:stCondLst>
                                  <p:childTnLst>
                                    <p:anim calcmode="lin" valueType="num">
                                      <p:cBhvr additive="base">
                                        <p:cTn id="223" dur="250"/>
                                        <p:tgtEl>
                                          <p:spTgt spid="62"/>
                                        </p:tgtEl>
                                        <p:attrNameLst>
                                          <p:attrName>ppt_x</p:attrName>
                                        </p:attrNameLst>
                                      </p:cBhvr>
                                      <p:tavLst>
                                        <p:tav tm="0">
                                          <p:val>
                                            <p:strVal val="ppt_x"/>
                                          </p:val>
                                        </p:tav>
                                        <p:tav tm="100000">
                                          <p:val>
                                            <p:strVal val="ppt_x"/>
                                          </p:val>
                                        </p:tav>
                                      </p:tavLst>
                                    </p:anim>
                                    <p:anim calcmode="lin" valueType="num">
                                      <p:cBhvr additive="base">
                                        <p:cTn id="224" dur="250"/>
                                        <p:tgtEl>
                                          <p:spTgt spid="62"/>
                                        </p:tgtEl>
                                        <p:attrNameLst>
                                          <p:attrName>ppt_y</p:attrName>
                                        </p:attrNameLst>
                                      </p:cBhvr>
                                      <p:tavLst>
                                        <p:tav tm="0">
                                          <p:val>
                                            <p:strVal val="ppt_y"/>
                                          </p:val>
                                        </p:tav>
                                        <p:tav tm="100000">
                                          <p:val>
                                            <p:strVal val="0-ppt_h/2"/>
                                          </p:val>
                                        </p:tav>
                                      </p:tavLst>
                                    </p:anim>
                                    <p:set>
                                      <p:cBhvr>
                                        <p:cTn id="225" dur="1" fill="hold">
                                          <p:stCondLst>
                                            <p:cond delay="249"/>
                                          </p:stCondLst>
                                        </p:cTn>
                                        <p:tgtEl>
                                          <p:spTgt spid="62"/>
                                        </p:tgtEl>
                                        <p:attrNameLst>
                                          <p:attrName>style.visibility</p:attrName>
                                        </p:attrNameLst>
                                      </p:cBhvr>
                                      <p:to>
                                        <p:strVal val="hidden"/>
                                      </p:to>
                                    </p:set>
                                  </p:childTnLst>
                                </p:cTn>
                              </p:par>
                              <p:par>
                                <p:cTn id="226" presetID="2" presetClass="exit" presetSubtype="1" accel="100000" fill="hold" grpId="0" nodeType="withEffect">
                                  <p:stCondLst>
                                    <p:cond delay="0"/>
                                  </p:stCondLst>
                                  <p:childTnLst>
                                    <p:anim calcmode="lin" valueType="num">
                                      <p:cBhvr additive="base">
                                        <p:cTn id="227" dur="250"/>
                                        <p:tgtEl>
                                          <p:spTgt spid="63"/>
                                        </p:tgtEl>
                                        <p:attrNameLst>
                                          <p:attrName>ppt_x</p:attrName>
                                        </p:attrNameLst>
                                      </p:cBhvr>
                                      <p:tavLst>
                                        <p:tav tm="0">
                                          <p:val>
                                            <p:strVal val="ppt_x"/>
                                          </p:val>
                                        </p:tav>
                                        <p:tav tm="100000">
                                          <p:val>
                                            <p:strVal val="ppt_x"/>
                                          </p:val>
                                        </p:tav>
                                      </p:tavLst>
                                    </p:anim>
                                    <p:anim calcmode="lin" valueType="num">
                                      <p:cBhvr additive="base">
                                        <p:cTn id="228" dur="250"/>
                                        <p:tgtEl>
                                          <p:spTgt spid="63"/>
                                        </p:tgtEl>
                                        <p:attrNameLst>
                                          <p:attrName>ppt_y</p:attrName>
                                        </p:attrNameLst>
                                      </p:cBhvr>
                                      <p:tavLst>
                                        <p:tav tm="0">
                                          <p:val>
                                            <p:strVal val="ppt_y"/>
                                          </p:val>
                                        </p:tav>
                                        <p:tav tm="100000">
                                          <p:val>
                                            <p:strVal val="0-ppt_h/2"/>
                                          </p:val>
                                        </p:tav>
                                      </p:tavLst>
                                    </p:anim>
                                    <p:set>
                                      <p:cBhvr>
                                        <p:cTn id="229" dur="1" fill="hold">
                                          <p:stCondLst>
                                            <p:cond delay="249"/>
                                          </p:stCondLst>
                                        </p:cTn>
                                        <p:tgtEl>
                                          <p:spTgt spid="63"/>
                                        </p:tgtEl>
                                        <p:attrNameLst>
                                          <p:attrName>style.visibility</p:attrName>
                                        </p:attrNameLst>
                                      </p:cBhvr>
                                      <p:to>
                                        <p:strVal val="hidden"/>
                                      </p:to>
                                    </p:set>
                                  </p:childTnLst>
                                </p:cTn>
                              </p:par>
                              <p:par>
                                <p:cTn id="230" presetID="2" presetClass="exit" presetSubtype="1" accel="100000" fill="hold" grpId="0" nodeType="withEffect">
                                  <p:stCondLst>
                                    <p:cond delay="0"/>
                                  </p:stCondLst>
                                  <p:childTnLst>
                                    <p:anim calcmode="lin" valueType="num">
                                      <p:cBhvr additive="base">
                                        <p:cTn id="231" dur="250"/>
                                        <p:tgtEl>
                                          <p:spTgt spid="64"/>
                                        </p:tgtEl>
                                        <p:attrNameLst>
                                          <p:attrName>ppt_x</p:attrName>
                                        </p:attrNameLst>
                                      </p:cBhvr>
                                      <p:tavLst>
                                        <p:tav tm="0">
                                          <p:val>
                                            <p:strVal val="ppt_x"/>
                                          </p:val>
                                        </p:tav>
                                        <p:tav tm="100000">
                                          <p:val>
                                            <p:strVal val="ppt_x"/>
                                          </p:val>
                                        </p:tav>
                                      </p:tavLst>
                                    </p:anim>
                                    <p:anim calcmode="lin" valueType="num">
                                      <p:cBhvr additive="base">
                                        <p:cTn id="232" dur="250"/>
                                        <p:tgtEl>
                                          <p:spTgt spid="64"/>
                                        </p:tgtEl>
                                        <p:attrNameLst>
                                          <p:attrName>ppt_y</p:attrName>
                                        </p:attrNameLst>
                                      </p:cBhvr>
                                      <p:tavLst>
                                        <p:tav tm="0">
                                          <p:val>
                                            <p:strVal val="ppt_y"/>
                                          </p:val>
                                        </p:tav>
                                        <p:tav tm="100000">
                                          <p:val>
                                            <p:strVal val="0-ppt_h/2"/>
                                          </p:val>
                                        </p:tav>
                                      </p:tavLst>
                                    </p:anim>
                                    <p:set>
                                      <p:cBhvr>
                                        <p:cTn id="233" dur="1" fill="hold">
                                          <p:stCondLst>
                                            <p:cond delay="24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24" grpId="0" animBg="1"/>
      <p:bldP spid="24" grpId="1" animBg="1"/>
      <p:bldP spid="24" grpId="2" animBg="1"/>
      <p:bldP spid="7" grpId="0" animBg="1"/>
      <p:bldP spid="2" grpId="1" animBg="1"/>
      <p:bldP spid="9" grpId="1"/>
      <p:bldP spid="11" grpId="1" animBg="1"/>
      <p:bldP spid="13" grpId="1" build="allAtOnce"/>
      <p:bldP spid="4" grpId="1" animBg="1"/>
      <p:bldP spid="15" grpId="1" animBg="1"/>
      <p:bldP spid="16" grpId="1" animBg="1"/>
      <p:bldP spid="17" grpId="1" animBg="1"/>
      <p:bldP spid="5" grpId="0"/>
      <p:bldP spid="14" grpId="0" animBg="1"/>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Methodology</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86"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286028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Solution: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digital</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music annotation.</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Two types of digital music:</a:t>
            </a:r>
          </a:p>
        </p:txBody>
      </p:sp>
      <p:sp>
        <p:nvSpPr>
          <p:cNvPr id="11" name="Rectangle 10">
            <a:extLst>
              <a:ext uri="{FF2B5EF4-FFF2-40B4-BE49-F238E27FC236}">
                <a16:creationId xmlns="" xmlns:a16="http://schemas.microsoft.com/office/drawing/2014/main" id="{0DC1404F-9446-354F-943F-48BC2D0038FE}"/>
              </a:ext>
            </a:extLst>
          </p:cNvPr>
          <p:cNvSpPr/>
          <p:nvPr/>
        </p:nvSpPr>
        <p:spPr>
          <a:xfrm>
            <a:off x="12110773" y="5067728"/>
            <a:ext cx="156104" cy="8648271"/>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cxnSp>
        <p:nvCxnSpPr>
          <p:cNvPr id="12" name="Straight Connector 11"/>
          <p:cNvCxnSpPr/>
          <p:nvPr/>
        </p:nvCxnSpPr>
        <p:spPr>
          <a:xfrm>
            <a:off x="0" y="5067729"/>
            <a:ext cx="24377650" cy="0"/>
          </a:xfrm>
          <a:prstGeom prst="line">
            <a:avLst/>
          </a:prstGeom>
          <a:ln w="76200">
            <a:solidFill>
              <a:srgbClr val="00CCCC"/>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0" y="5067728"/>
            <a:ext cx="12110773"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Audio</a:t>
            </a:r>
            <a:endParaRPr lang="en-US" sz="5400" dirty="0">
              <a:solidFill>
                <a:schemeClr val="bg1">
                  <a:lumMod val="95000"/>
                </a:schemeClr>
              </a:solidFill>
              <a:latin typeface="Exo 2 Light" panose="00000400000000000000" pitchFamily="2" charset="0"/>
              <a:ea typeface="Lato Light" charset="0"/>
              <a:cs typeface="Lato Light" charset="0"/>
            </a:endParaRPr>
          </a:p>
        </p:txBody>
      </p:sp>
      <p:sp>
        <p:nvSpPr>
          <p:cNvPr id="14" name="Folded Corner 13"/>
          <p:cNvSpPr>
            <a:spLocks noChangeAspect="1"/>
          </p:cNvSpPr>
          <p:nvPr/>
        </p:nvSpPr>
        <p:spPr>
          <a:xfrm>
            <a:off x="2878071" y="5991057"/>
            <a:ext cx="1831510" cy="2373959"/>
          </a:xfrm>
          <a:prstGeom prst="foldedCorner">
            <a:avLst>
              <a:gd name="adj" fmla="val 18868"/>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5400" dirty="0" smtClean="0">
                <a:solidFill>
                  <a:srgbClr val="25262C"/>
                </a:solidFill>
                <a:latin typeface="Exo 2 Light" panose="00000400000000000000" pitchFamily="2" charset="0"/>
              </a:rPr>
              <a:t>.mp3</a:t>
            </a:r>
            <a:endParaRPr lang="en-GB" sz="5400" dirty="0">
              <a:solidFill>
                <a:srgbClr val="25262C"/>
              </a:solidFill>
              <a:latin typeface="Exo 2 Light" panose="00000400000000000000" pitchFamily="2" charset="0"/>
            </a:endParaRPr>
          </a:p>
        </p:txBody>
      </p:sp>
      <p:sp>
        <p:nvSpPr>
          <p:cNvPr id="16" name="Folded Corner 15"/>
          <p:cNvSpPr>
            <a:spLocks noChangeAspect="1"/>
          </p:cNvSpPr>
          <p:nvPr/>
        </p:nvSpPr>
        <p:spPr>
          <a:xfrm>
            <a:off x="2878071" y="6000885"/>
            <a:ext cx="1831510" cy="2373959"/>
          </a:xfrm>
          <a:prstGeom prst="foldedCorner">
            <a:avLst>
              <a:gd name="adj" fmla="val 18868"/>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6000" dirty="0" smtClean="0">
                <a:solidFill>
                  <a:srgbClr val="25262C"/>
                </a:solidFill>
                <a:latin typeface="Exo 2 Light" panose="00000400000000000000" pitchFamily="2" charset="0"/>
              </a:rPr>
              <a:t>.ogg</a:t>
            </a:r>
            <a:endParaRPr lang="en-GB" sz="6000" dirty="0">
              <a:solidFill>
                <a:srgbClr val="25262C"/>
              </a:solidFill>
              <a:latin typeface="Exo 2 Light" panose="00000400000000000000" pitchFamily="2" charset="0"/>
            </a:endParaRPr>
          </a:p>
        </p:txBody>
      </p:sp>
      <p:sp>
        <p:nvSpPr>
          <p:cNvPr id="15" name="Folded Corner 14"/>
          <p:cNvSpPr>
            <a:spLocks noChangeAspect="1"/>
          </p:cNvSpPr>
          <p:nvPr/>
        </p:nvSpPr>
        <p:spPr>
          <a:xfrm>
            <a:off x="2878071" y="5991058"/>
            <a:ext cx="1831510" cy="2373959"/>
          </a:xfrm>
          <a:prstGeom prst="foldedCorner">
            <a:avLst>
              <a:gd name="adj" fmla="val 18868"/>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6000" dirty="0" smtClean="0">
                <a:solidFill>
                  <a:srgbClr val="25262C"/>
                </a:solidFill>
                <a:latin typeface="Exo 2 Light" panose="00000400000000000000" pitchFamily="2" charset="0"/>
              </a:rPr>
              <a:t>.wav</a:t>
            </a:r>
            <a:endParaRPr lang="en-GB" sz="6000" dirty="0">
              <a:solidFill>
                <a:srgbClr val="25262C"/>
              </a:solidFill>
              <a:latin typeface="Exo 2 Light" panose="00000400000000000000" pitchFamily="2" charset="0"/>
            </a:endParaRPr>
          </a:p>
        </p:txBody>
      </p:sp>
      <p:pic>
        <p:nvPicPr>
          <p:cNvPr id="7171" name="Picture 3" descr="C:\Users\steph\Desktop\0842d1719ec663c3256b9f46c740bbed-audio-wave-by-vexels.png"/>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33688" b="33156"/>
          <a:stretch/>
        </p:blipFill>
        <p:spPr bwMode="auto">
          <a:xfrm>
            <a:off x="7973567" y="6711696"/>
            <a:ext cx="3571939" cy="1616962"/>
          </a:xfrm>
          <a:prstGeom prst="rect">
            <a:avLst/>
          </a:prstGeom>
          <a:noFill/>
          <a:extLst>
            <a:ext uri="{909E8E84-426E-40DD-AFC4-6F175D3DCCD1}">
              <a14:hiddenFill xmlns:a14="http://schemas.microsoft.com/office/drawing/2010/main">
                <a:solidFill>
                  <a:srgbClr val="FFFFFF"/>
                </a:solidFill>
              </a14:hiddenFill>
            </a:ext>
          </a:extLst>
        </p:spPr>
      </p:pic>
      <p:sp>
        <p:nvSpPr>
          <p:cNvPr id="19" name="Subtitle 2">
            <a:extLst>
              <a:ext uri="{FF2B5EF4-FFF2-40B4-BE49-F238E27FC236}">
                <a16:creationId xmlns="" xmlns:a16="http://schemas.microsoft.com/office/drawing/2014/main" id="{4C08A12B-847C-CC42-A074-95A325256D69}"/>
              </a:ext>
            </a:extLst>
          </p:cNvPr>
          <p:cNvSpPr txBox="1">
            <a:spLocks/>
          </p:cNvSpPr>
          <p:nvPr/>
        </p:nvSpPr>
        <p:spPr>
          <a:xfrm>
            <a:off x="-2117" y="9017898"/>
            <a:ext cx="12112890" cy="437454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Made out of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samples</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of the physical sound’s waveform.</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Supports any kind of audio, from music to sound effects to vocal conversation.</a:t>
            </a:r>
          </a:p>
        </p:txBody>
      </p:sp>
      <p:sp>
        <p:nvSpPr>
          <p:cNvPr id="20" name="TextBox 19"/>
          <p:cNvSpPr txBox="1"/>
          <p:nvPr/>
        </p:nvSpPr>
        <p:spPr>
          <a:xfrm>
            <a:off x="12266877" y="5077555"/>
            <a:ext cx="12110773"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Symbolic</a:t>
            </a:r>
            <a:endParaRPr lang="en-US" sz="5400" dirty="0">
              <a:solidFill>
                <a:schemeClr val="bg1">
                  <a:lumMod val="95000"/>
                </a:schemeClr>
              </a:solidFill>
              <a:latin typeface="Exo 2 Light" panose="00000400000000000000" pitchFamily="2" charset="0"/>
              <a:ea typeface="Lato Light" charset="0"/>
              <a:cs typeface="Lato Light" charset="0"/>
            </a:endParaRPr>
          </a:p>
        </p:txBody>
      </p:sp>
      <p:sp>
        <p:nvSpPr>
          <p:cNvPr id="23" name="Folded Corner 22"/>
          <p:cNvSpPr>
            <a:spLocks noChangeAspect="1"/>
          </p:cNvSpPr>
          <p:nvPr/>
        </p:nvSpPr>
        <p:spPr>
          <a:xfrm>
            <a:off x="14493065" y="6643938"/>
            <a:ext cx="1831510" cy="2373959"/>
          </a:xfrm>
          <a:prstGeom prst="foldedCorner">
            <a:avLst>
              <a:gd name="adj" fmla="val 18868"/>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6000" dirty="0" smtClean="0">
                <a:solidFill>
                  <a:srgbClr val="25262C"/>
                </a:solidFill>
                <a:latin typeface="Exo 2 Light" panose="00000400000000000000" pitchFamily="2" charset="0"/>
              </a:rPr>
              <a:t>MIDI</a:t>
            </a:r>
            <a:endParaRPr lang="en-GB" sz="6000" dirty="0">
              <a:solidFill>
                <a:srgbClr val="25262C"/>
              </a:solidFill>
              <a:latin typeface="Exo 2 Light" panose="00000400000000000000" pitchFamily="2" charset="0"/>
            </a:endParaRPr>
          </a:p>
        </p:txBody>
      </p:sp>
      <p:pic>
        <p:nvPicPr>
          <p:cNvPr id="7173" name="Picture 5" descr="Image result for synthesia"/>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8114391" y="6643938"/>
            <a:ext cx="4544441" cy="2304461"/>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4" name="Subtitle 2">
            <a:extLst>
              <a:ext uri="{FF2B5EF4-FFF2-40B4-BE49-F238E27FC236}">
                <a16:creationId xmlns="" xmlns:a16="http://schemas.microsoft.com/office/drawing/2014/main" id="{4C08A12B-847C-CC42-A074-95A325256D69}"/>
              </a:ext>
            </a:extLst>
          </p:cNvPr>
          <p:cNvSpPr txBox="1">
            <a:spLocks/>
          </p:cNvSpPr>
          <p:nvPr/>
        </p:nvSpPr>
        <p:spPr>
          <a:xfrm>
            <a:off x="12266877" y="9017897"/>
            <a:ext cx="12112890" cy="437454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Made out of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events </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that describe musical information.</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Allows you to see the musical notes that a piece consists of.</a:t>
            </a:r>
          </a:p>
        </p:txBody>
      </p:sp>
      <p:grpSp>
        <p:nvGrpSpPr>
          <p:cNvPr id="3" name="Group 2"/>
          <p:cNvGrpSpPr/>
          <p:nvPr/>
        </p:nvGrpSpPr>
        <p:grpSpPr>
          <a:xfrm>
            <a:off x="-6351" y="2206865"/>
            <a:ext cx="24381884" cy="11508552"/>
            <a:chOff x="-6351" y="2206865"/>
            <a:chExt cx="24381884" cy="11508552"/>
          </a:xfrm>
        </p:grpSpPr>
        <p:sp>
          <p:nvSpPr>
            <p:cNvPr id="18" name="Subtitle 2">
              <a:extLst>
                <a:ext uri="{FF2B5EF4-FFF2-40B4-BE49-F238E27FC236}">
                  <a16:creationId xmlns="" xmlns:a16="http://schemas.microsoft.com/office/drawing/2014/main" id="{4C08A12B-847C-CC42-A074-95A325256D69}"/>
                </a:ext>
              </a:extLst>
            </p:cNvPr>
            <p:cNvSpPr txBox="1">
              <a:spLocks/>
            </p:cNvSpPr>
            <p:nvPr/>
          </p:nvSpPr>
          <p:spPr>
            <a:xfrm>
              <a:off x="270355" y="2206865"/>
              <a:ext cx="23823661" cy="286028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Solution: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digital</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music annotation.</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Two types of digital music:</a:t>
              </a:r>
            </a:p>
          </p:txBody>
        </p:sp>
        <p:sp>
          <p:nvSpPr>
            <p:cNvPr id="25" name="Rectangle 24">
              <a:extLst>
                <a:ext uri="{FF2B5EF4-FFF2-40B4-BE49-F238E27FC236}">
                  <a16:creationId xmlns="" xmlns:a16="http://schemas.microsoft.com/office/drawing/2014/main" id="{0DC1404F-9446-354F-943F-48BC2D0038FE}"/>
                </a:ext>
              </a:extLst>
            </p:cNvPr>
            <p:cNvSpPr/>
            <p:nvPr/>
          </p:nvSpPr>
          <p:spPr>
            <a:xfrm>
              <a:off x="12106539" y="5067146"/>
              <a:ext cx="156104" cy="8648271"/>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cxnSp>
          <p:nvCxnSpPr>
            <p:cNvPr id="26" name="Straight Connector 25"/>
            <p:cNvCxnSpPr/>
            <p:nvPr/>
          </p:nvCxnSpPr>
          <p:spPr>
            <a:xfrm>
              <a:off x="-4234" y="5067147"/>
              <a:ext cx="24377650" cy="0"/>
            </a:xfrm>
            <a:prstGeom prst="line">
              <a:avLst/>
            </a:prstGeom>
            <a:ln w="76200">
              <a:solidFill>
                <a:srgbClr val="00CCCC"/>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234" y="5067146"/>
              <a:ext cx="12110773"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Audio</a:t>
              </a:r>
              <a:endParaRPr lang="en-US" sz="5400" dirty="0">
                <a:solidFill>
                  <a:schemeClr val="bg1">
                    <a:lumMod val="95000"/>
                  </a:schemeClr>
                </a:solidFill>
                <a:latin typeface="Exo 2 Light" panose="00000400000000000000" pitchFamily="2" charset="0"/>
                <a:ea typeface="Lato Light" charset="0"/>
                <a:cs typeface="Lato Light" charset="0"/>
              </a:endParaRPr>
            </a:p>
          </p:txBody>
        </p:sp>
        <p:sp>
          <p:nvSpPr>
            <p:cNvPr id="28" name="Folded Corner 27"/>
            <p:cNvSpPr>
              <a:spLocks noChangeAspect="1"/>
            </p:cNvSpPr>
            <p:nvPr/>
          </p:nvSpPr>
          <p:spPr>
            <a:xfrm rot="19800000">
              <a:off x="1332803" y="6416827"/>
              <a:ext cx="1831510" cy="2373959"/>
            </a:xfrm>
            <a:prstGeom prst="foldedCorner">
              <a:avLst>
                <a:gd name="adj" fmla="val 18868"/>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5400" dirty="0" smtClean="0">
                  <a:solidFill>
                    <a:srgbClr val="25262C"/>
                  </a:solidFill>
                  <a:latin typeface="Exo 2 Light" panose="00000400000000000000" pitchFamily="2" charset="0"/>
                </a:rPr>
                <a:t>.mp3</a:t>
              </a:r>
              <a:endParaRPr lang="en-GB" sz="5400" dirty="0">
                <a:solidFill>
                  <a:srgbClr val="25262C"/>
                </a:solidFill>
                <a:latin typeface="Exo 2 Light" panose="00000400000000000000" pitchFamily="2" charset="0"/>
              </a:endParaRPr>
            </a:p>
          </p:txBody>
        </p:sp>
        <p:sp>
          <p:nvSpPr>
            <p:cNvPr id="29" name="Folded Corner 28"/>
            <p:cNvSpPr>
              <a:spLocks noChangeAspect="1"/>
            </p:cNvSpPr>
            <p:nvPr/>
          </p:nvSpPr>
          <p:spPr>
            <a:xfrm rot="1800000">
              <a:off x="4456885" y="6422304"/>
              <a:ext cx="1831510" cy="2373959"/>
            </a:xfrm>
            <a:prstGeom prst="foldedCorner">
              <a:avLst>
                <a:gd name="adj" fmla="val 18868"/>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6000" dirty="0" smtClean="0">
                  <a:solidFill>
                    <a:srgbClr val="25262C"/>
                  </a:solidFill>
                  <a:latin typeface="Exo 2 Light" panose="00000400000000000000" pitchFamily="2" charset="0"/>
                </a:rPr>
                <a:t>.ogg</a:t>
              </a:r>
              <a:endParaRPr lang="en-GB" sz="6000" dirty="0">
                <a:solidFill>
                  <a:srgbClr val="25262C"/>
                </a:solidFill>
                <a:latin typeface="Exo 2 Light" panose="00000400000000000000" pitchFamily="2" charset="0"/>
              </a:endParaRPr>
            </a:p>
          </p:txBody>
        </p:sp>
        <p:sp>
          <p:nvSpPr>
            <p:cNvPr id="30" name="Folded Corner 29"/>
            <p:cNvSpPr>
              <a:spLocks noChangeAspect="1"/>
            </p:cNvSpPr>
            <p:nvPr/>
          </p:nvSpPr>
          <p:spPr>
            <a:xfrm>
              <a:off x="2873837" y="5999494"/>
              <a:ext cx="1831510" cy="2373959"/>
            </a:xfrm>
            <a:prstGeom prst="foldedCorner">
              <a:avLst>
                <a:gd name="adj" fmla="val 18868"/>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6000" dirty="0" smtClean="0">
                  <a:solidFill>
                    <a:srgbClr val="25262C"/>
                  </a:solidFill>
                  <a:latin typeface="Exo 2 Light" panose="00000400000000000000" pitchFamily="2" charset="0"/>
                </a:rPr>
                <a:t>.wav</a:t>
              </a:r>
              <a:endParaRPr lang="en-GB" sz="6000" dirty="0">
                <a:solidFill>
                  <a:srgbClr val="25262C"/>
                </a:solidFill>
                <a:latin typeface="Exo 2 Light" panose="00000400000000000000" pitchFamily="2" charset="0"/>
              </a:endParaRPr>
            </a:p>
          </p:txBody>
        </p:sp>
        <p:pic>
          <p:nvPicPr>
            <p:cNvPr id="31" name="Picture 3" descr="C:\Users\steph\Desktop\0842d1719ec663c3256b9f46c740bbed-audio-wave-by-vexels.png"/>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33688" b="33156"/>
            <a:stretch/>
          </p:blipFill>
          <p:spPr bwMode="auto">
            <a:xfrm>
              <a:off x="7969333" y="6711114"/>
              <a:ext cx="3571939" cy="1616962"/>
            </a:xfrm>
            <a:prstGeom prst="rect">
              <a:avLst/>
            </a:prstGeom>
            <a:noFill/>
            <a:extLst>
              <a:ext uri="{909E8E84-426E-40DD-AFC4-6F175D3DCCD1}">
                <a14:hiddenFill xmlns:a14="http://schemas.microsoft.com/office/drawing/2010/main">
                  <a:solidFill>
                    <a:srgbClr val="FFFFFF"/>
                  </a:solidFill>
                </a14:hiddenFill>
              </a:ext>
            </a:extLst>
          </p:spPr>
        </p:pic>
        <p:sp>
          <p:nvSpPr>
            <p:cNvPr id="32" name="Subtitle 2">
              <a:extLst>
                <a:ext uri="{FF2B5EF4-FFF2-40B4-BE49-F238E27FC236}">
                  <a16:creationId xmlns="" xmlns:a16="http://schemas.microsoft.com/office/drawing/2014/main" id="{4C08A12B-847C-CC42-A074-95A325256D69}"/>
                </a:ext>
              </a:extLst>
            </p:cNvPr>
            <p:cNvSpPr txBox="1">
              <a:spLocks/>
            </p:cNvSpPr>
            <p:nvPr/>
          </p:nvSpPr>
          <p:spPr>
            <a:xfrm>
              <a:off x="-6351" y="9017316"/>
              <a:ext cx="12112890" cy="437454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Made out of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samples</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of the physical sound’s waveform.</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Supports any kind of audio, from music to sound effects to vocal conversation.</a:t>
              </a:r>
            </a:p>
          </p:txBody>
        </p:sp>
        <p:sp>
          <p:nvSpPr>
            <p:cNvPr id="33" name="TextBox 32"/>
            <p:cNvSpPr txBox="1"/>
            <p:nvPr/>
          </p:nvSpPr>
          <p:spPr>
            <a:xfrm>
              <a:off x="12262643" y="5076973"/>
              <a:ext cx="12110773" cy="923330"/>
            </a:xfrm>
            <a:prstGeom prst="rect">
              <a:avLst/>
            </a:prstGeom>
            <a:noFill/>
          </p:spPr>
          <p:txBody>
            <a:bodyPr wrap="square" rtlCol="0">
              <a:spAutoFit/>
            </a:bodyPr>
            <a:lstStyle/>
            <a:p>
              <a:pPr algn="ctr"/>
              <a:r>
                <a:rPr lang="en-US" sz="5400" dirty="0" smtClean="0">
                  <a:solidFill>
                    <a:srgbClr val="00CCCC"/>
                  </a:solidFill>
                  <a:latin typeface="Exo 2 Light" panose="00000400000000000000" pitchFamily="2" charset="0"/>
                  <a:ea typeface="Lato Light" charset="0"/>
                  <a:cs typeface="Lato Light" charset="0"/>
                </a:rPr>
                <a:t>Symbolic</a:t>
              </a:r>
              <a:endParaRPr lang="en-US" sz="5400" dirty="0">
                <a:solidFill>
                  <a:srgbClr val="00CCCC"/>
                </a:solidFill>
                <a:latin typeface="Exo 2 Light" panose="00000400000000000000" pitchFamily="2" charset="0"/>
                <a:ea typeface="Lato Light" charset="0"/>
                <a:cs typeface="Lato Light" charset="0"/>
              </a:endParaRPr>
            </a:p>
          </p:txBody>
        </p:sp>
        <p:sp>
          <p:nvSpPr>
            <p:cNvPr id="34" name="Folded Corner 33"/>
            <p:cNvSpPr>
              <a:spLocks noChangeAspect="1"/>
            </p:cNvSpPr>
            <p:nvPr/>
          </p:nvSpPr>
          <p:spPr>
            <a:xfrm>
              <a:off x="14488831" y="6643356"/>
              <a:ext cx="1831510" cy="2373959"/>
            </a:xfrm>
            <a:prstGeom prst="foldedCorner">
              <a:avLst>
                <a:gd name="adj" fmla="val 18868"/>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6000" dirty="0" smtClean="0">
                  <a:solidFill>
                    <a:srgbClr val="25262C"/>
                  </a:solidFill>
                  <a:latin typeface="Exo 2 Light" panose="00000400000000000000" pitchFamily="2" charset="0"/>
                </a:rPr>
                <a:t>MIDI</a:t>
              </a:r>
              <a:endParaRPr lang="en-GB" sz="6000" dirty="0">
                <a:solidFill>
                  <a:srgbClr val="25262C"/>
                </a:solidFill>
                <a:latin typeface="Exo 2 Light" panose="00000400000000000000" pitchFamily="2" charset="0"/>
              </a:endParaRPr>
            </a:p>
          </p:txBody>
        </p:sp>
        <p:pic>
          <p:nvPicPr>
            <p:cNvPr id="35" name="Picture 5" descr="Image result for synthesia"/>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8110157" y="6643356"/>
              <a:ext cx="4544441" cy="2304461"/>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6" name="Subtitle 2">
              <a:extLst>
                <a:ext uri="{FF2B5EF4-FFF2-40B4-BE49-F238E27FC236}">
                  <a16:creationId xmlns="" xmlns:a16="http://schemas.microsoft.com/office/drawing/2014/main" id="{4C08A12B-847C-CC42-A074-95A325256D69}"/>
                </a:ext>
              </a:extLst>
            </p:cNvPr>
            <p:cNvSpPr txBox="1">
              <a:spLocks/>
            </p:cNvSpPr>
            <p:nvPr/>
          </p:nvSpPr>
          <p:spPr>
            <a:xfrm>
              <a:off x="12262643" y="9017315"/>
              <a:ext cx="12112890" cy="437454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Made out of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events </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that describe musical information.</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Allows you to see the musical notes that a piece consists of.</a:t>
              </a:r>
            </a:p>
          </p:txBody>
        </p:sp>
      </p:grpSp>
    </p:spTree>
    <p:extLst>
      <p:ext uri="{BB962C8B-B14F-4D97-AF65-F5344CB8AC3E}">
        <p14:creationId xmlns:p14="http://schemas.microsoft.com/office/powerpoint/2010/main" val="388524677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250"/>
                                        <p:tgtEl>
                                          <p:spTgt spid="4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
                                            <p:txEl>
                                              <p:pRg st="1" end="1"/>
                                            </p:txEl>
                                          </p:spTgt>
                                        </p:tgtEl>
                                        <p:attrNameLst>
                                          <p:attrName>style.visibility</p:attrName>
                                        </p:attrNameLst>
                                      </p:cBhvr>
                                      <p:to>
                                        <p:strVal val="visible"/>
                                      </p:to>
                                    </p:set>
                                    <p:animEffect transition="in" filter="fade">
                                      <p:cBhvr>
                                        <p:cTn id="12" dur="250"/>
                                        <p:tgtEl>
                                          <p:spTgt spid="486">
                                            <p:txEl>
                                              <p:pRg st="1" end="1"/>
                                            </p:txEl>
                                          </p:spTgt>
                                        </p:tgtEl>
                                      </p:cBhvr>
                                    </p:animEffect>
                                  </p:childTnLst>
                                </p:cTn>
                              </p:par>
                              <p:par>
                                <p:cTn id="13" presetID="16" presetClass="entr" presetSubtype="37"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outVertical)">
                                      <p:cBhvr>
                                        <p:cTn id="15" dur="500"/>
                                        <p:tgtEl>
                                          <p:spTgt spid="12"/>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decel="10000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0"/>
                                  </p:stCondLst>
                                  <p:childTnLst>
                                    <p:set>
                                      <p:cBhvr>
                                        <p:cTn id="32" dur="1" fill="hold">
                                          <p:stCondLst>
                                            <p:cond delay="0"/>
                                          </p:stCondLst>
                                        </p:cTn>
                                        <p:tgtEl>
                                          <p:spTgt spid="7171"/>
                                        </p:tgtEl>
                                        <p:attrNameLst>
                                          <p:attrName>style.visibility</p:attrName>
                                        </p:attrNameLst>
                                      </p:cBhvr>
                                      <p:to>
                                        <p:strVal val="visible"/>
                                      </p:to>
                                    </p:set>
                                    <p:anim calcmode="lin" valueType="num">
                                      <p:cBhvr additive="base">
                                        <p:cTn id="33" dur="500" fill="hold"/>
                                        <p:tgtEl>
                                          <p:spTgt spid="7171"/>
                                        </p:tgtEl>
                                        <p:attrNameLst>
                                          <p:attrName>ppt_x</p:attrName>
                                        </p:attrNameLst>
                                      </p:cBhvr>
                                      <p:tavLst>
                                        <p:tav tm="0">
                                          <p:val>
                                            <p:strVal val="#ppt_x"/>
                                          </p:val>
                                        </p:tav>
                                        <p:tav tm="100000">
                                          <p:val>
                                            <p:strVal val="#ppt_x"/>
                                          </p:val>
                                        </p:tav>
                                      </p:tavLst>
                                    </p:anim>
                                    <p:anim calcmode="lin" valueType="num">
                                      <p:cBhvr additive="base">
                                        <p:cTn id="34" dur="500" fill="hold"/>
                                        <p:tgtEl>
                                          <p:spTgt spid="7171"/>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25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par>
                                <p:cTn id="42" presetID="42" presetClass="path" presetSubtype="0" decel="100000" fill="hold" grpId="1" nodeType="withEffect">
                                  <p:stCondLst>
                                    <p:cond delay="0"/>
                                  </p:stCondLst>
                                  <p:childTnLst>
                                    <p:animMotion origin="layout" path="M 5.1055E-7 1.66667E-6 L 0.06414 0.03067 " pathEditMode="relative" rAng="0" ptsTypes="AA">
                                      <p:cBhvr>
                                        <p:cTn id="43" dur="500" fill="hold"/>
                                        <p:tgtEl>
                                          <p:spTgt spid="16"/>
                                        </p:tgtEl>
                                        <p:attrNameLst>
                                          <p:attrName>ppt_x</p:attrName>
                                          <p:attrName>ppt_y</p:attrName>
                                        </p:attrNameLst>
                                      </p:cBhvr>
                                      <p:rCtr x="3204" y="1528"/>
                                    </p:animMotion>
                                  </p:childTnLst>
                                </p:cTn>
                              </p:par>
                              <p:par>
                                <p:cTn id="44" presetID="42" presetClass="path" presetSubtype="0" decel="100000" fill="hold" grpId="1" nodeType="withEffect">
                                  <p:stCondLst>
                                    <p:cond delay="0"/>
                                  </p:stCondLst>
                                  <p:childTnLst>
                                    <p:animMotion origin="layout" path="M 5.1055E-7 -3.88889E-6 L -0.06336 0.03137 " pathEditMode="relative" rAng="0" ptsTypes="AA">
                                      <p:cBhvr>
                                        <p:cTn id="45" dur="500" fill="hold"/>
                                        <p:tgtEl>
                                          <p:spTgt spid="14"/>
                                        </p:tgtEl>
                                        <p:attrNameLst>
                                          <p:attrName>ppt_x</p:attrName>
                                          <p:attrName>ppt_y</p:attrName>
                                        </p:attrNameLst>
                                      </p:cBhvr>
                                      <p:rCtr x="-3171" y="1563"/>
                                    </p:animMotion>
                                  </p:childTnLst>
                                </p:cTn>
                              </p:par>
                              <p:par>
                                <p:cTn id="46" presetID="8" presetClass="emph" presetSubtype="0" decel="100000" fill="hold" grpId="2" nodeType="withEffect">
                                  <p:stCondLst>
                                    <p:cond delay="0"/>
                                  </p:stCondLst>
                                  <p:childTnLst>
                                    <p:animRot by="1800000">
                                      <p:cBhvr>
                                        <p:cTn id="47" dur="500" fill="hold"/>
                                        <p:tgtEl>
                                          <p:spTgt spid="16"/>
                                        </p:tgtEl>
                                        <p:attrNameLst>
                                          <p:attrName>r</p:attrName>
                                        </p:attrNameLst>
                                      </p:cBhvr>
                                    </p:animRot>
                                  </p:childTnLst>
                                </p:cTn>
                              </p:par>
                              <p:par>
                                <p:cTn id="48" presetID="8" presetClass="emph" presetSubtype="0" decel="100000" fill="hold" grpId="2" nodeType="withEffect">
                                  <p:stCondLst>
                                    <p:cond delay="0"/>
                                  </p:stCondLst>
                                  <p:childTnLst>
                                    <p:animRot by="-1800000">
                                      <p:cBhvr>
                                        <p:cTn id="49" dur="500" fill="hold"/>
                                        <p:tgtEl>
                                          <p:spTgt spid="14"/>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9">
                                            <p:txEl>
                                              <p:pRg st="0" end="0"/>
                                            </p:txEl>
                                          </p:spTgt>
                                        </p:tgtEl>
                                        <p:attrNameLst>
                                          <p:attrName>style.visibility</p:attrName>
                                        </p:attrNameLst>
                                      </p:cBhvr>
                                      <p:to>
                                        <p:strVal val="visible"/>
                                      </p:to>
                                    </p:set>
                                    <p:animEffect transition="in" filter="fade">
                                      <p:cBhvr>
                                        <p:cTn id="54" dur="250"/>
                                        <p:tgtEl>
                                          <p:spTgt spid="19">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9">
                                            <p:txEl>
                                              <p:pRg st="1" end="1"/>
                                            </p:txEl>
                                          </p:spTgt>
                                        </p:tgtEl>
                                        <p:attrNameLst>
                                          <p:attrName>style.visibility</p:attrName>
                                        </p:attrNameLst>
                                      </p:cBhvr>
                                      <p:to>
                                        <p:strVal val="visible"/>
                                      </p:to>
                                    </p:set>
                                    <p:animEffect transition="in" filter="fade">
                                      <p:cBhvr>
                                        <p:cTn id="59" dur="250"/>
                                        <p:tgtEl>
                                          <p:spTgt spid="19">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decel="100000" fill="hold" grpId="1" nodeType="clickEffect">
                                  <p:stCondLst>
                                    <p:cond delay="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
                            </p:stCondLst>
                            <p:childTnLst>
                              <p:par>
                                <p:cTn id="67" presetID="2" presetClass="entr" presetSubtype="4" decel="10000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fill="hold"/>
                                        <p:tgtEl>
                                          <p:spTgt spid="23"/>
                                        </p:tgtEl>
                                        <p:attrNameLst>
                                          <p:attrName>ppt_x</p:attrName>
                                        </p:attrNameLst>
                                      </p:cBhvr>
                                      <p:tavLst>
                                        <p:tav tm="0">
                                          <p:val>
                                            <p:strVal val="#ppt_x"/>
                                          </p:val>
                                        </p:tav>
                                        <p:tav tm="100000">
                                          <p:val>
                                            <p:strVal val="#ppt_x"/>
                                          </p:val>
                                        </p:tav>
                                      </p:tavLst>
                                    </p:anim>
                                    <p:anim calcmode="lin" valueType="num">
                                      <p:cBhvr additive="base">
                                        <p:cTn id="70" dur="500" fill="hold"/>
                                        <p:tgtEl>
                                          <p:spTgt spid="23"/>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0"/>
                                  </p:stCondLst>
                                  <p:childTnLst>
                                    <p:set>
                                      <p:cBhvr>
                                        <p:cTn id="72" dur="1" fill="hold">
                                          <p:stCondLst>
                                            <p:cond delay="0"/>
                                          </p:stCondLst>
                                        </p:cTn>
                                        <p:tgtEl>
                                          <p:spTgt spid="7173"/>
                                        </p:tgtEl>
                                        <p:attrNameLst>
                                          <p:attrName>style.visibility</p:attrName>
                                        </p:attrNameLst>
                                      </p:cBhvr>
                                      <p:to>
                                        <p:strVal val="visible"/>
                                      </p:to>
                                    </p:set>
                                    <p:anim calcmode="lin" valueType="num">
                                      <p:cBhvr additive="base">
                                        <p:cTn id="73" dur="500" fill="hold"/>
                                        <p:tgtEl>
                                          <p:spTgt spid="7173"/>
                                        </p:tgtEl>
                                        <p:attrNameLst>
                                          <p:attrName>ppt_x</p:attrName>
                                        </p:attrNameLst>
                                      </p:cBhvr>
                                      <p:tavLst>
                                        <p:tav tm="0">
                                          <p:val>
                                            <p:strVal val="#ppt_x"/>
                                          </p:val>
                                        </p:tav>
                                        <p:tav tm="100000">
                                          <p:val>
                                            <p:strVal val="#ppt_x"/>
                                          </p:val>
                                        </p:tav>
                                      </p:tavLst>
                                    </p:anim>
                                    <p:anim calcmode="lin" valueType="num">
                                      <p:cBhvr additive="base">
                                        <p:cTn id="74"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4">
                                            <p:txEl>
                                              <p:pRg st="0" end="0"/>
                                            </p:txEl>
                                          </p:spTgt>
                                        </p:tgtEl>
                                        <p:attrNameLst>
                                          <p:attrName>style.visibility</p:attrName>
                                        </p:attrNameLst>
                                      </p:cBhvr>
                                      <p:to>
                                        <p:strVal val="visible"/>
                                      </p:to>
                                    </p:set>
                                    <p:animEffect transition="in" filter="fade">
                                      <p:cBhvr>
                                        <p:cTn id="79" dur="250"/>
                                        <p:tgtEl>
                                          <p:spTgt spid="24">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
                                            <p:txEl>
                                              <p:pRg st="1" end="1"/>
                                            </p:txEl>
                                          </p:spTgt>
                                        </p:tgtEl>
                                        <p:attrNameLst>
                                          <p:attrName>style.visibility</p:attrName>
                                        </p:attrNameLst>
                                      </p:cBhvr>
                                      <p:to>
                                        <p:strVal val="visible"/>
                                      </p:to>
                                    </p:set>
                                    <p:animEffect transition="in" filter="fade">
                                      <p:cBhvr>
                                        <p:cTn id="84" dur="250"/>
                                        <p:tgtEl>
                                          <p:spTgt spid="24">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mph" presetSubtype="2" fill="hold" nodeType="clickEffect">
                                  <p:stCondLst>
                                    <p:cond delay="0"/>
                                  </p:stCondLst>
                                  <p:childTnLst>
                                    <p:animClr clrSpc="rgb" dir="cw">
                                      <p:cBhvr override="childStyle">
                                        <p:cTn id="88" dur="500" fill="hold"/>
                                        <p:tgtEl>
                                          <p:spTgt spid="20">
                                            <p:txEl>
                                              <p:pRg st="0" end="0"/>
                                            </p:txEl>
                                          </p:spTgt>
                                        </p:tgtEl>
                                        <p:attrNameLst>
                                          <p:attrName>style.color</p:attrName>
                                        </p:attrNameLst>
                                      </p:cBhvr>
                                      <p:to>
                                        <a:srgbClr val="00CCCC"/>
                                      </p:to>
                                    </p:animClr>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0" nodeType="clickEffect">
                                  <p:stCondLst>
                                    <p:cond delay="0"/>
                                  </p:stCondLst>
                                  <p:childTnLst>
                                    <p:set>
                                      <p:cBhvr>
                                        <p:cTn id="92" dur="1" fill="hold">
                                          <p:stCondLst>
                                            <p:cond delay="0"/>
                                          </p:stCondLst>
                                        </p:cTn>
                                        <p:tgtEl>
                                          <p:spTgt spid="486">
                                            <p:txEl>
                                              <p:pRg st="0" end="0"/>
                                            </p:txEl>
                                          </p:spTgt>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486">
                                            <p:txEl>
                                              <p:pRg st="1" end="1"/>
                                            </p:txEl>
                                          </p:spTgt>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2"/>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3"/>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7171"/>
                                        </p:tgtEl>
                                        <p:attrNameLst>
                                          <p:attrName>style.visibility</p:attrName>
                                        </p:attrNameLst>
                                      </p:cBhvr>
                                      <p:to>
                                        <p:strVal val="hidden"/>
                                      </p:to>
                                    </p:set>
                                  </p:childTnLst>
                                </p:cTn>
                              </p:par>
                              <p:par>
                                <p:cTn id="105" presetID="1" presetClass="exit" presetSubtype="0" fill="hold" grpId="3" nodeType="withEffect">
                                  <p:stCondLst>
                                    <p:cond delay="0"/>
                                  </p:stCondLst>
                                  <p:childTnLst>
                                    <p:set>
                                      <p:cBhvr>
                                        <p:cTn id="106" dur="1" fill="hold">
                                          <p:stCondLst>
                                            <p:cond delay="0"/>
                                          </p:stCondLst>
                                        </p:cTn>
                                        <p:tgtEl>
                                          <p:spTgt spid="16"/>
                                        </p:tgtEl>
                                        <p:attrNameLst>
                                          <p:attrName>style.visibility</p:attrName>
                                        </p:attrNameLst>
                                      </p:cBhvr>
                                      <p:to>
                                        <p:strVal val="hidden"/>
                                      </p:to>
                                    </p:set>
                                  </p:childTnLst>
                                </p:cTn>
                              </p:par>
                              <p:par>
                                <p:cTn id="107" presetID="1" presetClass="exit" presetSubtype="0" fill="hold" grpId="3" nodeType="withEffect">
                                  <p:stCondLst>
                                    <p:cond delay="0"/>
                                  </p:stCondLst>
                                  <p:childTnLst>
                                    <p:set>
                                      <p:cBhvr>
                                        <p:cTn id="108" dur="1" fill="hold">
                                          <p:stCondLst>
                                            <p:cond delay="0"/>
                                          </p:stCondLst>
                                        </p:cTn>
                                        <p:tgtEl>
                                          <p:spTgt spid="14"/>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19">
                                            <p:txEl>
                                              <p:pRg st="0" end="0"/>
                                            </p:txEl>
                                          </p:spTgt>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19">
                                            <p:txEl>
                                              <p:pRg st="1" end="1"/>
                                            </p:txEl>
                                          </p:spTgt>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20">
                                            <p:txEl>
                                              <p:pRg st="0" end="0"/>
                                            </p:txEl>
                                          </p:spTgt>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3"/>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7173"/>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24">
                                            <p:txEl>
                                              <p:pRg st="0" end="0"/>
                                            </p:txEl>
                                          </p:spTgt>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24">
                                            <p:txEl>
                                              <p:pRg st="1" end="1"/>
                                            </p:txEl>
                                          </p:spTgt>
                                        </p:tgtEl>
                                        <p:attrNameLst>
                                          <p:attrName>style.visibility</p:attrName>
                                        </p:attrNameLst>
                                      </p:cBhvr>
                                      <p:to>
                                        <p:strVal val="hidden"/>
                                      </p:to>
                                    </p:set>
                                  </p:childTnLst>
                                </p:cTn>
                              </p:par>
                              <p:par>
                                <p:cTn id="123" presetID="1" presetClass="entr" presetSubtype="0" fill="hold" nodeType="withEffect">
                                  <p:stCondLst>
                                    <p:cond delay="0"/>
                                  </p:stCondLst>
                                  <p:childTnLst>
                                    <p:set>
                                      <p:cBhvr>
                                        <p:cTn id="124" dur="1" fill="hold">
                                          <p:stCondLst>
                                            <p:cond delay="0"/>
                                          </p:stCondLst>
                                        </p:cTn>
                                        <p:tgtEl>
                                          <p:spTgt spid="3"/>
                                        </p:tgtEl>
                                        <p:attrNameLst>
                                          <p:attrName>style.visibility</p:attrName>
                                        </p:attrNameLst>
                                      </p:cBhvr>
                                      <p:to>
                                        <p:strVal val="visible"/>
                                      </p:to>
                                    </p:set>
                                  </p:childTnLst>
                                </p:cTn>
                              </p:par>
                              <p:par>
                                <p:cTn id="125" presetID="2" presetClass="exit" presetSubtype="8" accel="100000" fill="hold" nodeType="withEffect">
                                  <p:stCondLst>
                                    <p:cond delay="0"/>
                                  </p:stCondLst>
                                  <p:childTnLst>
                                    <p:anim calcmode="lin" valueType="num">
                                      <p:cBhvr additive="base">
                                        <p:cTn id="126" dur="500"/>
                                        <p:tgtEl>
                                          <p:spTgt spid="3"/>
                                        </p:tgtEl>
                                        <p:attrNameLst>
                                          <p:attrName>ppt_x</p:attrName>
                                        </p:attrNameLst>
                                      </p:cBhvr>
                                      <p:tavLst>
                                        <p:tav tm="0">
                                          <p:val>
                                            <p:strVal val="ppt_x"/>
                                          </p:val>
                                        </p:tav>
                                        <p:tav tm="100000">
                                          <p:val>
                                            <p:strVal val="0-ppt_w/2"/>
                                          </p:val>
                                        </p:tav>
                                      </p:tavLst>
                                    </p:anim>
                                    <p:anim calcmode="lin" valueType="num">
                                      <p:cBhvr additive="base">
                                        <p:cTn id="127" dur="500"/>
                                        <p:tgtEl>
                                          <p:spTgt spid="3"/>
                                        </p:tgtEl>
                                        <p:attrNameLst>
                                          <p:attrName>ppt_y</p:attrName>
                                        </p:attrNameLst>
                                      </p:cBhvr>
                                      <p:tavLst>
                                        <p:tav tm="0">
                                          <p:val>
                                            <p:strVal val="ppt_y"/>
                                          </p:val>
                                        </p:tav>
                                        <p:tav tm="100000">
                                          <p:val>
                                            <p:strVal val="ppt_y"/>
                                          </p:val>
                                        </p:tav>
                                      </p:tavLst>
                                    </p:anim>
                                    <p:set>
                                      <p:cBhvr>
                                        <p:cTn id="12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build="allAtOnce"/>
      <p:bldP spid="11" grpId="0" animBg="1"/>
      <p:bldP spid="11" grpId="1" animBg="1"/>
      <p:bldP spid="13" grpId="0"/>
      <p:bldP spid="13" grpId="1"/>
      <p:bldP spid="14" grpId="0" animBg="1"/>
      <p:bldP spid="14" grpId="1" animBg="1"/>
      <p:bldP spid="14" grpId="2" animBg="1"/>
      <p:bldP spid="14" grpId="3" animBg="1"/>
      <p:bldP spid="16" grpId="0" animBg="1"/>
      <p:bldP spid="16" grpId="1" animBg="1"/>
      <p:bldP spid="16" grpId="2" animBg="1"/>
      <p:bldP spid="16" grpId="3" animBg="1"/>
      <p:bldP spid="15" grpId="0" animBg="1"/>
      <p:bldP spid="15" grpId="1" animBg="1"/>
      <p:bldP spid="19" grpId="0" build="allAtOnce"/>
      <p:bldP spid="20" grpId="1" build="allAtOnce"/>
      <p:bldP spid="20" grpId="2" build="allAtOnce"/>
      <p:bldP spid="23" grpId="0" animBg="1"/>
      <p:bldP spid="23" grpId="1" animBg="1"/>
      <p:bldP spid="24"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Methodology</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86"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265715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We created a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software tool</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that can open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symbolic music</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(.mid) files and allow annotators to mark occurrences of patterns.</a:t>
            </a:r>
          </a:p>
        </p:txBody>
      </p:sp>
      <p:sp>
        <p:nvSpPr>
          <p:cNvPr id="25" name="TextBox 24"/>
          <p:cNvSpPr txBox="1"/>
          <p:nvPr/>
        </p:nvSpPr>
        <p:spPr>
          <a:xfrm>
            <a:off x="7461288" y="4882885"/>
            <a:ext cx="9450262" cy="2800767"/>
          </a:xfrm>
          <a:prstGeom prst="rect">
            <a:avLst/>
          </a:prstGeom>
          <a:noFill/>
        </p:spPr>
        <p:txBody>
          <a:bodyPr wrap="square" rtlCol="0">
            <a:spAutoFit/>
          </a:bodyPr>
          <a:lstStyle/>
          <a:p>
            <a:pPr algn="ctr"/>
            <a:endParaRPr lang="en-US" sz="8800" dirty="0" smtClean="0">
              <a:solidFill>
                <a:srgbClr val="00CCCC"/>
              </a:solidFill>
              <a:latin typeface="Exo 2 Light" panose="00000400000000000000" pitchFamily="2" charset="0"/>
              <a:ea typeface="Lato Light" charset="0"/>
              <a:cs typeface="Lato Light" charset="0"/>
            </a:endParaRPr>
          </a:p>
          <a:p>
            <a:pPr algn="ctr"/>
            <a:r>
              <a:rPr lang="en-US" sz="8800" dirty="0" smtClean="0">
                <a:solidFill>
                  <a:srgbClr val="25262C"/>
                </a:solidFill>
                <a:latin typeface="Exo 2 Light" panose="00000400000000000000" pitchFamily="2" charset="0"/>
                <a:ea typeface="Lato Light" charset="0"/>
                <a:cs typeface="Lato Light" charset="0"/>
              </a:rPr>
              <a:t>AN</a:t>
            </a:r>
            <a:r>
              <a:rPr lang="en-US" sz="8800" dirty="0" smtClean="0">
                <a:solidFill>
                  <a:schemeClr val="bg1">
                    <a:lumMod val="95000"/>
                  </a:schemeClr>
                </a:solidFill>
                <a:latin typeface="Exo 2 Light" panose="00000400000000000000" pitchFamily="2" charset="0"/>
                <a:ea typeface="Lato Light" charset="0"/>
                <a:cs typeface="Lato Light" charset="0"/>
              </a:rPr>
              <a:t>N</a:t>
            </a:r>
            <a:r>
              <a:rPr lang="en-US" sz="8800" dirty="0" smtClean="0">
                <a:solidFill>
                  <a:srgbClr val="25262C"/>
                </a:solidFill>
                <a:latin typeface="Exo 2 Light" panose="00000400000000000000" pitchFamily="2" charset="0"/>
                <a:ea typeface="Lato Light" charset="0"/>
                <a:cs typeface="Lato Light" charset="0"/>
              </a:rPr>
              <a:t>O</a:t>
            </a:r>
            <a:r>
              <a:rPr lang="en-US" sz="8800" dirty="0" smtClean="0">
                <a:solidFill>
                  <a:schemeClr val="bg1">
                    <a:lumMod val="95000"/>
                  </a:schemeClr>
                </a:solidFill>
                <a:latin typeface="Exo 2 Light" panose="00000400000000000000" pitchFamily="2" charset="0"/>
                <a:ea typeface="Lato Light" charset="0"/>
                <a:cs typeface="Lato Light" charset="0"/>
              </a:rPr>
              <a:t>TATE</a:t>
            </a:r>
            <a:r>
              <a:rPr lang="en-US" sz="8800" dirty="0" smtClean="0">
                <a:solidFill>
                  <a:srgbClr val="00CCCC"/>
                </a:solidFill>
                <a:latin typeface="Exo 2 Light" panose="00000400000000000000" pitchFamily="2" charset="0"/>
                <a:ea typeface="Lato Light" charset="0"/>
                <a:cs typeface="Lato Light" charset="0"/>
              </a:rPr>
              <a:t> </a:t>
            </a:r>
            <a:r>
              <a:rPr lang="en-US" sz="8800" dirty="0" smtClean="0">
                <a:solidFill>
                  <a:srgbClr val="25262C"/>
                </a:solidFill>
                <a:latin typeface="Exo 2 Light" panose="00000400000000000000" pitchFamily="2" charset="0"/>
                <a:ea typeface="Lato Light" charset="0"/>
                <a:cs typeface="Lato Light" charset="0"/>
              </a:rPr>
              <a:t>M</a:t>
            </a:r>
            <a:r>
              <a:rPr lang="en-US" sz="8800" dirty="0" smtClean="0">
                <a:solidFill>
                  <a:schemeClr val="bg1">
                    <a:lumMod val="95000"/>
                  </a:schemeClr>
                </a:solidFill>
                <a:latin typeface="Exo 2 Light" panose="00000400000000000000" pitchFamily="2" charset="0"/>
                <a:ea typeface="Lato Light" charset="0"/>
                <a:cs typeface="Lato Light" charset="0"/>
              </a:rPr>
              <a:t>US</a:t>
            </a:r>
            <a:r>
              <a:rPr lang="en-US" sz="8800" dirty="0" smtClean="0">
                <a:solidFill>
                  <a:srgbClr val="25262C"/>
                </a:solidFill>
                <a:latin typeface="Exo 2 Light" panose="00000400000000000000" pitchFamily="2" charset="0"/>
                <a:ea typeface="Lato Light" charset="0"/>
                <a:cs typeface="Lato Light" charset="0"/>
              </a:rPr>
              <a:t>IC</a:t>
            </a:r>
          </a:p>
        </p:txBody>
      </p:sp>
      <p:sp>
        <p:nvSpPr>
          <p:cNvPr id="27" name="TextBox 26"/>
          <p:cNvSpPr txBox="1"/>
          <p:nvPr/>
        </p:nvSpPr>
        <p:spPr>
          <a:xfrm>
            <a:off x="9820440" y="4868671"/>
            <a:ext cx="2103336" cy="1446550"/>
          </a:xfrm>
          <a:prstGeom prst="rect">
            <a:avLst/>
          </a:prstGeom>
          <a:noFill/>
        </p:spPr>
        <p:txBody>
          <a:bodyPr wrap="square" rtlCol="0">
            <a:spAutoFit/>
          </a:bodyPr>
          <a:lstStyle/>
          <a:p>
            <a:pPr algn="ctr"/>
            <a:r>
              <a:rPr lang="en-US" sz="8800" dirty="0" smtClean="0">
                <a:solidFill>
                  <a:srgbClr val="00CCCC"/>
                </a:solidFill>
                <a:latin typeface="Exo 2 Light" panose="00000400000000000000" pitchFamily="2" charset="0"/>
                <a:ea typeface="Lato Light" charset="0"/>
                <a:cs typeface="Lato Light" charset="0"/>
              </a:rPr>
              <a:t>AN</a:t>
            </a:r>
          </a:p>
        </p:txBody>
      </p:sp>
      <p:sp>
        <p:nvSpPr>
          <p:cNvPr id="28" name="TextBox 27"/>
          <p:cNvSpPr txBox="1"/>
          <p:nvPr/>
        </p:nvSpPr>
        <p:spPr>
          <a:xfrm>
            <a:off x="10926972" y="4866848"/>
            <a:ext cx="2103336" cy="1446550"/>
          </a:xfrm>
          <a:prstGeom prst="rect">
            <a:avLst/>
          </a:prstGeom>
          <a:noFill/>
        </p:spPr>
        <p:txBody>
          <a:bodyPr wrap="square" rtlCol="0">
            <a:spAutoFit/>
          </a:bodyPr>
          <a:lstStyle/>
          <a:p>
            <a:pPr algn="ctr"/>
            <a:r>
              <a:rPr lang="en-US" sz="8800" dirty="0">
                <a:solidFill>
                  <a:srgbClr val="00CCCC"/>
                </a:solidFill>
                <a:latin typeface="Exo 2 Light" panose="00000400000000000000" pitchFamily="2" charset="0"/>
                <a:ea typeface="Lato Light" charset="0"/>
                <a:cs typeface="Lato Light" charset="0"/>
              </a:rPr>
              <a:t>O</a:t>
            </a:r>
            <a:endParaRPr lang="en-US" sz="8800" dirty="0" smtClean="0">
              <a:solidFill>
                <a:srgbClr val="00CCCC"/>
              </a:solidFill>
              <a:latin typeface="Exo 2 Light" panose="00000400000000000000" pitchFamily="2" charset="0"/>
              <a:ea typeface="Lato Light" charset="0"/>
              <a:cs typeface="Lato Light" charset="0"/>
            </a:endParaRPr>
          </a:p>
        </p:txBody>
      </p:sp>
      <p:sp>
        <p:nvSpPr>
          <p:cNvPr id="29" name="TextBox 28"/>
          <p:cNvSpPr txBox="1"/>
          <p:nvPr/>
        </p:nvSpPr>
        <p:spPr>
          <a:xfrm>
            <a:off x="11795760" y="4879722"/>
            <a:ext cx="2103336" cy="1446550"/>
          </a:xfrm>
          <a:prstGeom prst="rect">
            <a:avLst/>
          </a:prstGeom>
          <a:noFill/>
        </p:spPr>
        <p:txBody>
          <a:bodyPr wrap="square" rtlCol="0">
            <a:spAutoFit/>
          </a:bodyPr>
          <a:lstStyle/>
          <a:p>
            <a:pPr algn="ctr"/>
            <a:r>
              <a:rPr lang="en-US" sz="8800" dirty="0" smtClean="0">
                <a:solidFill>
                  <a:srgbClr val="00CCCC"/>
                </a:solidFill>
                <a:latin typeface="Exo 2 Light" panose="00000400000000000000" pitchFamily="2" charset="0"/>
                <a:ea typeface="Lato Light" charset="0"/>
                <a:cs typeface="Lato Light" charset="0"/>
              </a:rPr>
              <a:t>M</a:t>
            </a:r>
          </a:p>
        </p:txBody>
      </p:sp>
      <p:sp>
        <p:nvSpPr>
          <p:cNvPr id="30" name="TextBox 29"/>
          <p:cNvSpPr txBox="1"/>
          <p:nvPr/>
        </p:nvSpPr>
        <p:spPr>
          <a:xfrm>
            <a:off x="12747035" y="4879722"/>
            <a:ext cx="2103336" cy="1446550"/>
          </a:xfrm>
          <a:prstGeom prst="rect">
            <a:avLst/>
          </a:prstGeom>
          <a:noFill/>
        </p:spPr>
        <p:txBody>
          <a:bodyPr wrap="square" rtlCol="0">
            <a:spAutoFit/>
          </a:bodyPr>
          <a:lstStyle/>
          <a:p>
            <a:pPr algn="ctr"/>
            <a:r>
              <a:rPr lang="en-US" sz="8800" dirty="0" smtClean="0">
                <a:solidFill>
                  <a:srgbClr val="00CCCC"/>
                </a:solidFill>
                <a:latin typeface="Exo 2 Light" panose="00000400000000000000" pitchFamily="2" charset="0"/>
                <a:ea typeface="Lato Light" charset="0"/>
                <a:cs typeface="Lato Light" charset="0"/>
              </a:rPr>
              <a:t>IC</a:t>
            </a:r>
          </a:p>
        </p:txBody>
      </p:sp>
      <p:pic>
        <p:nvPicPr>
          <p:cNvPr id="10242" name="Picture 2" descr="C:\Users\steph\Downloads\interface_main (1).png"/>
          <p:cNvPicPr>
            <a:picLocks noChangeAspect="1" noChangeArrowheads="1"/>
          </p:cNvPicPr>
          <p:nvPr/>
        </p:nvPicPr>
        <p:blipFill rotWithShape="1">
          <a:blip r:embed="rId3">
            <a:extLst>
              <a:ext uri="{28A0092B-C50C-407E-A947-70E740481C1C}">
                <a14:useLocalDpi xmlns:a14="http://schemas.microsoft.com/office/drawing/2010/main" val="0"/>
              </a:ext>
            </a:extLst>
          </a:blip>
          <a:srcRect t="3876"/>
          <a:stretch/>
        </p:blipFill>
        <p:spPr bwMode="auto">
          <a:xfrm>
            <a:off x="4803492" y="4882885"/>
            <a:ext cx="14765853" cy="7519542"/>
          </a:xfrm>
          <a:prstGeom prst="roundRect">
            <a:avLst>
              <a:gd name="adj" fmla="val 0"/>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74589" y="2207447"/>
            <a:ext cx="23823661" cy="10194980"/>
            <a:chOff x="274589" y="2207447"/>
            <a:chExt cx="23823661" cy="10194980"/>
          </a:xfrm>
        </p:grpSpPr>
        <p:sp>
          <p:nvSpPr>
            <p:cNvPr id="12"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265715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We created a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software tool</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that can open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symbolic music</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(.mid) files and allow annotators to mark occurrences of patterns.</a:t>
              </a:r>
            </a:p>
          </p:txBody>
        </p:sp>
        <p:sp>
          <p:nvSpPr>
            <p:cNvPr id="13" name="TextBox 12"/>
            <p:cNvSpPr txBox="1"/>
            <p:nvPr/>
          </p:nvSpPr>
          <p:spPr>
            <a:xfrm>
              <a:off x="7461288" y="4882885"/>
              <a:ext cx="9450262" cy="2800767"/>
            </a:xfrm>
            <a:prstGeom prst="rect">
              <a:avLst/>
            </a:prstGeom>
            <a:noFill/>
          </p:spPr>
          <p:txBody>
            <a:bodyPr wrap="square" rtlCol="0">
              <a:spAutoFit/>
            </a:bodyPr>
            <a:lstStyle/>
            <a:p>
              <a:pPr algn="ctr"/>
              <a:endParaRPr lang="en-US" sz="8800" dirty="0" smtClean="0">
                <a:solidFill>
                  <a:srgbClr val="00CCCC"/>
                </a:solidFill>
                <a:latin typeface="Exo 2 Light" panose="00000400000000000000" pitchFamily="2" charset="0"/>
                <a:ea typeface="Lato Light" charset="0"/>
                <a:cs typeface="Lato Light" charset="0"/>
              </a:endParaRPr>
            </a:p>
            <a:p>
              <a:pPr algn="ctr"/>
              <a:r>
                <a:rPr lang="en-US" sz="8800" dirty="0" smtClean="0">
                  <a:solidFill>
                    <a:srgbClr val="25262C"/>
                  </a:solidFill>
                  <a:latin typeface="Exo 2 Light" panose="00000400000000000000" pitchFamily="2" charset="0"/>
                  <a:ea typeface="Lato Light" charset="0"/>
                  <a:cs typeface="Lato Light" charset="0"/>
                </a:rPr>
                <a:t>AN</a:t>
              </a:r>
              <a:r>
                <a:rPr lang="en-US" sz="8800" dirty="0" smtClean="0">
                  <a:solidFill>
                    <a:schemeClr val="bg1">
                      <a:lumMod val="95000"/>
                    </a:schemeClr>
                  </a:solidFill>
                  <a:latin typeface="Exo 2 Light" panose="00000400000000000000" pitchFamily="2" charset="0"/>
                  <a:ea typeface="Lato Light" charset="0"/>
                  <a:cs typeface="Lato Light" charset="0"/>
                </a:rPr>
                <a:t>N</a:t>
              </a:r>
              <a:r>
                <a:rPr lang="en-US" sz="8800" dirty="0" smtClean="0">
                  <a:solidFill>
                    <a:srgbClr val="25262C"/>
                  </a:solidFill>
                  <a:latin typeface="Exo 2 Light" panose="00000400000000000000" pitchFamily="2" charset="0"/>
                  <a:ea typeface="Lato Light" charset="0"/>
                  <a:cs typeface="Lato Light" charset="0"/>
                </a:rPr>
                <a:t>O</a:t>
              </a:r>
              <a:r>
                <a:rPr lang="en-US" sz="8800" dirty="0" smtClean="0">
                  <a:solidFill>
                    <a:schemeClr val="bg1">
                      <a:lumMod val="95000"/>
                    </a:schemeClr>
                  </a:solidFill>
                  <a:latin typeface="Exo 2 Light" panose="00000400000000000000" pitchFamily="2" charset="0"/>
                  <a:ea typeface="Lato Light" charset="0"/>
                  <a:cs typeface="Lato Light" charset="0"/>
                </a:rPr>
                <a:t>TATE</a:t>
              </a:r>
              <a:r>
                <a:rPr lang="en-US" sz="8800" dirty="0" smtClean="0">
                  <a:solidFill>
                    <a:srgbClr val="00CCCC"/>
                  </a:solidFill>
                  <a:latin typeface="Exo 2 Light" panose="00000400000000000000" pitchFamily="2" charset="0"/>
                  <a:ea typeface="Lato Light" charset="0"/>
                  <a:cs typeface="Lato Light" charset="0"/>
                </a:rPr>
                <a:t> </a:t>
              </a:r>
              <a:r>
                <a:rPr lang="en-US" sz="8800" dirty="0" smtClean="0">
                  <a:solidFill>
                    <a:srgbClr val="25262C"/>
                  </a:solidFill>
                  <a:latin typeface="Exo 2 Light" panose="00000400000000000000" pitchFamily="2" charset="0"/>
                  <a:ea typeface="Lato Light" charset="0"/>
                  <a:cs typeface="Lato Light" charset="0"/>
                </a:rPr>
                <a:t>M</a:t>
              </a:r>
              <a:r>
                <a:rPr lang="en-US" sz="8800" dirty="0" smtClean="0">
                  <a:solidFill>
                    <a:schemeClr val="bg1">
                      <a:lumMod val="95000"/>
                    </a:schemeClr>
                  </a:solidFill>
                  <a:latin typeface="Exo 2 Light" panose="00000400000000000000" pitchFamily="2" charset="0"/>
                  <a:ea typeface="Lato Light" charset="0"/>
                  <a:cs typeface="Lato Light" charset="0"/>
                </a:rPr>
                <a:t>US</a:t>
              </a:r>
              <a:r>
                <a:rPr lang="en-US" sz="8800" dirty="0" smtClean="0">
                  <a:solidFill>
                    <a:srgbClr val="25262C"/>
                  </a:solidFill>
                  <a:latin typeface="Exo 2 Light" panose="00000400000000000000" pitchFamily="2" charset="0"/>
                  <a:ea typeface="Lato Light" charset="0"/>
                  <a:cs typeface="Lato Light" charset="0"/>
                </a:rPr>
                <a:t>IC</a:t>
              </a:r>
            </a:p>
          </p:txBody>
        </p:sp>
        <p:sp>
          <p:nvSpPr>
            <p:cNvPr id="14" name="TextBox 13"/>
            <p:cNvSpPr txBox="1"/>
            <p:nvPr/>
          </p:nvSpPr>
          <p:spPr>
            <a:xfrm>
              <a:off x="9820440" y="4868671"/>
              <a:ext cx="2103336" cy="1446550"/>
            </a:xfrm>
            <a:prstGeom prst="rect">
              <a:avLst/>
            </a:prstGeom>
            <a:noFill/>
          </p:spPr>
          <p:txBody>
            <a:bodyPr wrap="square" rtlCol="0">
              <a:spAutoFit/>
            </a:bodyPr>
            <a:lstStyle/>
            <a:p>
              <a:pPr algn="ctr"/>
              <a:r>
                <a:rPr lang="en-US" sz="8800" dirty="0" smtClean="0">
                  <a:solidFill>
                    <a:srgbClr val="00CCCC"/>
                  </a:solidFill>
                  <a:latin typeface="Exo 2 Light" panose="00000400000000000000" pitchFamily="2" charset="0"/>
                  <a:ea typeface="Lato Light" charset="0"/>
                  <a:cs typeface="Lato Light" charset="0"/>
                </a:rPr>
                <a:t>AN</a:t>
              </a:r>
            </a:p>
          </p:txBody>
        </p:sp>
        <p:sp>
          <p:nvSpPr>
            <p:cNvPr id="15" name="TextBox 14"/>
            <p:cNvSpPr txBox="1"/>
            <p:nvPr/>
          </p:nvSpPr>
          <p:spPr>
            <a:xfrm>
              <a:off x="10926972" y="4866848"/>
              <a:ext cx="2103336" cy="1446550"/>
            </a:xfrm>
            <a:prstGeom prst="rect">
              <a:avLst/>
            </a:prstGeom>
            <a:noFill/>
          </p:spPr>
          <p:txBody>
            <a:bodyPr wrap="square" rtlCol="0">
              <a:spAutoFit/>
            </a:bodyPr>
            <a:lstStyle/>
            <a:p>
              <a:pPr algn="ctr"/>
              <a:r>
                <a:rPr lang="en-US" sz="8800" dirty="0">
                  <a:solidFill>
                    <a:srgbClr val="00CCCC"/>
                  </a:solidFill>
                  <a:latin typeface="Exo 2 Light" panose="00000400000000000000" pitchFamily="2" charset="0"/>
                  <a:ea typeface="Lato Light" charset="0"/>
                  <a:cs typeface="Lato Light" charset="0"/>
                </a:rPr>
                <a:t>O</a:t>
              </a:r>
              <a:endParaRPr lang="en-US" sz="8800" dirty="0" smtClean="0">
                <a:solidFill>
                  <a:srgbClr val="00CCCC"/>
                </a:solidFill>
                <a:latin typeface="Exo 2 Light" panose="00000400000000000000" pitchFamily="2" charset="0"/>
                <a:ea typeface="Lato Light" charset="0"/>
                <a:cs typeface="Lato Light" charset="0"/>
              </a:endParaRPr>
            </a:p>
          </p:txBody>
        </p:sp>
        <p:sp>
          <p:nvSpPr>
            <p:cNvPr id="16" name="TextBox 15"/>
            <p:cNvSpPr txBox="1"/>
            <p:nvPr/>
          </p:nvSpPr>
          <p:spPr>
            <a:xfrm>
              <a:off x="11795760" y="4879722"/>
              <a:ext cx="2103336" cy="1446550"/>
            </a:xfrm>
            <a:prstGeom prst="rect">
              <a:avLst/>
            </a:prstGeom>
            <a:noFill/>
          </p:spPr>
          <p:txBody>
            <a:bodyPr wrap="square" rtlCol="0">
              <a:spAutoFit/>
            </a:bodyPr>
            <a:lstStyle/>
            <a:p>
              <a:pPr algn="ctr"/>
              <a:r>
                <a:rPr lang="en-US" sz="8800" dirty="0" smtClean="0">
                  <a:solidFill>
                    <a:srgbClr val="00CCCC"/>
                  </a:solidFill>
                  <a:latin typeface="Exo 2 Light" panose="00000400000000000000" pitchFamily="2" charset="0"/>
                  <a:ea typeface="Lato Light" charset="0"/>
                  <a:cs typeface="Lato Light" charset="0"/>
                </a:rPr>
                <a:t>M</a:t>
              </a:r>
            </a:p>
          </p:txBody>
        </p:sp>
        <p:sp>
          <p:nvSpPr>
            <p:cNvPr id="17" name="TextBox 16"/>
            <p:cNvSpPr txBox="1"/>
            <p:nvPr/>
          </p:nvSpPr>
          <p:spPr>
            <a:xfrm>
              <a:off x="12747035" y="4879722"/>
              <a:ext cx="2103336" cy="1446550"/>
            </a:xfrm>
            <a:prstGeom prst="rect">
              <a:avLst/>
            </a:prstGeom>
            <a:noFill/>
          </p:spPr>
          <p:txBody>
            <a:bodyPr wrap="square" rtlCol="0">
              <a:spAutoFit/>
            </a:bodyPr>
            <a:lstStyle/>
            <a:p>
              <a:pPr algn="ctr"/>
              <a:r>
                <a:rPr lang="en-US" sz="8800" dirty="0" smtClean="0">
                  <a:solidFill>
                    <a:srgbClr val="00CCCC"/>
                  </a:solidFill>
                  <a:latin typeface="Exo 2 Light" panose="00000400000000000000" pitchFamily="2" charset="0"/>
                  <a:ea typeface="Lato Light" charset="0"/>
                  <a:cs typeface="Lato Light" charset="0"/>
                </a:rPr>
                <a:t>IC</a:t>
              </a:r>
            </a:p>
          </p:txBody>
        </p:sp>
        <p:pic>
          <p:nvPicPr>
            <p:cNvPr id="18" name="Picture 2" descr="C:\Users\steph\Downloads\interface_main (1).png"/>
            <p:cNvPicPr>
              <a:picLocks noChangeAspect="1" noChangeArrowheads="1"/>
            </p:cNvPicPr>
            <p:nvPr/>
          </p:nvPicPr>
          <p:blipFill rotWithShape="1">
            <a:blip r:embed="rId3">
              <a:extLst>
                <a:ext uri="{28A0092B-C50C-407E-A947-70E740481C1C}">
                  <a14:useLocalDpi xmlns:a14="http://schemas.microsoft.com/office/drawing/2010/main" val="0"/>
                </a:ext>
              </a:extLst>
            </a:blip>
            <a:srcRect t="3876"/>
            <a:stretch/>
          </p:blipFill>
          <p:spPr bwMode="auto">
            <a:xfrm>
              <a:off x="4803492" y="4882885"/>
              <a:ext cx="14765853" cy="7519542"/>
            </a:xfrm>
            <a:prstGeom prst="roundRect">
              <a:avLst>
                <a:gd name="adj" fmla="val 0"/>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58786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25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25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25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25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25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1" nodeType="clickEffect">
                                  <p:stCondLst>
                                    <p:cond delay="0"/>
                                  </p:stCondLst>
                                  <p:childTnLst>
                                    <p:animMotion origin="layout" path="M 5.33993E-7 1.11111E-6 L -0.10224 0.09792 " pathEditMode="relative" rAng="0" ptsTypes="AA">
                                      <p:cBhvr>
                                        <p:cTn id="25" dur="500" fill="hold"/>
                                        <p:tgtEl>
                                          <p:spTgt spid="27"/>
                                        </p:tgtEl>
                                        <p:attrNameLst>
                                          <p:attrName>ppt_x</p:attrName>
                                          <p:attrName>ppt_y</p:attrName>
                                        </p:attrNameLst>
                                      </p:cBhvr>
                                      <p:rCtr x="-5112" y="4896"/>
                                    </p:animMotion>
                                  </p:childTnLst>
                                </p:cTn>
                              </p:par>
                              <p:par>
                                <p:cTn id="26" presetID="42" presetClass="path" presetSubtype="0" accel="50000" decel="50000" fill="hold" grpId="1" nodeType="withEffect">
                                  <p:stCondLst>
                                    <p:cond delay="0"/>
                                  </p:stCondLst>
                                  <p:childTnLst>
                                    <p:animMotion origin="layout" path="M 1.10966E-6 -3.14815E-6 L -0.06975 0.09804 " pathEditMode="relative" rAng="0" ptsTypes="AA">
                                      <p:cBhvr>
                                        <p:cTn id="27" dur="500" fill="hold"/>
                                        <p:tgtEl>
                                          <p:spTgt spid="28"/>
                                        </p:tgtEl>
                                        <p:attrNameLst>
                                          <p:attrName>ppt_x</p:attrName>
                                          <p:attrName>ppt_y</p:attrName>
                                        </p:attrNameLst>
                                      </p:cBhvr>
                                      <p:rCtr x="-3490" y="4896"/>
                                    </p:animMotion>
                                  </p:childTnLst>
                                </p:cTn>
                              </p:par>
                              <p:par>
                                <p:cTn id="28" presetID="42" presetClass="path" presetSubtype="0" accel="50000" decel="50000" fill="hold" grpId="1" nodeType="withEffect">
                                  <p:stCondLst>
                                    <p:cond delay="0"/>
                                  </p:stCondLst>
                                  <p:childTnLst>
                                    <p:animMotion origin="layout" path="M -1.45871E-7 9.25926E-7 L 0.04493 0.09711 " pathEditMode="relative" rAng="0" ptsTypes="AA">
                                      <p:cBhvr>
                                        <p:cTn id="29" dur="500" fill="hold"/>
                                        <p:tgtEl>
                                          <p:spTgt spid="29"/>
                                        </p:tgtEl>
                                        <p:attrNameLst>
                                          <p:attrName>ppt_x</p:attrName>
                                          <p:attrName>ppt_y</p:attrName>
                                        </p:attrNameLst>
                                      </p:cBhvr>
                                      <p:rCtr x="2247" y="4850"/>
                                    </p:animMotion>
                                  </p:childTnLst>
                                </p:cTn>
                              </p:par>
                              <p:par>
                                <p:cTn id="30" presetID="42" presetClass="path" presetSubtype="0" accel="50000" decel="50000" fill="hold" grpId="1" nodeType="withEffect">
                                  <p:stCondLst>
                                    <p:cond delay="0"/>
                                  </p:stCondLst>
                                  <p:childTnLst>
                                    <p:animMotion origin="layout" path="M -2.82105E-6 9.25926E-7 L 0.10276 0.09711 " pathEditMode="relative" rAng="0" ptsTypes="AA">
                                      <p:cBhvr>
                                        <p:cTn id="31" dur="500" fill="hold"/>
                                        <p:tgtEl>
                                          <p:spTgt spid="30"/>
                                        </p:tgtEl>
                                        <p:attrNameLst>
                                          <p:attrName>ppt_x</p:attrName>
                                          <p:attrName>ppt_y</p:attrName>
                                        </p:attrNameLst>
                                      </p:cBhvr>
                                      <p:rCtr x="5138" y="4850"/>
                                    </p:animMotion>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2" nodeType="clickEffect">
                                  <p:stCondLst>
                                    <p:cond delay="0"/>
                                  </p:stCondLst>
                                  <p:childTnLst>
                                    <p:animEffect transition="out" filter="fade">
                                      <p:cBhvr>
                                        <p:cTn id="39" dur="250"/>
                                        <p:tgtEl>
                                          <p:spTgt spid="27"/>
                                        </p:tgtEl>
                                      </p:cBhvr>
                                    </p:animEffect>
                                    <p:set>
                                      <p:cBhvr>
                                        <p:cTn id="40" dur="1" fill="hold">
                                          <p:stCondLst>
                                            <p:cond delay="249"/>
                                          </p:stCondLst>
                                        </p:cTn>
                                        <p:tgtEl>
                                          <p:spTgt spid="27"/>
                                        </p:tgtEl>
                                        <p:attrNameLst>
                                          <p:attrName>style.visibility</p:attrName>
                                        </p:attrNameLst>
                                      </p:cBhvr>
                                      <p:to>
                                        <p:strVal val="hidden"/>
                                      </p:to>
                                    </p:set>
                                  </p:childTnLst>
                                </p:cTn>
                              </p:par>
                              <p:par>
                                <p:cTn id="41" presetID="10" presetClass="exit" presetSubtype="0" fill="hold" grpId="2" nodeType="withEffect">
                                  <p:stCondLst>
                                    <p:cond delay="0"/>
                                  </p:stCondLst>
                                  <p:childTnLst>
                                    <p:animEffect transition="out" filter="fade">
                                      <p:cBhvr>
                                        <p:cTn id="42" dur="250"/>
                                        <p:tgtEl>
                                          <p:spTgt spid="28"/>
                                        </p:tgtEl>
                                      </p:cBhvr>
                                    </p:animEffect>
                                    <p:set>
                                      <p:cBhvr>
                                        <p:cTn id="43" dur="1" fill="hold">
                                          <p:stCondLst>
                                            <p:cond delay="249"/>
                                          </p:stCondLst>
                                        </p:cTn>
                                        <p:tgtEl>
                                          <p:spTgt spid="28"/>
                                        </p:tgtEl>
                                        <p:attrNameLst>
                                          <p:attrName>style.visibility</p:attrName>
                                        </p:attrNameLst>
                                      </p:cBhvr>
                                      <p:to>
                                        <p:strVal val="hidden"/>
                                      </p:to>
                                    </p:set>
                                  </p:childTnLst>
                                </p:cTn>
                              </p:par>
                              <p:par>
                                <p:cTn id="44" presetID="10" presetClass="exit" presetSubtype="0" fill="hold" grpId="2" nodeType="withEffect">
                                  <p:stCondLst>
                                    <p:cond delay="0"/>
                                  </p:stCondLst>
                                  <p:childTnLst>
                                    <p:animEffect transition="out" filter="fade">
                                      <p:cBhvr>
                                        <p:cTn id="45" dur="250"/>
                                        <p:tgtEl>
                                          <p:spTgt spid="29"/>
                                        </p:tgtEl>
                                      </p:cBhvr>
                                    </p:animEffect>
                                    <p:set>
                                      <p:cBhvr>
                                        <p:cTn id="46" dur="1" fill="hold">
                                          <p:stCondLst>
                                            <p:cond delay="249"/>
                                          </p:stCondLst>
                                        </p:cTn>
                                        <p:tgtEl>
                                          <p:spTgt spid="29"/>
                                        </p:tgtEl>
                                        <p:attrNameLst>
                                          <p:attrName>style.visibility</p:attrName>
                                        </p:attrNameLst>
                                      </p:cBhvr>
                                      <p:to>
                                        <p:strVal val="hidden"/>
                                      </p:to>
                                    </p:set>
                                  </p:childTnLst>
                                </p:cTn>
                              </p:par>
                              <p:par>
                                <p:cTn id="47" presetID="10" presetClass="exit" presetSubtype="0" fill="hold" grpId="2" nodeType="withEffect">
                                  <p:stCondLst>
                                    <p:cond delay="0"/>
                                  </p:stCondLst>
                                  <p:childTnLst>
                                    <p:animEffect transition="out" filter="fade">
                                      <p:cBhvr>
                                        <p:cTn id="48" dur="250"/>
                                        <p:tgtEl>
                                          <p:spTgt spid="30"/>
                                        </p:tgtEl>
                                      </p:cBhvr>
                                    </p:animEffect>
                                    <p:set>
                                      <p:cBhvr>
                                        <p:cTn id="49" dur="1" fill="hold">
                                          <p:stCondLst>
                                            <p:cond delay="249"/>
                                          </p:stCondLst>
                                        </p:cTn>
                                        <p:tgtEl>
                                          <p:spTgt spid="30"/>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250"/>
                                        <p:tgtEl>
                                          <p:spTgt spid="25"/>
                                        </p:tgtEl>
                                      </p:cBhvr>
                                    </p:animEffect>
                                    <p:set>
                                      <p:cBhvr>
                                        <p:cTn id="52" dur="1" fill="hold">
                                          <p:stCondLst>
                                            <p:cond delay="249"/>
                                          </p:stCondLst>
                                        </p:cTn>
                                        <p:tgtEl>
                                          <p:spTgt spid="25"/>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0242"/>
                                        </p:tgtEl>
                                        <p:attrNameLst>
                                          <p:attrName>style.visibility</p:attrName>
                                        </p:attrNameLst>
                                      </p:cBhvr>
                                      <p:to>
                                        <p:strVal val="visible"/>
                                      </p:to>
                                    </p:set>
                                    <p:animEffect transition="in" filter="fade">
                                      <p:cBhvr>
                                        <p:cTn id="55" dur="250"/>
                                        <p:tgtEl>
                                          <p:spTgt spid="1024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486"/>
                                        </p:tgtEl>
                                        <p:attrNameLst>
                                          <p:attrName>style.visibility</p:attrName>
                                        </p:attrNameLst>
                                      </p:cBhvr>
                                      <p:to>
                                        <p:strVal val="hidden"/>
                                      </p:to>
                                    </p:set>
                                  </p:childTnLst>
                                </p:cTn>
                              </p:par>
                              <p:par>
                                <p:cTn id="60" presetID="1" presetClass="exit" presetSubtype="0" fill="hold" grpId="3" nodeType="withEffect">
                                  <p:stCondLst>
                                    <p:cond delay="0"/>
                                  </p:stCondLst>
                                  <p:childTnLst>
                                    <p:set>
                                      <p:cBhvr>
                                        <p:cTn id="61" dur="1" fill="hold">
                                          <p:stCondLst>
                                            <p:cond delay="0"/>
                                          </p:stCondLst>
                                        </p:cTn>
                                        <p:tgtEl>
                                          <p:spTgt spid="27"/>
                                        </p:tgtEl>
                                        <p:attrNameLst>
                                          <p:attrName>style.visibility</p:attrName>
                                        </p:attrNameLst>
                                      </p:cBhvr>
                                      <p:to>
                                        <p:strVal val="hidden"/>
                                      </p:to>
                                    </p:set>
                                  </p:childTnLst>
                                </p:cTn>
                              </p:par>
                              <p:par>
                                <p:cTn id="62" presetID="1" presetClass="exit" presetSubtype="0" fill="hold" grpId="3" nodeType="withEffect">
                                  <p:stCondLst>
                                    <p:cond delay="0"/>
                                  </p:stCondLst>
                                  <p:childTnLst>
                                    <p:set>
                                      <p:cBhvr>
                                        <p:cTn id="63" dur="1" fill="hold">
                                          <p:stCondLst>
                                            <p:cond delay="0"/>
                                          </p:stCondLst>
                                        </p:cTn>
                                        <p:tgtEl>
                                          <p:spTgt spid="28"/>
                                        </p:tgtEl>
                                        <p:attrNameLst>
                                          <p:attrName>style.visibility</p:attrName>
                                        </p:attrNameLst>
                                      </p:cBhvr>
                                      <p:to>
                                        <p:strVal val="hidden"/>
                                      </p:to>
                                    </p:set>
                                  </p:childTnLst>
                                </p:cTn>
                              </p:par>
                              <p:par>
                                <p:cTn id="64" presetID="1" presetClass="exit" presetSubtype="0" fill="hold" grpId="3" nodeType="withEffect">
                                  <p:stCondLst>
                                    <p:cond delay="0"/>
                                  </p:stCondLst>
                                  <p:childTnLst>
                                    <p:set>
                                      <p:cBhvr>
                                        <p:cTn id="65" dur="1" fill="hold">
                                          <p:stCondLst>
                                            <p:cond delay="0"/>
                                          </p:stCondLst>
                                        </p:cTn>
                                        <p:tgtEl>
                                          <p:spTgt spid="29"/>
                                        </p:tgtEl>
                                        <p:attrNameLst>
                                          <p:attrName>style.visibility</p:attrName>
                                        </p:attrNameLst>
                                      </p:cBhvr>
                                      <p:to>
                                        <p:strVal val="hidden"/>
                                      </p:to>
                                    </p:set>
                                  </p:childTnLst>
                                </p:cTn>
                              </p:par>
                              <p:par>
                                <p:cTn id="66" presetID="1" presetClass="exit" presetSubtype="0" fill="hold" grpId="3" nodeType="withEffect">
                                  <p:stCondLst>
                                    <p:cond delay="0"/>
                                  </p:stCondLst>
                                  <p:childTnLst>
                                    <p:set>
                                      <p:cBhvr>
                                        <p:cTn id="67" dur="1" fill="hold">
                                          <p:stCondLst>
                                            <p:cond delay="0"/>
                                          </p:stCondLst>
                                        </p:cTn>
                                        <p:tgtEl>
                                          <p:spTgt spid="30"/>
                                        </p:tgtEl>
                                        <p:attrNameLst>
                                          <p:attrName>style.visibility</p:attrName>
                                        </p:attrNameLst>
                                      </p:cBhvr>
                                      <p:to>
                                        <p:strVal val="hidden"/>
                                      </p:to>
                                    </p:set>
                                  </p:childTnLst>
                                </p:cTn>
                              </p:par>
                              <p:par>
                                <p:cTn id="68" presetID="1" presetClass="exit" presetSubtype="0" fill="hold" grpId="2" nodeType="withEffect">
                                  <p:stCondLst>
                                    <p:cond delay="0"/>
                                  </p:stCondLst>
                                  <p:childTnLst>
                                    <p:set>
                                      <p:cBhvr>
                                        <p:cTn id="69" dur="1" fill="hold">
                                          <p:stCondLst>
                                            <p:cond delay="0"/>
                                          </p:stCondLst>
                                        </p:cTn>
                                        <p:tgtEl>
                                          <p:spTgt spid="25"/>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10242"/>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3"/>
                                        </p:tgtEl>
                                        <p:attrNameLst>
                                          <p:attrName>style.visibility</p:attrName>
                                        </p:attrNameLst>
                                      </p:cBhvr>
                                      <p:to>
                                        <p:strVal val="visible"/>
                                      </p:to>
                                    </p:set>
                                  </p:childTnLst>
                                </p:cTn>
                              </p:par>
                              <p:par>
                                <p:cTn id="74" presetID="2" presetClass="exit" presetSubtype="8" accel="100000" fill="hold" nodeType="withEffect">
                                  <p:stCondLst>
                                    <p:cond delay="0"/>
                                  </p:stCondLst>
                                  <p:childTnLst>
                                    <p:anim calcmode="lin" valueType="num">
                                      <p:cBhvr additive="base">
                                        <p:cTn id="75" dur="500"/>
                                        <p:tgtEl>
                                          <p:spTgt spid="3"/>
                                        </p:tgtEl>
                                        <p:attrNameLst>
                                          <p:attrName>ppt_x</p:attrName>
                                        </p:attrNameLst>
                                      </p:cBhvr>
                                      <p:tavLst>
                                        <p:tav tm="0">
                                          <p:val>
                                            <p:strVal val="ppt_x"/>
                                          </p:val>
                                        </p:tav>
                                        <p:tav tm="100000">
                                          <p:val>
                                            <p:strVal val="0-ppt_w/2"/>
                                          </p:val>
                                        </p:tav>
                                      </p:tavLst>
                                    </p:anim>
                                    <p:anim calcmode="lin" valueType="num">
                                      <p:cBhvr additive="base">
                                        <p:cTn id="76" dur="500"/>
                                        <p:tgtEl>
                                          <p:spTgt spid="3"/>
                                        </p:tgtEl>
                                        <p:attrNameLst>
                                          <p:attrName>ppt_y</p:attrName>
                                        </p:attrNameLst>
                                      </p:cBhvr>
                                      <p:tavLst>
                                        <p:tav tm="0">
                                          <p:val>
                                            <p:strVal val="ppt_y"/>
                                          </p:val>
                                        </p:tav>
                                        <p:tav tm="100000">
                                          <p:val>
                                            <p:strVal val="ppt_y"/>
                                          </p:val>
                                        </p:tav>
                                      </p:tavLst>
                                    </p:anim>
                                    <p:set>
                                      <p:cBhvr>
                                        <p:cTn id="7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6" grpId="1"/>
      <p:bldP spid="25" grpId="0"/>
      <p:bldP spid="25" grpId="1"/>
      <p:bldP spid="25" grpId="2"/>
      <p:bldP spid="27" grpId="0"/>
      <p:bldP spid="27" grpId="1"/>
      <p:bldP spid="27" grpId="2"/>
      <p:bldP spid="27" grpId="3"/>
      <p:bldP spid="28" grpId="0"/>
      <p:bldP spid="28" grpId="1"/>
      <p:bldP spid="28" grpId="2"/>
      <p:bldP spid="28" grpId="3"/>
      <p:bldP spid="29" grpId="0"/>
      <p:bldP spid="29" grpId="1"/>
      <p:bldP spid="29" grpId="2"/>
      <p:bldP spid="29" grpId="3"/>
      <p:bldP spid="30" grpId="0"/>
      <p:bldP spid="30" grpId="1"/>
      <p:bldP spid="30" grpId="2"/>
      <p:bldP spid="30" grpId="3"/>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Methodology</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86"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941592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Features of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ANOMIC</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Open-source</a:t>
            </a:r>
            <a:r>
              <a:rPr lang="en-US" sz="54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WPF application written in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C#</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and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XAML</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Uses a zoom-supported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piano roll interface </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to visualise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MIDI files</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Supports flexible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audio playback</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with a tracker to visualise music position.</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Provides a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customisable interface</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with the ability to show, hide, collapse, or expand patterns, occurrences, and MIDI channels.</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Supports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automatic occurrence matching</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Ability to load and save annotations to the popular, standardised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JAMS format</a:t>
            </a:r>
            <a:r>
              <a:rPr lang="en-US" sz="54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2</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p:txBody>
      </p:sp>
      <p:cxnSp>
        <p:nvCxnSpPr>
          <p:cNvPr id="11" name="Straight Connector 10"/>
          <p:cNvCxnSpPr/>
          <p:nvPr/>
        </p:nvCxnSpPr>
        <p:spPr>
          <a:xfrm>
            <a:off x="0" y="1237826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12429068"/>
            <a:ext cx="24375533" cy="523220"/>
          </a:xfrm>
          <a:prstGeom prst="rect">
            <a:avLst/>
          </a:prstGeom>
          <a:noFill/>
        </p:spPr>
        <p:txBody>
          <a:bodyPr wrap="square" rtlCol="0">
            <a:spAutoFit/>
          </a:bodyPr>
          <a:lstStyle/>
          <a:p>
            <a:pPr algn="ct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 </a:t>
            </a:r>
            <a:r>
              <a:rPr lang="en-GB" sz="2800" dirty="0">
                <a:solidFill>
                  <a:srgbClr val="00CCCC"/>
                </a:solidFill>
                <a:latin typeface="Rajdhani" panose="02000000000000000000" pitchFamily="2" charset="0"/>
                <a:ea typeface="Lato Light" panose="020F0502020204030203" pitchFamily="34" charset="0"/>
                <a:cs typeface="Rajdhani" panose="02000000000000000000" pitchFamily="2" charset="0"/>
              </a:rPr>
              <a:t>https://tinyurl.com/anomicrepo</a:t>
            </a:r>
          </a:p>
        </p:txBody>
      </p:sp>
      <p:sp>
        <p:nvSpPr>
          <p:cNvPr id="13" name="TextBox 12"/>
          <p:cNvSpPr txBox="1"/>
          <p:nvPr/>
        </p:nvSpPr>
        <p:spPr>
          <a:xfrm>
            <a:off x="4669" y="12898832"/>
            <a:ext cx="24375533" cy="523220"/>
          </a:xfrm>
          <a:prstGeom prst="rect">
            <a:avLst/>
          </a:prstGeom>
          <a:noFill/>
        </p:spPr>
        <p:txBody>
          <a:bodyPr wrap="square" rtlCol="0">
            <a:spAutoFit/>
          </a:bodyPr>
          <a:lstStyle/>
          <a:p>
            <a:pPr algn="ctr"/>
            <a:r>
              <a:rPr lang="en-GB" sz="2800" baseline="300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2 </a:t>
            </a:r>
            <a:r>
              <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E</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J. Humphrey et </a:t>
            </a:r>
            <a:r>
              <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al., </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“JAMS: A JSON annotated music specification for reproducible MIR research.”, 2014</a:t>
            </a:r>
            <a:endParaRPr lang="en-GB"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spTree>
    <p:extLst>
      <p:ext uri="{BB962C8B-B14F-4D97-AF65-F5344CB8AC3E}">
        <p14:creationId xmlns:p14="http://schemas.microsoft.com/office/powerpoint/2010/main" val="1252978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500"/>
                                        <p:tgtEl>
                                          <p:spTgt spid="4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
                                            <p:txEl>
                                              <p:pRg st="1" end="1"/>
                                            </p:txEl>
                                          </p:spTgt>
                                        </p:tgtEl>
                                        <p:attrNameLst>
                                          <p:attrName>style.visibility</p:attrName>
                                        </p:attrNameLst>
                                      </p:cBhvr>
                                      <p:to>
                                        <p:strVal val="visible"/>
                                      </p:to>
                                    </p:set>
                                    <p:animEffect transition="in" filter="fade">
                                      <p:cBhvr>
                                        <p:cTn id="12" dur="250"/>
                                        <p:tgtEl>
                                          <p:spTgt spid="486">
                                            <p:txEl>
                                              <p:pRg st="1" end="1"/>
                                            </p:txEl>
                                          </p:spTgt>
                                        </p:tgtEl>
                                      </p:cBhvr>
                                    </p:animEffect>
                                  </p:childTnLst>
                                </p:cTn>
                              </p:par>
                              <p:par>
                                <p:cTn id="13" presetID="16" presetClass="entr" presetSubtype="37"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outVertical)">
                                      <p:cBhvr>
                                        <p:cTn id="15" dur="500"/>
                                        <p:tgtEl>
                                          <p:spTgt spid="11"/>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6">
                                            <p:txEl>
                                              <p:pRg st="2" end="2"/>
                                            </p:txEl>
                                          </p:spTgt>
                                        </p:tgtEl>
                                        <p:attrNameLst>
                                          <p:attrName>style.visibility</p:attrName>
                                        </p:attrNameLst>
                                      </p:cBhvr>
                                      <p:to>
                                        <p:strVal val="visible"/>
                                      </p:to>
                                    </p:set>
                                    <p:animEffect transition="in" filter="fade">
                                      <p:cBhvr>
                                        <p:cTn id="24" dur="250"/>
                                        <p:tgtEl>
                                          <p:spTgt spid="48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6">
                                            <p:txEl>
                                              <p:pRg st="3" end="3"/>
                                            </p:txEl>
                                          </p:spTgt>
                                        </p:tgtEl>
                                        <p:attrNameLst>
                                          <p:attrName>style.visibility</p:attrName>
                                        </p:attrNameLst>
                                      </p:cBhvr>
                                      <p:to>
                                        <p:strVal val="visible"/>
                                      </p:to>
                                    </p:set>
                                    <p:animEffect transition="in" filter="fade">
                                      <p:cBhvr>
                                        <p:cTn id="29" dur="250"/>
                                        <p:tgtEl>
                                          <p:spTgt spid="48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86">
                                            <p:txEl>
                                              <p:pRg st="4" end="4"/>
                                            </p:txEl>
                                          </p:spTgt>
                                        </p:tgtEl>
                                        <p:attrNameLst>
                                          <p:attrName>style.visibility</p:attrName>
                                        </p:attrNameLst>
                                      </p:cBhvr>
                                      <p:to>
                                        <p:strVal val="visible"/>
                                      </p:to>
                                    </p:set>
                                    <p:animEffect transition="in" filter="fade">
                                      <p:cBhvr>
                                        <p:cTn id="34" dur="250"/>
                                        <p:tgtEl>
                                          <p:spTgt spid="486">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86">
                                            <p:txEl>
                                              <p:pRg st="5" end="5"/>
                                            </p:txEl>
                                          </p:spTgt>
                                        </p:tgtEl>
                                        <p:attrNameLst>
                                          <p:attrName>style.visibility</p:attrName>
                                        </p:attrNameLst>
                                      </p:cBhvr>
                                      <p:to>
                                        <p:strVal val="visible"/>
                                      </p:to>
                                    </p:set>
                                    <p:animEffect transition="in" filter="fade">
                                      <p:cBhvr>
                                        <p:cTn id="39" dur="250"/>
                                        <p:tgtEl>
                                          <p:spTgt spid="486">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86">
                                            <p:txEl>
                                              <p:pRg st="6" end="6"/>
                                            </p:txEl>
                                          </p:spTgt>
                                        </p:tgtEl>
                                        <p:attrNameLst>
                                          <p:attrName>style.visibility</p:attrName>
                                        </p:attrNameLst>
                                      </p:cBhvr>
                                      <p:to>
                                        <p:strVal val="visible"/>
                                      </p:to>
                                    </p:set>
                                    <p:animEffect transition="in" filter="fade">
                                      <p:cBhvr>
                                        <p:cTn id="44" dur="250"/>
                                        <p:tgtEl>
                                          <p:spTgt spid="486">
                                            <p:txEl>
                                              <p:pRg st="6" end="6"/>
                                            </p:txEl>
                                          </p:spTgt>
                                        </p:tgtEl>
                                      </p:cBhvr>
                                    </p:animEffect>
                                  </p:childTnLst>
                                </p:cTn>
                              </p:par>
                              <p:par>
                                <p:cTn id="45" presetID="2" presetClass="entr" presetSubtype="4" decel="10000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Methodology</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86"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138757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Advantages over pen-and-paper methods:</a:t>
            </a:r>
          </a:p>
        </p:txBody>
      </p:sp>
      <p:grpSp>
        <p:nvGrpSpPr>
          <p:cNvPr id="5" name="Group 4"/>
          <p:cNvGrpSpPr/>
          <p:nvPr/>
        </p:nvGrpSpPr>
        <p:grpSpPr>
          <a:xfrm>
            <a:off x="0" y="4164144"/>
            <a:ext cx="24377649" cy="7191158"/>
            <a:chOff x="0" y="4164144"/>
            <a:chExt cx="24377649" cy="7191158"/>
          </a:xfrm>
        </p:grpSpPr>
        <p:sp>
          <p:nvSpPr>
            <p:cNvPr id="8" name="TextBox 7"/>
            <p:cNvSpPr txBox="1"/>
            <p:nvPr/>
          </p:nvSpPr>
          <p:spPr>
            <a:xfrm>
              <a:off x="0" y="4164144"/>
              <a:ext cx="24377649"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Increased Precision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nvGrpSpPr>
            <p:cNvPr id="4" name="Group 3"/>
            <p:cNvGrpSpPr/>
            <p:nvPr/>
          </p:nvGrpSpPr>
          <p:grpSpPr>
            <a:xfrm>
              <a:off x="3743775" y="5432483"/>
              <a:ext cx="6026728" cy="5922819"/>
              <a:chOff x="4403709" y="5432483"/>
              <a:chExt cx="6026728" cy="5922819"/>
            </a:xfrm>
          </p:grpSpPr>
          <p:grpSp>
            <p:nvGrpSpPr>
              <p:cNvPr id="2" name="Group 1"/>
              <p:cNvGrpSpPr/>
              <p:nvPr/>
            </p:nvGrpSpPr>
            <p:grpSpPr>
              <a:xfrm>
                <a:off x="5721647" y="6662945"/>
                <a:ext cx="3239336" cy="3170948"/>
                <a:chOff x="2666720" y="6808419"/>
                <a:chExt cx="3239336" cy="3170948"/>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110" r="5116"/>
                <a:stretch/>
              </p:blipFill>
              <p:spPr bwMode="auto">
                <a:xfrm>
                  <a:off x="3566388" y="6808419"/>
                  <a:ext cx="1440000" cy="144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564" b="2564"/>
                <a:stretch/>
              </p:blipFill>
              <p:spPr bwMode="auto">
                <a:xfrm>
                  <a:off x="4466056" y="8539367"/>
                  <a:ext cx="1440000" cy="144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500" r="2500"/>
                <a:stretch/>
              </p:blipFill>
              <p:spPr bwMode="auto">
                <a:xfrm>
                  <a:off x="2666720" y="8539367"/>
                  <a:ext cx="1440000" cy="144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quot;No&quot; Symbol 2"/>
              <p:cNvSpPr/>
              <p:nvPr/>
            </p:nvSpPr>
            <p:spPr>
              <a:xfrm>
                <a:off x="4403709" y="5432483"/>
                <a:ext cx="6026728" cy="5922819"/>
              </a:xfrm>
              <a:prstGeom prst="noSmoking">
                <a:avLst>
                  <a:gd name="adj" fmla="val 7873"/>
                </a:avLst>
              </a:prstGeom>
              <a:solidFill>
                <a:srgbClr val="C00000">
                  <a:alpha val="69804"/>
                </a:srgb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14278" y="6221212"/>
              <a:ext cx="7119598" cy="4345361"/>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Group 5"/>
          <p:cNvGrpSpPr/>
          <p:nvPr/>
        </p:nvGrpSpPr>
        <p:grpSpPr>
          <a:xfrm>
            <a:off x="1" y="4143362"/>
            <a:ext cx="24377649" cy="6640734"/>
            <a:chOff x="1" y="4143362"/>
            <a:chExt cx="24377649" cy="6640734"/>
          </a:xfrm>
        </p:grpSpPr>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9891" y="6003690"/>
              <a:ext cx="6313055" cy="4780406"/>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1" y="4143362"/>
              <a:ext cx="24377649"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Audio Playback</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10" name="Group 9"/>
          <p:cNvGrpSpPr/>
          <p:nvPr/>
        </p:nvGrpSpPr>
        <p:grpSpPr>
          <a:xfrm>
            <a:off x="-2407" y="4164144"/>
            <a:ext cx="24377649" cy="7993217"/>
            <a:chOff x="-2407" y="4164144"/>
            <a:chExt cx="24377649" cy="7993217"/>
          </a:xfrm>
        </p:grpSpPr>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03533" y="5516272"/>
              <a:ext cx="3170584" cy="6641089"/>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2407" y="4164144"/>
              <a:ext cx="24377649"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No Digitisation Time</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17" name="Group 16"/>
          <p:cNvGrpSpPr/>
          <p:nvPr/>
        </p:nvGrpSpPr>
        <p:grpSpPr>
          <a:xfrm>
            <a:off x="1" y="4164144"/>
            <a:ext cx="24377649" cy="8416536"/>
            <a:chOff x="1" y="4164144"/>
            <a:chExt cx="24377649" cy="8416536"/>
          </a:xfrm>
        </p:grpSpPr>
        <p:sp>
          <p:nvSpPr>
            <p:cNvPr id="24" name="TextBox 23"/>
            <p:cNvSpPr txBox="1"/>
            <p:nvPr/>
          </p:nvSpPr>
          <p:spPr>
            <a:xfrm>
              <a:off x="1" y="4164144"/>
              <a:ext cx="24377649"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Quality-Of-Life Features</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nvGrpSpPr>
            <p:cNvPr id="16" name="Group 15"/>
            <p:cNvGrpSpPr/>
            <p:nvPr/>
          </p:nvGrpSpPr>
          <p:grpSpPr>
            <a:xfrm>
              <a:off x="3885730" y="5516272"/>
              <a:ext cx="16606190" cy="7064408"/>
              <a:chOff x="3470094" y="5581689"/>
              <a:chExt cx="16606190" cy="7064408"/>
            </a:xfrm>
          </p:grpSpPr>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0094" y="7196996"/>
                <a:ext cx="2737142" cy="3279639"/>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77330" y="5581689"/>
                <a:ext cx="3813175" cy="7064408"/>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29327" y="7235152"/>
                <a:ext cx="3946957" cy="3203327"/>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406714301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250"/>
                                        <p:tgtEl>
                                          <p:spTgt spid="4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8" decel="100000" fill="hold" nodeType="clickEffect">
                                  <p:stCondLst>
                                    <p:cond delay="0"/>
                                  </p:stCondLst>
                                  <p:childTnLst>
                                    <p:anim calcmode="lin" valueType="num">
                                      <p:cBhvr additive="base">
                                        <p:cTn id="16" dur="500"/>
                                        <p:tgtEl>
                                          <p:spTgt spid="5"/>
                                        </p:tgtEl>
                                        <p:attrNameLst>
                                          <p:attrName>ppt_x</p:attrName>
                                        </p:attrNameLst>
                                      </p:cBhvr>
                                      <p:tavLst>
                                        <p:tav tm="0">
                                          <p:val>
                                            <p:strVal val="ppt_x"/>
                                          </p:val>
                                        </p:tav>
                                        <p:tav tm="100000">
                                          <p:val>
                                            <p:strVal val="0-ppt_w/2"/>
                                          </p:val>
                                        </p:tav>
                                      </p:tavLst>
                                    </p:anim>
                                    <p:anim calcmode="lin" valueType="num">
                                      <p:cBhvr additive="base">
                                        <p:cTn id="17" dur="500"/>
                                        <p:tgtEl>
                                          <p:spTgt spid="5"/>
                                        </p:tgtEl>
                                        <p:attrNameLst>
                                          <p:attrName>ppt_y</p:attrName>
                                        </p:attrNameLst>
                                      </p:cBhvr>
                                      <p:tavLst>
                                        <p:tav tm="0">
                                          <p:val>
                                            <p:strVal val="ppt_y"/>
                                          </p:val>
                                        </p:tav>
                                        <p:tav tm="100000">
                                          <p:val>
                                            <p:strVal val="ppt_y"/>
                                          </p:val>
                                        </p:tav>
                                      </p:tavLst>
                                    </p:anim>
                                    <p:set>
                                      <p:cBhvr>
                                        <p:cTn id="18" dur="1" fill="hold">
                                          <p:stCondLst>
                                            <p:cond delay="499"/>
                                          </p:stCondLst>
                                        </p:cTn>
                                        <p:tgtEl>
                                          <p:spTgt spid="5"/>
                                        </p:tgtEl>
                                        <p:attrNameLst>
                                          <p:attrName>style.visibility</p:attrName>
                                        </p:attrNameLst>
                                      </p:cBhvr>
                                      <p:to>
                                        <p:strVal val="hidden"/>
                                      </p:to>
                                    </p:set>
                                  </p:childTnLst>
                                </p:cTn>
                              </p:par>
                              <p:par>
                                <p:cTn id="19" presetID="2" presetClass="entr" presetSubtype="2" decel="10000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8" decel="100000" fill="hold" nodeType="clickEffect">
                                  <p:stCondLst>
                                    <p:cond delay="0"/>
                                  </p:stCondLst>
                                  <p:childTnLst>
                                    <p:anim calcmode="lin" valueType="num">
                                      <p:cBhvr additive="base">
                                        <p:cTn id="26" dur="500"/>
                                        <p:tgtEl>
                                          <p:spTgt spid="6"/>
                                        </p:tgtEl>
                                        <p:attrNameLst>
                                          <p:attrName>ppt_x</p:attrName>
                                        </p:attrNameLst>
                                      </p:cBhvr>
                                      <p:tavLst>
                                        <p:tav tm="0">
                                          <p:val>
                                            <p:strVal val="ppt_x"/>
                                          </p:val>
                                        </p:tav>
                                        <p:tav tm="100000">
                                          <p:val>
                                            <p:strVal val="0-ppt_w/2"/>
                                          </p:val>
                                        </p:tav>
                                      </p:tavLst>
                                    </p:anim>
                                    <p:anim calcmode="lin" valueType="num">
                                      <p:cBhvr additive="base">
                                        <p:cTn id="27" dur="500"/>
                                        <p:tgtEl>
                                          <p:spTgt spid="6"/>
                                        </p:tgtEl>
                                        <p:attrNameLst>
                                          <p:attrName>ppt_y</p:attrName>
                                        </p:attrNameLst>
                                      </p:cBhvr>
                                      <p:tavLst>
                                        <p:tav tm="0">
                                          <p:val>
                                            <p:strVal val="ppt_y"/>
                                          </p:val>
                                        </p:tav>
                                        <p:tav tm="100000">
                                          <p:val>
                                            <p:strVal val="ppt_y"/>
                                          </p:val>
                                        </p:tav>
                                      </p:tavLst>
                                    </p:anim>
                                    <p:set>
                                      <p:cBhvr>
                                        <p:cTn id="28" dur="1" fill="hold">
                                          <p:stCondLst>
                                            <p:cond delay="499"/>
                                          </p:stCondLst>
                                        </p:cTn>
                                        <p:tgtEl>
                                          <p:spTgt spid="6"/>
                                        </p:tgtEl>
                                        <p:attrNameLst>
                                          <p:attrName>style.visibility</p:attrName>
                                        </p:attrNameLst>
                                      </p:cBhvr>
                                      <p:to>
                                        <p:strVal val="hidden"/>
                                      </p:to>
                                    </p:set>
                                  </p:childTnLst>
                                </p:cTn>
                              </p:par>
                              <p:par>
                                <p:cTn id="29" presetID="2" presetClass="entr" presetSubtype="2" decel="10000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8" decel="100000" fill="hold" nodeType="clickEffect">
                                  <p:stCondLst>
                                    <p:cond delay="0"/>
                                  </p:stCondLst>
                                  <p:childTnLst>
                                    <p:anim calcmode="lin" valueType="num">
                                      <p:cBhvr additive="base">
                                        <p:cTn id="36" dur="500"/>
                                        <p:tgtEl>
                                          <p:spTgt spid="10"/>
                                        </p:tgtEl>
                                        <p:attrNameLst>
                                          <p:attrName>ppt_x</p:attrName>
                                        </p:attrNameLst>
                                      </p:cBhvr>
                                      <p:tavLst>
                                        <p:tav tm="0">
                                          <p:val>
                                            <p:strVal val="ppt_x"/>
                                          </p:val>
                                        </p:tav>
                                        <p:tav tm="100000">
                                          <p:val>
                                            <p:strVal val="0-ppt_w/2"/>
                                          </p:val>
                                        </p:tav>
                                      </p:tavLst>
                                    </p:anim>
                                    <p:anim calcmode="lin" valueType="num">
                                      <p:cBhvr additive="base">
                                        <p:cTn id="37" dur="500"/>
                                        <p:tgtEl>
                                          <p:spTgt spid="10"/>
                                        </p:tgtEl>
                                        <p:attrNameLst>
                                          <p:attrName>ppt_y</p:attrName>
                                        </p:attrNameLst>
                                      </p:cBhvr>
                                      <p:tavLst>
                                        <p:tav tm="0">
                                          <p:val>
                                            <p:strVal val="ppt_y"/>
                                          </p:val>
                                        </p:tav>
                                        <p:tav tm="100000">
                                          <p:val>
                                            <p:strVal val="ppt_y"/>
                                          </p:val>
                                        </p:tav>
                                      </p:tavLst>
                                    </p:anim>
                                    <p:set>
                                      <p:cBhvr>
                                        <p:cTn id="38" dur="1" fill="hold">
                                          <p:stCondLst>
                                            <p:cond delay="499"/>
                                          </p:stCondLst>
                                        </p:cTn>
                                        <p:tgtEl>
                                          <p:spTgt spid="10"/>
                                        </p:tgtEl>
                                        <p:attrNameLst>
                                          <p:attrName>style.visibility</p:attrName>
                                        </p:attrNameLst>
                                      </p:cBhvr>
                                      <p:to>
                                        <p:strVal val="hidden"/>
                                      </p:to>
                                    </p:set>
                                  </p:childTnLst>
                                </p:cTn>
                              </p:par>
                              <p:par>
                                <p:cTn id="39" presetID="2" presetClass="entr" presetSubtype="2" decel="10000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1+#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Evaluation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86"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138757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user study</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was carried out to evaluate the tool.</a:t>
            </a:r>
          </a:p>
        </p:txBody>
      </p:sp>
      <p:grpSp>
        <p:nvGrpSpPr>
          <p:cNvPr id="6" name="Group 5"/>
          <p:cNvGrpSpPr/>
          <p:nvPr/>
        </p:nvGrpSpPr>
        <p:grpSpPr>
          <a:xfrm>
            <a:off x="2207982" y="5410822"/>
            <a:ext cx="5181906" cy="6122039"/>
            <a:chOff x="2306323" y="5390277"/>
            <a:chExt cx="5181906" cy="6122039"/>
          </a:xfrm>
        </p:grpSpPr>
        <p:grpSp>
          <p:nvGrpSpPr>
            <p:cNvPr id="5" name="Group 4"/>
            <p:cNvGrpSpPr>
              <a:grpSpLocks noChangeAspect="1"/>
            </p:cNvGrpSpPr>
            <p:nvPr/>
          </p:nvGrpSpPr>
          <p:grpSpPr>
            <a:xfrm>
              <a:off x="3251045" y="5390277"/>
              <a:ext cx="3292462" cy="3428994"/>
              <a:chOff x="10399990" y="5985164"/>
              <a:chExt cx="3152784" cy="3283526"/>
            </a:xfrm>
          </p:grpSpPr>
          <p:sp>
            <p:nvSpPr>
              <p:cNvPr id="2" name="Oval 1"/>
              <p:cNvSpPr/>
              <p:nvPr/>
            </p:nvSpPr>
            <p:spPr>
              <a:xfrm>
                <a:off x="11256382" y="5985164"/>
                <a:ext cx="1440000" cy="1440000"/>
              </a:xfrm>
              <a:prstGeom prst="ellipse">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lowchart: Delay 3"/>
              <p:cNvSpPr/>
              <p:nvPr/>
            </p:nvSpPr>
            <p:spPr>
              <a:xfrm rot="16200000">
                <a:off x="11171086" y="6887002"/>
                <a:ext cx="1610592" cy="3152784"/>
              </a:xfrm>
              <a:prstGeom prst="flowChartDelay">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p:cNvSpPr txBox="1"/>
            <p:nvPr/>
          </p:nvSpPr>
          <p:spPr>
            <a:xfrm>
              <a:off x="2306323" y="8819271"/>
              <a:ext cx="5181906" cy="2693045"/>
            </a:xfrm>
            <a:prstGeom prst="rect">
              <a:avLst/>
            </a:prstGeom>
            <a:noFill/>
          </p:spPr>
          <p:txBody>
            <a:bodyPr wrap="square" rtlCol="0">
              <a:spAutoFit/>
            </a:bodyPr>
            <a:lstStyle/>
            <a:p>
              <a:pPr algn="ctr"/>
              <a:r>
                <a:rPr lang="en-US" sz="11500" dirty="0" smtClean="0">
                  <a:solidFill>
                    <a:srgbClr val="00CCCC"/>
                  </a:solidFill>
                  <a:latin typeface="Exo 2 Light" panose="00000400000000000000" pitchFamily="2" charset="0"/>
                  <a:ea typeface="Lato Light" charset="0"/>
                  <a:cs typeface="Lato Light" charset="0"/>
                </a:rPr>
                <a:t>26</a:t>
              </a:r>
              <a:endParaRPr lang="en-US" sz="5400" dirty="0">
                <a:solidFill>
                  <a:schemeClr val="bg1">
                    <a:lumMod val="95000"/>
                  </a:schemeClr>
                </a:solidFill>
                <a:latin typeface="Exo 2 Light" panose="00000400000000000000" pitchFamily="2" charset="0"/>
                <a:ea typeface="Lato Light" charset="0"/>
                <a:cs typeface="Lato Light" charset="0"/>
              </a:endParaRPr>
            </a:p>
            <a:p>
              <a:pPr algn="ctr"/>
              <a:r>
                <a:rPr lang="en-US" sz="5400" dirty="0" smtClean="0">
                  <a:solidFill>
                    <a:schemeClr val="bg1">
                      <a:lumMod val="95000"/>
                    </a:schemeClr>
                  </a:solidFill>
                  <a:latin typeface="Exo 2 Light" panose="00000400000000000000" pitchFamily="2" charset="0"/>
                  <a:ea typeface="Lato Light" charset="0"/>
                  <a:cs typeface="Lato Light" charset="0"/>
                </a:rPr>
                <a:t>participants</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10" name="Group 9"/>
          <p:cNvGrpSpPr/>
          <p:nvPr/>
        </p:nvGrpSpPr>
        <p:grpSpPr>
          <a:xfrm>
            <a:off x="9597872" y="5767593"/>
            <a:ext cx="5181906" cy="5763851"/>
            <a:chOff x="7425883" y="5582209"/>
            <a:chExt cx="5181906" cy="5763851"/>
          </a:xfrm>
        </p:grpSpPr>
        <p:sp>
          <p:nvSpPr>
            <p:cNvPr id="9" name="Folded Corner 8"/>
            <p:cNvSpPr>
              <a:spLocks noChangeAspect="1"/>
            </p:cNvSpPr>
            <p:nvPr/>
          </p:nvSpPr>
          <p:spPr>
            <a:xfrm>
              <a:off x="8832272" y="5582209"/>
              <a:ext cx="2369128" cy="3070807"/>
            </a:xfrm>
            <a:prstGeom prst="foldedCorner">
              <a:avLst>
                <a:gd name="adj" fmla="val 18868"/>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16600" dirty="0">
                  <a:solidFill>
                    <a:srgbClr val="25262C"/>
                  </a:solidFill>
                </a:rPr>
                <a:t>♪</a:t>
              </a:r>
            </a:p>
          </p:txBody>
        </p:sp>
        <p:sp>
          <p:nvSpPr>
            <p:cNvPr id="44" name="TextBox 43"/>
            <p:cNvSpPr txBox="1"/>
            <p:nvPr/>
          </p:nvSpPr>
          <p:spPr>
            <a:xfrm>
              <a:off x="7425883" y="8653015"/>
              <a:ext cx="5181906" cy="2693045"/>
            </a:xfrm>
            <a:prstGeom prst="rect">
              <a:avLst/>
            </a:prstGeom>
            <a:noFill/>
          </p:spPr>
          <p:txBody>
            <a:bodyPr wrap="square" rtlCol="0">
              <a:spAutoFit/>
            </a:bodyPr>
            <a:lstStyle/>
            <a:p>
              <a:pPr algn="ctr"/>
              <a:r>
                <a:rPr lang="en-US" sz="11500" dirty="0" smtClean="0">
                  <a:solidFill>
                    <a:srgbClr val="00CCCC"/>
                  </a:solidFill>
                  <a:latin typeface="Exo 2 Light" panose="00000400000000000000" pitchFamily="2" charset="0"/>
                  <a:ea typeface="Lato Light" charset="0"/>
                  <a:cs typeface="Lato Light" charset="0"/>
                </a:rPr>
                <a:t>6</a:t>
              </a:r>
              <a:endParaRPr lang="en-US" sz="5400" dirty="0">
                <a:solidFill>
                  <a:schemeClr val="bg1">
                    <a:lumMod val="95000"/>
                  </a:schemeClr>
                </a:solidFill>
                <a:latin typeface="Exo 2 Light" panose="00000400000000000000" pitchFamily="2" charset="0"/>
                <a:ea typeface="Lato Light" charset="0"/>
                <a:cs typeface="Lato Light" charset="0"/>
              </a:endParaRPr>
            </a:p>
            <a:p>
              <a:pPr algn="ctr"/>
              <a:r>
                <a:rPr lang="en-US" sz="5400" dirty="0" smtClean="0">
                  <a:solidFill>
                    <a:schemeClr val="bg1">
                      <a:lumMod val="95000"/>
                    </a:schemeClr>
                  </a:solidFill>
                  <a:latin typeface="Exo 2 Light" panose="00000400000000000000" pitchFamily="2" charset="0"/>
                  <a:ea typeface="Lato Light" charset="0"/>
                  <a:cs typeface="Lato Light" charset="0"/>
                </a:rPr>
                <a:t>MIDI excerpts</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11" name="Group 10"/>
          <p:cNvGrpSpPr/>
          <p:nvPr/>
        </p:nvGrpSpPr>
        <p:grpSpPr>
          <a:xfrm>
            <a:off x="16987761" y="4780717"/>
            <a:ext cx="5181906" cy="7460670"/>
            <a:chOff x="16210477" y="5237917"/>
            <a:chExt cx="5181906" cy="7460670"/>
          </a:xfrm>
        </p:grpSpPr>
        <p:grpSp>
          <p:nvGrpSpPr>
            <p:cNvPr id="8" name="Group 7"/>
            <p:cNvGrpSpPr/>
            <p:nvPr/>
          </p:nvGrpSpPr>
          <p:grpSpPr>
            <a:xfrm>
              <a:off x="16845083" y="5237917"/>
              <a:ext cx="3886200" cy="1679091"/>
              <a:chOff x="6670964" y="5715000"/>
              <a:chExt cx="7401141" cy="2070470"/>
            </a:xfrm>
          </p:grpSpPr>
          <p:sp>
            <p:nvSpPr>
              <p:cNvPr id="7" name="Rectangle 6"/>
              <p:cNvSpPr/>
              <p:nvPr/>
            </p:nvSpPr>
            <p:spPr>
              <a:xfrm>
                <a:off x="6670964" y="5715000"/>
                <a:ext cx="941892"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7629525" y="5715000"/>
                <a:ext cx="352425" cy="260919"/>
              </a:xfrm>
              <a:prstGeom prst="rect">
                <a:avLst/>
              </a:prstGeom>
              <a:solidFill>
                <a:srgbClr val="00CC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7981950" y="5970138"/>
                <a:ext cx="352425" cy="260919"/>
              </a:xfrm>
              <a:prstGeom prst="rect">
                <a:avLst/>
              </a:prstGeom>
              <a:solidFill>
                <a:srgbClr val="00CC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8334375" y="6491976"/>
                <a:ext cx="352425" cy="260919"/>
              </a:xfrm>
              <a:prstGeom prst="rect">
                <a:avLst/>
              </a:prstGeom>
              <a:solidFill>
                <a:srgbClr val="00CC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8686800" y="5978479"/>
                <a:ext cx="352425" cy="260919"/>
              </a:xfrm>
              <a:prstGeom prst="rect">
                <a:avLst/>
              </a:prstGeom>
              <a:solidFill>
                <a:srgbClr val="00CC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9092064" y="7524551"/>
                <a:ext cx="2609399" cy="260919"/>
              </a:xfrm>
              <a:prstGeom prst="rect">
                <a:avLst/>
              </a:prstGeom>
              <a:solidFill>
                <a:srgbClr val="00CC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1701463" y="7263632"/>
                <a:ext cx="352425"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12053888" y="6752895"/>
                <a:ext cx="352425"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12406313" y="6491976"/>
                <a:ext cx="352425"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12758738" y="6752895"/>
                <a:ext cx="352425"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13130213" y="6752895"/>
                <a:ext cx="941892"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TextBox 44"/>
            <p:cNvSpPr txBox="1"/>
            <p:nvPr/>
          </p:nvSpPr>
          <p:spPr>
            <a:xfrm>
              <a:off x="16210477" y="7404830"/>
              <a:ext cx="5181906" cy="5293757"/>
            </a:xfrm>
            <a:prstGeom prst="rect">
              <a:avLst/>
            </a:prstGeom>
            <a:noFill/>
          </p:spPr>
          <p:txBody>
            <a:bodyPr wrap="square" rtlCol="0">
              <a:spAutoFit/>
            </a:bodyPr>
            <a:lstStyle/>
            <a:p>
              <a:pPr algn="ctr"/>
              <a:r>
                <a:rPr lang="en-US" sz="11500" dirty="0" smtClean="0">
                  <a:solidFill>
                    <a:srgbClr val="00CCCC"/>
                  </a:solidFill>
                  <a:latin typeface="Exo 2 Light" panose="00000400000000000000" pitchFamily="2" charset="0"/>
                  <a:ea typeface="Lato Light" charset="0"/>
                  <a:cs typeface="Lato Light" charset="0"/>
                </a:rPr>
                <a:t>2763</a:t>
              </a:r>
              <a:endParaRPr lang="en-US" sz="5400" dirty="0">
                <a:solidFill>
                  <a:schemeClr val="bg1">
                    <a:lumMod val="95000"/>
                  </a:schemeClr>
                </a:solidFill>
                <a:latin typeface="Exo 2 Light" panose="00000400000000000000" pitchFamily="2" charset="0"/>
                <a:ea typeface="Lato Light" charset="0"/>
                <a:cs typeface="Lato Light" charset="0"/>
              </a:endParaRPr>
            </a:p>
            <a:p>
              <a:pPr algn="ctr"/>
              <a:r>
                <a:rPr lang="en-US" sz="5400" dirty="0" smtClean="0">
                  <a:solidFill>
                    <a:schemeClr val="bg1">
                      <a:lumMod val="95000"/>
                    </a:schemeClr>
                  </a:solidFill>
                  <a:latin typeface="Exo 2 Light" panose="00000400000000000000" pitchFamily="2" charset="0"/>
                  <a:ea typeface="Lato Light" charset="0"/>
                  <a:cs typeface="Lato Light" charset="0"/>
                </a:rPr>
                <a:t>occurrences of </a:t>
              </a:r>
              <a:r>
                <a:rPr lang="en-US" sz="11500" dirty="0" smtClean="0">
                  <a:solidFill>
                    <a:srgbClr val="00CCCC"/>
                  </a:solidFill>
                  <a:latin typeface="Exo 2 Light" panose="00000400000000000000" pitchFamily="2" charset="0"/>
                  <a:ea typeface="Lato Light" charset="0"/>
                  <a:cs typeface="Lato Light" charset="0"/>
                </a:rPr>
                <a:t>788</a:t>
              </a:r>
              <a:endParaRPr lang="en-US" sz="2800" dirty="0">
                <a:solidFill>
                  <a:schemeClr val="bg1">
                    <a:lumMod val="95000"/>
                  </a:schemeClr>
                </a:solidFill>
                <a:latin typeface="Exo 2 Light" panose="00000400000000000000" pitchFamily="2" charset="0"/>
                <a:ea typeface="Lato Light" charset="0"/>
                <a:cs typeface="Lato Light" charset="0"/>
              </a:endParaRPr>
            </a:p>
            <a:p>
              <a:pPr algn="ctr"/>
              <a:r>
                <a:rPr lang="en-US" sz="5400" dirty="0" smtClean="0">
                  <a:solidFill>
                    <a:schemeClr val="bg1">
                      <a:lumMod val="95000"/>
                    </a:schemeClr>
                  </a:solidFill>
                  <a:latin typeface="Exo 2 Light" panose="00000400000000000000" pitchFamily="2" charset="0"/>
                  <a:ea typeface="Lato Light" charset="0"/>
                  <a:cs typeface="Lato Light" charset="0"/>
                </a:rPr>
                <a:t>patterns</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12" name="Group 11"/>
          <p:cNvGrpSpPr/>
          <p:nvPr/>
        </p:nvGrpSpPr>
        <p:grpSpPr>
          <a:xfrm>
            <a:off x="276994" y="2207446"/>
            <a:ext cx="23823661" cy="10033940"/>
            <a:chOff x="276994" y="2207446"/>
            <a:chExt cx="23823661" cy="10033940"/>
          </a:xfrm>
        </p:grpSpPr>
        <p:sp>
          <p:nvSpPr>
            <p:cNvPr id="46" name="Subtitle 2">
              <a:extLst>
                <a:ext uri="{FF2B5EF4-FFF2-40B4-BE49-F238E27FC236}">
                  <a16:creationId xmlns="" xmlns:a16="http://schemas.microsoft.com/office/drawing/2014/main" id="{4C08A12B-847C-CC42-A074-95A325256D69}"/>
                </a:ext>
              </a:extLst>
            </p:cNvPr>
            <p:cNvSpPr txBox="1">
              <a:spLocks/>
            </p:cNvSpPr>
            <p:nvPr/>
          </p:nvSpPr>
          <p:spPr>
            <a:xfrm>
              <a:off x="276994" y="2207446"/>
              <a:ext cx="23823661" cy="138757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user study</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was carried out to evaluate the tool.</a:t>
              </a:r>
            </a:p>
          </p:txBody>
        </p:sp>
        <p:grpSp>
          <p:nvGrpSpPr>
            <p:cNvPr id="47" name="Group 46"/>
            <p:cNvGrpSpPr/>
            <p:nvPr/>
          </p:nvGrpSpPr>
          <p:grpSpPr>
            <a:xfrm>
              <a:off x="2210387" y="5410821"/>
              <a:ext cx="5181906" cy="6122039"/>
              <a:chOff x="2306323" y="5390277"/>
              <a:chExt cx="5181906" cy="6122039"/>
            </a:xfrm>
          </p:grpSpPr>
          <p:grpSp>
            <p:nvGrpSpPr>
              <p:cNvPr id="48" name="Group 47"/>
              <p:cNvGrpSpPr>
                <a:grpSpLocks noChangeAspect="1"/>
              </p:cNvGrpSpPr>
              <p:nvPr/>
            </p:nvGrpSpPr>
            <p:grpSpPr>
              <a:xfrm>
                <a:off x="3251045" y="5390277"/>
                <a:ext cx="3292462" cy="3428994"/>
                <a:chOff x="10399990" y="5985164"/>
                <a:chExt cx="3152784" cy="3283526"/>
              </a:xfrm>
            </p:grpSpPr>
            <p:sp>
              <p:nvSpPr>
                <p:cNvPr id="50" name="Oval 49"/>
                <p:cNvSpPr/>
                <p:nvPr/>
              </p:nvSpPr>
              <p:spPr>
                <a:xfrm>
                  <a:off x="11256382" y="5985164"/>
                  <a:ext cx="1440000" cy="1440000"/>
                </a:xfrm>
                <a:prstGeom prst="ellipse">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lowchart: Delay 50"/>
                <p:cNvSpPr/>
                <p:nvPr/>
              </p:nvSpPr>
              <p:spPr>
                <a:xfrm rot="16200000">
                  <a:off x="11171086" y="6887002"/>
                  <a:ext cx="1610592" cy="3152784"/>
                </a:xfrm>
                <a:prstGeom prst="flowChartDelay">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TextBox 48"/>
              <p:cNvSpPr txBox="1"/>
              <p:nvPr/>
            </p:nvSpPr>
            <p:spPr>
              <a:xfrm>
                <a:off x="2306323" y="8819271"/>
                <a:ext cx="5181906" cy="2693045"/>
              </a:xfrm>
              <a:prstGeom prst="rect">
                <a:avLst/>
              </a:prstGeom>
              <a:noFill/>
            </p:spPr>
            <p:txBody>
              <a:bodyPr wrap="square" rtlCol="0">
                <a:spAutoFit/>
              </a:bodyPr>
              <a:lstStyle/>
              <a:p>
                <a:pPr algn="ctr"/>
                <a:r>
                  <a:rPr lang="en-US" sz="11500" dirty="0" smtClean="0">
                    <a:solidFill>
                      <a:srgbClr val="00CCCC"/>
                    </a:solidFill>
                    <a:latin typeface="Exo 2 Light" panose="00000400000000000000" pitchFamily="2" charset="0"/>
                    <a:ea typeface="Lato Light" charset="0"/>
                    <a:cs typeface="Lato Light" charset="0"/>
                  </a:rPr>
                  <a:t>26</a:t>
                </a:r>
                <a:endParaRPr lang="en-US" sz="5400" dirty="0">
                  <a:solidFill>
                    <a:schemeClr val="bg1">
                      <a:lumMod val="95000"/>
                    </a:schemeClr>
                  </a:solidFill>
                  <a:latin typeface="Exo 2 Light" panose="00000400000000000000" pitchFamily="2" charset="0"/>
                  <a:ea typeface="Lato Light" charset="0"/>
                  <a:cs typeface="Lato Light" charset="0"/>
                </a:endParaRPr>
              </a:p>
              <a:p>
                <a:pPr algn="ctr"/>
                <a:r>
                  <a:rPr lang="en-US" sz="5400" dirty="0" smtClean="0">
                    <a:solidFill>
                      <a:schemeClr val="bg1">
                        <a:lumMod val="95000"/>
                      </a:schemeClr>
                    </a:solidFill>
                    <a:latin typeface="Exo 2 Light" panose="00000400000000000000" pitchFamily="2" charset="0"/>
                    <a:ea typeface="Lato Light" charset="0"/>
                    <a:cs typeface="Lato Light" charset="0"/>
                  </a:rPr>
                  <a:t>participants</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52" name="Group 51"/>
            <p:cNvGrpSpPr/>
            <p:nvPr/>
          </p:nvGrpSpPr>
          <p:grpSpPr>
            <a:xfrm>
              <a:off x="9597872" y="5769008"/>
              <a:ext cx="5181906" cy="5763851"/>
              <a:chOff x="7423478" y="5931097"/>
              <a:chExt cx="5181906" cy="5763851"/>
            </a:xfrm>
          </p:grpSpPr>
          <p:sp>
            <p:nvSpPr>
              <p:cNvPr id="53" name="Folded Corner 52"/>
              <p:cNvSpPr>
                <a:spLocks noChangeAspect="1"/>
              </p:cNvSpPr>
              <p:nvPr/>
            </p:nvSpPr>
            <p:spPr>
              <a:xfrm>
                <a:off x="8829867" y="5931097"/>
                <a:ext cx="2369128" cy="3070807"/>
              </a:xfrm>
              <a:prstGeom prst="foldedCorner">
                <a:avLst>
                  <a:gd name="adj" fmla="val 18868"/>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16600" dirty="0">
                    <a:solidFill>
                      <a:srgbClr val="25262C"/>
                    </a:solidFill>
                  </a:rPr>
                  <a:t>♪</a:t>
                </a:r>
              </a:p>
            </p:txBody>
          </p:sp>
          <p:sp>
            <p:nvSpPr>
              <p:cNvPr id="54" name="TextBox 53"/>
              <p:cNvSpPr txBox="1"/>
              <p:nvPr/>
            </p:nvSpPr>
            <p:spPr>
              <a:xfrm>
                <a:off x="7423478" y="9001903"/>
                <a:ext cx="5181906" cy="2693045"/>
              </a:xfrm>
              <a:prstGeom prst="rect">
                <a:avLst/>
              </a:prstGeom>
              <a:noFill/>
            </p:spPr>
            <p:txBody>
              <a:bodyPr wrap="square" rtlCol="0">
                <a:spAutoFit/>
              </a:bodyPr>
              <a:lstStyle/>
              <a:p>
                <a:pPr algn="ctr"/>
                <a:r>
                  <a:rPr lang="en-US" sz="11500" dirty="0" smtClean="0">
                    <a:solidFill>
                      <a:srgbClr val="00CCCC"/>
                    </a:solidFill>
                    <a:latin typeface="Exo 2 Light" panose="00000400000000000000" pitchFamily="2" charset="0"/>
                    <a:ea typeface="Lato Light" charset="0"/>
                    <a:cs typeface="Lato Light" charset="0"/>
                  </a:rPr>
                  <a:t>6</a:t>
                </a:r>
                <a:endParaRPr lang="en-US" sz="5400" dirty="0">
                  <a:solidFill>
                    <a:schemeClr val="bg1">
                      <a:lumMod val="95000"/>
                    </a:schemeClr>
                  </a:solidFill>
                  <a:latin typeface="Exo 2 Light" panose="00000400000000000000" pitchFamily="2" charset="0"/>
                  <a:ea typeface="Lato Light" charset="0"/>
                  <a:cs typeface="Lato Light" charset="0"/>
                </a:endParaRPr>
              </a:p>
              <a:p>
                <a:pPr algn="ctr"/>
                <a:r>
                  <a:rPr lang="en-US" sz="5400" dirty="0" smtClean="0">
                    <a:solidFill>
                      <a:schemeClr val="bg1">
                        <a:lumMod val="95000"/>
                      </a:schemeClr>
                    </a:solidFill>
                    <a:latin typeface="Exo 2 Light" panose="00000400000000000000" pitchFamily="2" charset="0"/>
                    <a:ea typeface="Lato Light" charset="0"/>
                    <a:cs typeface="Lato Light" charset="0"/>
                  </a:rPr>
                  <a:t>MIDI excerpts</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55" name="Group 54"/>
            <p:cNvGrpSpPr/>
            <p:nvPr/>
          </p:nvGrpSpPr>
          <p:grpSpPr>
            <a:xfrm>
              <a:off x="16990166" y="4780716"/>
              <a:ext cx="5181906" cy="7460670"/>
              <a:chOff x="16210477" y="5237917"/>
              <a:chExt cx="5181906" cy="7460670"/>
            </a:xfrm>
          </p:grpSpPr>
          <p:grpSp>
            <p:nvGrpSpPr>
              <p:cNvPr id="56" name="Group 55"/>
              <p:cNvGrpSpPr/>
              <p:nvPr/>
            </p:nvGrpSpPr>
            <p:grpSpPr>
              <a:xfrm>
                <a:off x="16845083" y="5237917"/>
                <a:ext cx="3886200" cy="1679091"/>
                <a:chOff x="6670964" y="5715000"/>
                <a:chExt cx="7401141" cy="2070470"/>
              </a:xfrm>
            </p:grpSpPr>
            <p:sp>
              <p:nvSpPr>
                <p:cNvPr id="58" name="Rectangle 57"/>
                <p:cNvSpPr/>
                <p:nvPr/>
              </p:nvSpPr>
              <p:spPr>
                <a:xfrm>
                  <a:off x="6670964" y="5715000"/>
                  <a:ext cx="941892"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7629525" y="5715000"/>
                  <a:ext cx="352425" cy="260919"/>
                </a:xfrm>
                <a:prstGeom prst="rect">
                  <a:avLst/>
                </a:prstGeom>
                <a:solidFill>
                  <a:srgbClr val="00CC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7981950" y="5970138"/>
                  <a:ext cx="352425" cy="260919"/>
                </a:xfrm>
                <a:prstGeom prst="rect">
                  <a:avLst/>
                </a:prstGeom>
                <a:solidFill>
                  <a:srgbClr val="00CC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34375" y="6491976"/>
                  <a:ext cx="352425" cy="260919"/>
                </a:xfrm>
                <a:prstGeom prst="rect">
                  <a:avLst/>
                </a:prstGeom>
                <a:solidFill>
                  <a:srgbClr val="00CC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686800" y="5978479"/>
                  <a:ext cx="352425" cy="260919"/>
                </a:xfrm>
                <a:prstGeom prst="rect">
                  <a:avLst/>
                </a:prstGeom>
                <a:solidFill>
                  <a:srgbClr val="00CC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9092064" y="7524551"/>
                  <a:ext cx="2609399" cy="260919"/>
                </a:xfrm>
                <a:prstGeom prst="rect">
                  <a:avLst/>
                </a:prstGeom>
                <a:solidFill>
                  <a:srgbClr val="00CC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11701463" y="7263632"/>
                  <a:ext cx="352425"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12053888" y="6752895"/>
                  <a:ext cx="352425"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12406313" y="6491976"/>
                  <a:ext cx="352425"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12758738" y="6752895"/>
                  <a:ext cx="352425"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13130213" y="6752895"/>
                  <a:ext cx="941892" cy="260919"/>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Box 56"/>
              <p:cNvSpPr txBox="1"/>
              <p:nvPr/>
            </p:nvSpPr>
            <p:spPr>
              <a:xfrm>
                <a:off x="16210477" y="7404830"/>
                <a:ext cx="5181906" cy="5293757"/>
              </a:xfrm>
              <a:prstGeom prst="rect">
                <a:avLst/>
              </a:prstGeom>
              <a:noFill/>
            </p:spPr>
            <p:txBody>
              <a:bodyPr wrap="square" rtlCol="0">
                <a:spAutoFit/>
              </a:bodyPr>
              <a:lstStyle/>
              <a:p>
                <a:pPr algn="ctr"/>
                <a:r>
                  <a:rPr lang="en-US" sz="11500" dirty="0" smtClean="0">
                    <a:solidFill>
                      <a:srgbClr val="00CCCC"/>
                    </a:solidFill>
                    <a:latin typeface="Exo 2 Light" panose="00000400000000000000" pitchFamily="2" charset="0"/>
                    <a:ea typeface="Lato Light" charset="0"/>
                    <a:cs typeface="Lato Light" charset="0"/>
                  </a:rPr>
                  <a:t>2763</a:t>
                </a:r>
                <a:endParaRPr lang="en-US" sz="5400" dirty="0">
                  <a:solidFill>
                    <a:schemeClr val="bg1">
                      <a:lumMod val="95000"/>
                    </a:schemeClr>
                  </a:solidFill>
                  <a:latin typeface="Exo 2 Light" panose="00000400000000000000" pitchFamily="2" charset="0"/>
                  <a:ea typeface="Lato Light" charset="0"/>
                  <a:cs typeface="Lato Light" charset="0"/>
                </a:endParaRPr>
              </a:p>
              <a:p>
                <a:pPr algn="ctr"/>
                <a:r>
                  <a:rPr lang="en-US" sz="5400" dirty="0" smtClean="0">
                    <a:solidFill>
                      <a:schemeClr val="bg1">
                        <a:lumMod val="95000"/>
                      </a:schemeClr>
                    </a:solidFill>
                    <a:latin typeface="Exo 2 Light" panose="00000400000000000000" pitchFamily="2" charset="0"/>
                    <a:ea typeface="Lato Light" charset="0"/>
                    <a:cs typeface="Lato Light" charset="0"/>
                  </a:rPr>
                  <a:t>occurrences of </a:t>
                </a:r>
                <a:r>
                  <a:rPr lang="en-US" sz="11500" dirty="0" smtClean="0">
                    <a:solidFill>
                      <a:srgbClr val="00CCCC"/>
                    </a:solidFill>
                    <a:latin typeface="Exo 2 Light" panose="00000400000000000000" pitchFamily="2" charset="0"/>
                    <a:ea typeface="Lato Light" charset="0"/>
                    <a:cs typeface="Lato Light" charset="0"/>
                  </a:rPr>
                  <a:t>788</a:t>
                </a:r>
                <a:endParaRPr lang="en-US" sz="2800" dirty="0">
                  <a:solidFill>
                    <a:schemeClr val="bg1">
                      <a:lumMod val="95000"/>
                    </a:schemeClr>
                  </a:solidFill>
                  <a:latin typeface="Exo 2 Light" panose="00000400000000000000" pitchFamily="2" charset="0"/>
                  <a:ea typeface="Lato Light" charset="0"/>
                  <a:cs typeface="Lato Light" charset="0"/>
                </a:endParaRPr>
              </a:p>
              <a:p>
                <a:pPr algn="ctr"/>
                <a:r>
                  <a:rPr lang="en-US" sz="5400" dirty="0" smtClean="0">
                    <a:solidFill>
                      <a:schemeClr val="bg1">
                        <a:lumMod val="95000"/>
                      </a:schemeClr>
                    </a:solidFill>
                    <a:latin typeface="Exo 2 Light" panose="00000400000000000000" pitchFamily="2" charset="0"/>
                    <a:ea typeface="Lato Light" charset="0"/>
                    <a:cs typeface="Lato Light" charset="0"/>
                  </a:rPr>
                  <a:t>patterns</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spTree>
    <p:extLst>
      <p:ext uri="{BB962C8B-B14F-4D97-AF65-F5344CB8AC3E}">
        <p14:creationId xmlns:p14="http://schemas.microsoft.com/office/powerpoint/2010/main" val="143623441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25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decel="10000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decel="100000" fill="hold" nodeType="withEffect">
                                  <p:stCondLst>
                                    <p:cond delay="1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486"/>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6"/>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2" presetClass="exit" presetSubtype="8" accel="100000" fill="hold" nodeType="withEffect">
                                  <p:stCondLst>
                                    <p:cond delay="0"/>
                                  </p:stCondLst>
                                  <p:childTnLst>
                                    <p:anim calcmode="lin" valueType="num">
                                      <p:cBhvr additive="base">
                                        <p:cTn id="35" dur="500"/>
                                        <p:tgtEl>
                                          <p:spTgt spid="12"/>
                                        </p:tgtEl>
                                        <p:attrNameLst>
                                          <p:attrName>ppt_x</p:attrName>
                                        </p:attrNameLst>
                                      </p:cBhvr>
                                      <p:tavLst>
                                        <p:tav tm="0">
                                          <p:val>
                                            <p:strVal val="ppt_x"/>
                                          </p:val>
                                        </p:tav>
                                        <p:tav tm="100000">
                                          <p:val>
                                            <p:strVal val="0-ppt_w/2"/>
                                          </p:val>
                                        </p:tav>
                                      </p:tavLst>
                                    </p:anim>
                                    <p:anim calcmode="lin" valueType="num">
                                      <p:cBhvr additive="base">
                                        <p:cTn id="36" dur="500"/>
                                        <p:tgtEl>
                                          <p:spTgt spid="12"/>
                                        </p:tgtEl>
                                        <p:attrNameLst>
                                          <p:attrName>ppt_y</p:attrName>
                                        </p:attrNameLst>
                                      </p:cBhvr>
                                      <p:tavLst>
                                        <p:tav tm="0">
                                          <p:val>
                                            <p:strVal val="ppt_y"/>
                                          </p:val>
                                        </p:tav>
                                        <p:tav tm="100000">
                                          <p:val>
                                            <p:strVal val="ppt_y"/>
                                          </p:val>
                                        </p:tav>
                                      </p:tavLst>
                                    </p:anim>
                                    <p:set>
                                      <p:cBhvr>
                                        <p:cTn id="3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6"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5" name="Folded Corner 24"/>
          <p:cNvSpPr>
            <a:spLocks noChangeAspect="1"/>
          </p:cNvSpPr>
          <p:nvPr/>
        </p:nvSpPr>
        <p:spPr>
          <a:xfrm>
            <a:off x="15740944" y="3453623"/>
            <a:ext cx="1170218" cy="1699251"/>
          </a:xfrm>
          <a:prstGeom prst="foldedCorner">
            <a:avLst>
              <a:gd name="adj" fmla="val 26900"/>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11500" dirty="0">
                <a:solidFill>
                  <a:srgbClr val="25262C"/>
                </a:solidFill>
                <a:latin typeface="Rajdhani" panose="02000000000000000000" pitchFamily="2" charset="0"/>
                <a:cs typeface="Rajdhani" panose="02000000000000000000" pitchFamily="2" charset="0"/>
              </a:rPr>
              <a:t>?</a:t>
            </a:r>
          </a:p>
        </p:txBody>
      </p:sp>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Evaluation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grpSp>
        <p:nvGrpSpPr>
          <p:cNvPr id="70" name="Group 69"/>
          <p:cNvGrpSpPr>
            <a:grpSpLocks noChangeAspect="1"/>
          </p:cNvGrpSpPr>
          <p:nvPr/>
        </p:nvGrpSpPr>
        <p:grpSpPr>
          <a:xfrm>
            <a:off x="2266062" y="4845307"/>
            <a:ext cx="3292462" cy="3428994"/>
            <a:chOff x="10399990" y="5985164"/>
            <a:chExt cx="3152784" cy="3283526"/>
          </a:xfrm>
        </p:grpSpPr>
        <p:sp>
          <p:nvSpPr>
            <p:cNvPr id="72" name="Oval 71"/>
            <p:cNvSpPr/>
            <p:nvPr/>
          </p:nvSpPr>
          <p:spPr>
            <a:xfrm>
              <a:off x="11256382" y="5985164"/>
              <a:ext cx="1440000" cy="1440000"/>
            </a:xfrm>
            <a:prstGeom prst="ellipse">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Flowchart: Delay 72"/>
            <p:cNvSpPr/>
            <p:nvPr/>
          </p:nvSpPr>
          <p:spPr>
            <a:xfrm rot="16200000">
              <a:off x="11171086" y="6887002"/>
              <a:ext cx="1610592" cy="3152784"/>
            </a:xfrm>
            <a:prstGeom prst="flowChartDelay">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oogle Shape;374;p37"/>
          <p:cNvGrpSpPr/>
          <p:nvPr/>
        </p:nvGrpSpPr>
        <p:grpSpPr>
          <a:xfrm>
            <a:off x="6292922" y="4957618"/>
            <a:ext cx="2536621" cy="3492971"/>
            <a:chOff x="596350" y="929175"/>
            <a:chExt cx="407950" cy="497475"/>
          </a:xfrm>
        </p:grpSpPr>
        <p:sp>
          <p:nvSpPr>
            <p:cNvPr id="12" name="Google Shape;375;p37"/>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38100" cap="rnd" cmpd="sng">
              <a:solidFill>
                <a:srgbClr val="06919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6919A"/>
                </a:solidFill>
              </a:endParaRPr>
            </a:p>
          </p:txBody>
        </p:sp>
        <p:sp>
          <p:nvSpPr>
            <p:cNvPr id="14" name="Google Shape;376;p37"/>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7;p37"/>
            <p:cNvSpPr/>
            <p:nvPr/>
          </p:nvSpPr>
          <p:spPr>
            <a:xfrm>
              <a:off x="688900" y="1256150"/>
              <a:ext cx="133975" cy="25"/>
            </a:xfrm>
            <a:custGeom>
              <a:avLst/>
              <a:gdLst/>
              <a:ahLst/>
              <a:cxnLst/>
              <a:rect l="l" t="t" r="r" b="b"/>
              <a:pathLst>
                <a:path w="5359" h="1" fill="none" extrusionOk="0">
                  <a:moveTo>
                    <a:pt x="5358" y="0"/>
                  </a:moveTo>
                  <a:lnTo>
                    <a:pt x="0" y="0"/>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8;p37"/>
            <p:cNvSpPr/>
            <p:nvPr/>
          </p:nvSpPr>
          <p:spPr>
            <a:xfrm>
              <a:off x="688900" y="1201350"/>
              <a:ext cx="255750" cy="25"/>
            </a:xfrm>
            <a:custGeom>
              <a:avLst/>
              <a:gdLst/>
              <a:ahLst/>
              <a:cxnLst/>
              <a:rect l="l" t="t" r="r" b="b"/>
              <a:pathLst>
                <a:path w="10230" h="1" fill="none" extrusionOk="0">
                  <a:moveTo>
                    <a:pt x="10229" y="1"/>
                  </a:moveTo>
                  <a:lnTo>
                    <a:pt x="0" y="1"/>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9;p37"/>
            <p:cNvSpPr/>
            <p:nvPr/>
          </p:nvSpPr>
          <p:spPr>
            <a:xfrm>
              <a:off x="688900" y="1145950"/>
              <a:ext cx="255750" cy="25"/>
            </a:xfrm>
            <a:custGeom>
              <a:avLst/>
              <a:gdLst/>
              <a:ahLst/>
              <a:cxnLst/>
              <a:rect l="l" t="t" r="r" b="b"/>
              <a:pathLst>
                <a:path w="10230" h="1" fill="none" extrusionOk="0">
                  <a:moveTo>
                    <a:pt x="10229" y="0"/>
                  </a:moveTo>
                  <a:lnTo>
                    <a:pt x="0" y="0"/>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p37"/>
            <p:cNvSpPr/>
            <p:nvPr/>
          </p:nvSpPr>
          <p:spPr>
            <a:xfrm>
              <a:off x="688900" y="1090525"/>
              <a:ext cx="255750" cy="25"/>
            </a:xfrm>
            <a:custGeom>
              <a:avLst/>
              <a:gdLst/>
              <a:ahLst/>
              <a:cxnLst/>
              <a:rect l="l" t="t" r="r" b="b"/>
              <a:pathLst>
                <a:path w="10230" h="1" fill="none" extrusionOk="0">
                  <a:moveTo>
                    <a:pt x="10229" y="1"/>
                  </a:moveTo>
                  <a:lnTo>
                    <a:pt x="0" y="1"/>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1;p37"/>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extBox 25"/>
          <p:cNvSpPr txBox="1"/>
          <p:nvPr/>
        </p:nvSpPr>
        <p:spPr>
          <a:xfrm>
            <a:off x="12173842" y="8763355"/>
            <a:ext cx="2233597" cy="1200329"/>
          </a:xfrm>
          <a:prstGeom prst="rect">
            <a:avLst/>
          </a:prstGeom>
          <a:noFill/>
        </p:spPr>
        <p:txBody>
          <a:bodyPr wrap="square" rtlCol="0">
            <a:spAutoFit/>
          </a:bodyPr>
          <a:lstStyle/>
          <a:p>
            <a:pPr algn="ctr"/>
            <a:r>
              <a:rPr lang="en-US" sz="2400" dirty="0" smtClean="0">
                <a:solidFill>
                  <a:schemeClr val="bg1">
                    <a:lumMod val="95000"/>
                  </a:schemeClr>
                </a:solidFill>
                <a:latin typeface="Exo 2 Light" panose="00000400000000000000" pitchFamily="2" charset="0"/>
                <a:ea typeface="Lato Light" charset="0"/>
                <a:cs typeface="Lato Light" charset="0"/>
              </a:rPr>
              <a:t>ReadMe</a:t>
            </a:r>
          </a:p>
          <a:p>
            <a:pPr algn="ctr"/>
            <a:r>
              <a:rPr lang="en-US" sz="2400" dirty="0" smtClean="0">
                <a:solidFill>
                  <a:schemeClr val="bg1">
                    <a:lumMod val="95000"/>
                  </a:schemeClr>
                </a:solidFill>
                <a:latin typeface="Exo 2 Light" panose="00000400000000000000" pitchFamily="2" charset="0"/>
                <a:ea typeface="Lato Light" charset="0"/>
                <a:cs typeface="Lato Light" charset="0"/>
              </a:rPr>
              <a:t>Example MIDIs</a:t>
            </a:r>
          </a:p>
          <a:p>
            <a:pPr algn="ctr"/>
            <a:r>
              <a:rPr lang="en-US" sz="2400" dirty="0" smtClean="0">
                <a:solidFill>
                  <a:schemeClr val="bg1">
                    <a:lumMod val="95000"/>
                  </a:schemeClr>
                </a:solidFill>
                <a:latin typeface="Exo 2 Light" panose="00000400000000000000" pitchFamily="2" charset="0"/>
                <a:ea typeface="Lato Light" charset="0"/>
                <a:cs typeface="Lato Light" charset="0"/>
              </a:rPr>
              <a:t>Example JAMS</a:t>
            </a:r>
            <a:endParaRPr lang="en-US" sz="2400" dirty="0">
              <a:solidFill>
                <a:schemeClr val="bg1">
                  <a:lumMod val="95000"/>
                </a:schemeClr>
              </a:solidFill>
              <a:latin typeface="Exo 2 Light" panose="00000400000000000000" pitchFamily="2" charset="0"/>
              <a:ea typeface="Lato Light" charset="0"/>
              <a:cs typeface="Lato Light" charset="0"/>
            </a:endParaRPr>
          </a:p>
        </p:txBody>
      </p:sp>
      <p:sp>
        <p:nvSpPr>
          <p:cNvPr id="27" name="Folded Corner 26"/>
          <p:cNvSpPr>
            <a:spLocks noChangeAspect="1"/>
          </p:cNvSpPr>
          <p:nvPr/>
        </p:nvSpPr>
        <p:spPr>
          <a:xfrm>
            <a:off x="15740944" y="3453623"/>
            <a:ext cx="1170218" cy="1699251"/>
          </a:xfrm>
          <a:prstGeom prst="foldedCorner">
            <a:avLst>
              <a:gd name="adj" fmla="val 26900"/>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8000" dirty="0">
                <a:solidFill>
                  <a:srgbClr val="25262C"/>
                </a:solidFill>
              </a:rPr>
              <a:t>♪</a:t>
            </a:r>
          </a:p>
        </p:txBody>
      </p:sp>
      <p:sp>
        <p:nvSpPr>
          <p:cNvPr id="28" name="TextBox 27"/>
          <p:cNvSpPr txBox="1"/>
          <p:nvPr/>
        </p:nvSpPr>
        <p:spPr>
          <a:xfrm>
            <a:off x="15209254" y="8763355"/>
            <a:ext cx="2233597" cy="2308324"/>
          </a:xfrm>
          <a:prstGeom prst="rect">
            <a:avLst/>
          </a:prstGeom>
          <a:noFill/>
        </p:spPr>
        <p:txBody>
          <a:bodyPr wrap="square" rtlCol="0">
            <a:spAutoFit/>
          </a:bodyPr>
          <a:lstStyle/>
          <a:p>
            <a:pPr algn="ctr"/>
            <a:r>
              <a:rPr lang="en-US" sz="2400" dirty="0" smtClean="0">
                <a:solidFill>
                  <a:schemeClr val="bg1">
                    <a:lumMod val="95000"/>
                  </a:schemeClr>
                </a:solidFill>
                <a:latin typeface="Exo 2 Light" panose="00000400000000000000" pitchFamily="2" charset="0"/>
                <a:ea typeface="Lato Light" charset="0"/>
                <a:cs typeface="Lato Light" charset="0"/>
              </a:rPr>
              <a:t>bach1.mid</a:t>
            </a:r>
            <a:r>
              <a:rPr lang="en-US" sz="2400" baseline="30000" dirty="0" smtClean="0">
                <a:solidFill>
                  <a:schemeClr val="bg1">
                    <a:lumMod val="95000"/>
                  </a:schemeClr>
                </a:solidFill>
                <a:latin typeface="Exo 2 Light" panose="00000400000000000000" pitchFamily="2" charset="0"/>
                <a:ea typeface="Lato Light" charset="0"/>
                <a:cs typeface="Lato Light" charset="0"/>
              </a:rPr>
              <a:t>1</a:t>
            </a:r>
            <a:endParaRPr lang="en-US" sz="2400" dirty="0" smtClean="0">
              <a:solidFill>
                <a:schemeClr val="bg1">
                  <a:lumMod val="95000"/>
                </a:schemeClr>
              </a:solidFill>
              <a:latin typeface="Exo 2 Light" panose="00000400000000000000" pitchFamily="2" charset="0"/>
              <a:ea typeface="Lato Light" charset="0"/>
              <a:cs typeface="Lato Light" charset="0"/>
            </a:endParaRPr>
          </a:p>
          <a:p>
            <a:pPr algn="ctr"/>
            <a:r>
              <a:rPr lang="en-US" sz="2400" dirty="0" smtClean="0">
                <a:solidFill>
                  <a:schemeClr val="bg1">
                    <a:lumMod val="95000"/>
                  </a:schemeClr>
                </a:solidFill>
                <a:latin typeface="Exo 2 Light" panose="00000400000000000000" pitchFamily="2" charset="0"/>
                <a:ea typeface="Lato Light" charset="0"/>
                <a:cs typeface="Lato Light" charset="0"/>
              </a:rPr>
              <a:t>bach2.mid</a:t>
            </a:r>
          </a:p>
          <a:p>
            <a:pPr algn="ctr"/>
            <a:r>
              <a:rPr lang="en-US" sz="2400" dirty="0" smtClean="0">
                <a:solidFill>
                  <a:schemeClr val="bg1">
                    <a:lumMod val="95000"/>
                  </a:schemeClr>
                </a:solidFill>
                <a:latin typeface="Exo 2 Light" panose="00000400000000000000" pitchFamily="2" charset="0"/>
                <a:ea typeface="Lato Light" charset="0"/>
                <a:cs typeface="Lato Light" charset="0"/>
              </a:rPr>
              <a:t>bee1.mid</a:t>
            </a:r>
          </a:p>
          <a:p>
            <a:pPr algn="ctr"/>
            <a:r>
              <a:rPr lang="en-US" sz="2400" dirty="0" smtClean="0">
                <a:solidFill>
                  <a:schemeClr val="bg1">
                    <a:lumMod val="95000"/>
                  </a:schemeClr>
                </a:solidFill>
                <a:latin typeface="Exo 2 Light" panose="00000400000000000000" pitchFamily="2" charset="0"/>
                <a:ea typeface="Lato Light" charset="0"/>
                <a:cs typeface="Lato Light" charset="0"/>
              </a:rPr>
              <a:t>hay1.mid</a:t>
            </a:r>
          </a:p>
          <a:p>
            <a:pPr algn="ctr"/>
            <a:r>
              <a:rPr lang="en-US" sz="2400" dirty="0" smtClean="0">
                <a:solidFill>
                  <a:schemeClr val="bg1">
                    <a:lumMod val="95000"/>
                  </a:schemeClr>
                </a:solidFill>
                <a:latin typeface="Exo 2 Light" panose="00000400000000000000" pitchFamily="2" charset="0"/>
                <a:ea typeface="Lato Light" charset="0"/>
                <a:cs typeface="Lato Light" charset="0"/>
              </a:rPr>
              <a:t>mo155.mid</a:t>
            </a:r>
          </a:p>
          <a:p>
            <a:pPr algn="ctr"/>
            <a:r>
              <a:rPr lang="en-US" sz="2400" dirty="0">
                <a:solidFill>
                  <a:schemeClr val="bg1">
                    <a:lumMod val="95000"/>
                  </a:schemeClr>
                </a:solidFill>
                <a:latin typeface="Exo 2 Light" panose="00000400000000000000" pitchFamily="2" charset="0"/>
                <a:ea typeface="Lato Light" charset="0"/>
                <a:cs typeface="Lato Light" charset="0"/>
              </a:rPr>
              <a:t>m</a:t>
            </a:r>
            <a:r>
              <a:rPr lang="en-US" sz="2400" dirty="0" smtClean="0">
                <a:solidFill>
                  <a:schemeClr val="bg1">
                    <a:lumMod val="95000"/>
                  </a:schemeClr>
                </a:solidFill>
                <a:latin typeface="Exo 2 Light" panose="00000400000000000000" pitchFamily="2" charset="0"/>
                <a:ea typeface="Lato Light" charset="0"/>
                <a:cs typeface="Lato Light" charset="0"/>
              </a:rPr>
              <a:t>o458.mid</a:t>
            </a:r>
            <a:endParaRPr lang="en-US" sz="2400" dirty="0">
              <a:solidFill>
                <a:schemeClr val="bg1">
                  <a:lumMod val="95000"/>
                </a:schemeClr>
              </a:solidFill>
              <a:latin typeface="Exo 2 Light" panose="00000400000000000000" pitchFamily="2" charset="0"/>
              <a:ea typeface="Lato Light" charset="0"/>
              <a:cs typeface="Lato Light" charset="0"/>
            </a:endParaRPr>
          </a:p>
        </p:txBody>
      </p:sp>
      <p:sp>
        <p:nvSpPr>
          <p:cNvPr id="29" name="Folded Corner 28"/>
          <p:cNvSpPr>
            <a:spLocks noChangeAspect="1"/>
          </p:cNvSpPr>
          <p:nvPr/>
        </p:nvSpPr>
        <p:spPr>
          <a:xfrm>
            <a:off x="15740944" y="3446789"/>
            <a:ext cx="1170218" cy="1699251"/>
          </a:xfrm>
          <a:prstGeom prst="foldedCorner">
            <a:avLst>
              <a:gd name="adj" fmla="val 26900"/>
            </a:avLst>
          </a:prstGeom>
          <a:solidFill>
            <a:srgbClr val="00CCCC"/>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4800" dirty="0" smtClean="0">
                <a:solidFill>
                  <a:srgbClr val="25262C"/>
                </a:solidFill>
                <a:latin typeface="Rajdhani" panose="02000000000000000000" pitchFamily="2" charset="0"/>
                <a:cs typeface="Rajdhani" panose="02000000000000000000" pitchFamily="2" charset="0"/>
              </a:rPr>
              <a:t>exe</a:t>
            </a:r>
            <a:endParaRPr lang="en-GB" sz="4800" dirty="0">
              <a:solidFill>
                <a:srgbClr val="25262C"/>
              </a:solidFill>
              <a:latin typeface="Rajdhani" panose="02000000000000000000" pitchFamily="2" charset="0"/>
              <a:cs typeface="Rajdhani" panose="02000000000000000000" pitchFamily="2" charset="0"/>
            </a:endParaRPr>
          </a:p>
        </p:txBody>
      </p:sp>
      <p:sp>
        <p:nvSpPr>
          <p:cNvPr id="30" name="TextBox 29"/>
          <p:cNvSpPr txBox="1"/>
          <p:nvPr/>
        </p:nvSpPr>
        <p:spPr>
          <a:xfrm>
            <a:off x="18233038" y="8736278"/>
            <a:ext cx="2233597" cy="830997"/>
          </a:xfrm>
          <a:prstGeom prst="rect">
            <a:avLst/>
          </a:prstGeom>
          <a:noFill/>
        </p:spPr>
        <p:txBody>
          <a:bodyPr wrap="square" rtlCol="0">
            <a:spAutoFit/>
          </a:bodyPr>
          <a:lstStyle/>
          <a:p>
            <a:pPr algn="ctr"/>
            <a:r>
              <a:rPr lang="en-US" sz="2400" dirty="0" smtClean="0">
                <a:solidFill>
                  <a:schemeClr val="bg1">
                    <a:lumMod val="95000"/>
                  </a:schemeClr>
                </a:solidFill>
                <a:latin typeface="Exo 2 Light" panose="00000400000000000000" pitchFamily="2" charset="0"/>
                <a:ea typeface="Lato Light" charset="0"/>
                <a:cs typeface="Lato Light" charset="0"/>
              </a:rPr>
              <a:t>ANOMIC.exe</a:t>
            </a:r>
          </a:p>
          <a:p>
            <a:pPr algn="ctr"/>
            <a:r>
              <a:rPr lang="en-US" sz="2400" dirty="0" smtClean="0">
                <a:solidFill>
                  <a:schemeClr val="bg1">
                    <a:lumMod val="95000"/>
                  </a:schemeClr>
                </a:solidFill>
                <a:latin typeface="Exo 2 Light" panose="00000400000000000000" pitchFamily="2" charset="0"/>
                <a:ea typeface="Lato Light" charset="0"/>
                <a:cs typeface="Lato Light" charset="0"/>
              </a:rPr>
              <a:t>Dependencies</a:t>
            </a:r>
            <a:endParaRPr lang="en-US" sz="2400" dirty="0">
              <a:solidFill>
                <a:schemeClr val="bg1">
                  <a:lumMod val="95000"/>
                </a:schemeClr>
              </a:solidFill>
              <a:latin typeface="Exo 2 Light" panose="00000400000000000000" pitchFamily="2" charset="0"/>
              <a:ea typeface="Lato Light" charset="0"/>
              <a:cs typeface="Lato Light" charset="0"/>
            </a:endParaRPr>
          </a:p>
        </p:txBody>
      </p:sp>
      <p:grpSp>
        <p:nvGrpSpPr>
          <p:cNvPr id="18" name="Group 17"/>
          <p:cNvGrpSpPr>
            <a:grpSpLocks noChangeAspect="1"/>
          </p:cNvGrpSpPr>
          <p:nvPr/>
        </p:nvGrpSpPr>
        <p:grpSpPr>
          <a:xfrm>
            <a:off x="14407440" y="5065201"/>
            <a:ext cx="3825598" cy="2828961"/>
            <a:chOff x="8174736" y="4091216"/>
            <a:chExt cx="6016752" cy="4449280"/>
          </a:xfrm>
        </p:grpSpPr>
        <p:sp>
          <p:nvSpPr>
            <p:cNvPr id="15" name="Rectangle 14"/>
            <p:cNvSpPr/>
            <p:nvPr/>
          </p:nvSpPr>
          <p:spPr>
            <a:xfrm>
              <a:off x="8174736" y="4791456"/>
              <a:ext cx="4864608" cy="3749040"/>
            </a:xfrm>
            <a:prstGeom prst="rect">
              <a:avLst/>
            </a:prstGeom>
            <a:solidFill>
              <a:srgbClr val="0691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p:cNvSpPr/>
            <p:nvPr/>
          </p:nvSpPr>
          <p:spPr>
            <a:xfrm>
              <a:off x="8193024" y="5115343"/>
              <a:ext cx="5998464" cy="3425153"/>
            </a:xfrm>
            <a:prstGeom prst="parallelogram">
              <a:avLst>
                <a:gd name="adj" fmla="val 34262"/>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8174736" y="4091216"/>
              <a:ext cx="1261872" cy="1024128"/>
            </a:xfrm>
            <a:prstGeom prst="roundRect">
              <a:avLst/>
            </a:prstGeom>
            <a:solidFill>
              <a:srgbClr val="0691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oogle Shape;409;p37"/>
          <p:cNvGrpSpPr/>
          <p:nvPr/>
        </p:nvGrpSpPr>
        <p:grpSpPr>
          <a:xfrm>
            <a:off x="14769539" y="5043925"/>
            <a:ext cx="3108960" cy="2930409"/>
            <a:chOff x="1923675" y="1633650"/>
            <a:chExt cx="436000" cy="435975"/>
          </a:xfrm>
        </p:grpSpPr>
        <p:sp>
          <p:nvSpPr>
            <p:cNvPr id="32" name="Google Shape;410;p3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38100" cap="rnd" cmpd="sng">
              <a:solidFill>
                <a:srgbClr val="06919A"/>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 name="Google Shape;411;p3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412;p3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413;p3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 name="Google Shape;414;p3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 name="Google Shape;415;p3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38" name="TextBox 37"/>
          <p:cNvSpPr txBox="1"/>
          <p:nvPr/>
        </p:nvSpPr>
        <p:spPr>
          <a:xfrm>
            <a:off x="12146359" y="6229853"/>
            <a:ext cx="8339328" cy="4832092"/>
          </a:xfrm>
          <a:prstGeom prst="rect">
            <a:avLst/>
          </a:prstGeom>
          <a:noFill/>
        </p:spPr>
        <p:txBody>
          <a:bodyPr wrap="square" rtlCol="0">
            <a:spAutoFit/>
          </a:bodyPr>
          <a:lstStyle/>
          <a:p>
            <a:pPr algn="ctr"/>
            <a:r>
              <a:rPr lang="en-US" sz="4400" dirty="0" smtClean="0">
                <a:solidFill>
                  <a:schemeClr val="bg1">
                    <a:lumMod val="95000"/>
                  </a:schemeClr>
                </a:solidFill>
                <a:latin typeface="Exo 2 Light" panose="00000400000000000000" pitchFamily="2" charset="0"/>
                <a:ea typeface="Lato Light" charset="0"/>
                <a:cs typeface="Lato Light" charset="0"/>
              </a:rPr>
              <a:t>Demographics</a:t>
            </a:r>
          </a:p>
          <a:p>
            <a:pPr algn="ctr"/>
            <a:r>
              <a:rPr lang="en-US" sz="4400" dirty="0" smtClean="0">
                <a:solidFill>
                  <a:schemeClr val="bg1">
                    <a:lumMod val="95000"/>
                  </a:schemeClr>
                </a:solidFill>
                <a:latin typeface="Exo 2 Light" panose="00000400000000000000" pitchFamily="2" charset="0"/>
                <a:ea typeface="Lato Light" charset="0"/>
                <a:cs typeface="Lato Light" charset="0"/>
              </a:rPr>
              <a:t>Musical background</a:t>
            </a:r>
          </a:p>
          <a:p>
            <a:pPr algn="ctr"/>
            <a:r>
              <a:rPr lang="en-US" sz="4400" dirty="0" smtClean="0">
                <a:solidFill>
                  <a:schemeClr val="bg1">
                    <a:lumMod val="95000"/>
                  </a:schemeClr>
                </a:solidFill>
                <a:latin typeface="Exo 2 Light" panose="00000400000000000000" pitchFamily="2" charset="0"/>
                <a:ea typeface="Lato Light" charset="0"/>
                <a:cs typeface="Lato Light" charset="0"/>
              </a:rPr>
              <a:t>ANOMIC usability metrics</a:t>
            </a:r>
          </a:p>
          <a:p>
            <a:pPr algn="ctr"/>
            <a:r>
              <a:rPr lang="en-US" sz="4400" dirty="0" smtClean="0">
                <a:solidFill>
                  <a:schemeClr val="bg1">
                    <a:lumMod val="95000"/>
                  </a:schemeClr>
                </a:solidFill>
                <a:latin typeface="Exo 2 Light" panose="00000400000000000000" pitchFamily="2" charset="0"/>
                <a:ea typeface="Lato Light" charset="0"/>
                <a:cs typeface="Lato Light" charset="0"/>
              </a:rPr>
              <a:t>Best and worst aspects</a:t>
            </a:r>
          </a:p>
          <a:p>
            <a:pPr algn="ctr"/>
            <a:r>
              <a:rPr lang="en-US" sz="4400" dirty="0" smtClean="0">
                <a:solidFill>
                  <a:schemeClr val="bg1">
                    <a:lumMod val="95000"/>
                  </a:schemeClr>
                </a:solidFill>
                <a:latin typeface="Exo 2 Light" panose="00000400000000000000" pitchFamily="2" charset="0"/>
                <a:ea typeface="Lato Light" charset="0"/>
                <a:cs typeface="Lato Light" charset="0"/>
              </a:rPr>
              <a:t>Feature recommendations</a:t>
            </a:r>
          </a:p>
          <a:p>
            <a:pPr algn="ctr"/>
            <a:r>
              <a:rPr lang="en-US" sz="4400" dirty="0" smtClean="0">
                <a:solidFill>
                  <a:schemeClr val="bg1">
                    <a:lumMod val="95000"/>
                  </a:schemeClr>
                </a:solidFill>
                <a:latin typeface="Exo 2 Light" panose="00000400000000000000" pitchFamily="2" charset="0"/>
                <a:ea typeface="Lato Light" charset="0"/>
                <a:cs typeface="Lato Light" charset="0"/>
              </a:rPr>
              <a:t>Comparison to pen-and-paper</a:t>
            </a:r>
            <a:endParaRPr lang="en-US" sz="4400" dirty="0">
              <a:solidFill>
                <a:schemeClr val="bg1">
                  <a:lumMod val="95000"/>
                </a:schemeClr>
              </a:solidFill>
              <a:latin typeface="Exo 2 Light" panose="00000400000000000000" pitchFamily="2" charset="0"/>
              <a:ea typeface="Lato Light" charset="0"/>
              <a:cs typeface="Lato Light" charset="0"/>
            </a:endParaRPr>
          </a:p>
          <a:p>
            <a:pPr algn="ctr"/>
            <a:r>
              <a:rPr lang="en-US" sz="4400" dirty="0" smtClean="0">
                <a:solidFill>
                  <a:schemeClr val="bg1">
                    <a:lumMod val="95000"/>
                  </a:schemeClr>
                </a:solidFill>
                <a:latin typeface="Exo 2 Light" panose="00000400000000000000" pitchFamily="2" charset="0"/>
                <a:ea typeface="Lato Light" charset="0"/>
                <a:cs typeface="Lato Light" charset="0"/>
              </a:rPr>
              <a:t>Automatic occurrence matching</a:t>
            </a:r>
          </a:p>
        </p:txBody>
      </p:sp>
      <p:cxnSp>
        <p:nvCxnSpPr>
          <p:cNvPr id="39" name="Straight Connector 38"/>
          <p:cNvCxnSpPr/>
          <p:nvPr/>
        </p:nvCxnSpPr>
        <p:spPr>
          <a:xfrm>
            <a:off x="0" y="1237826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0" y="12429068"/>
            <a:ext cx="24375533" cy="523220"/>
          </a:xfrm>
          <a:prstGeom prst="rect">
            <a:avLst/>
          </a:prstGeom>
          <a:noFill/>
        </p:spPr>
        <p:txBody>
          <a:bodyPr wrap="square" rtlCol="0">
            <a:spAutoFit/>
          </a:bodyPr>
          <a:lstStyle/>
          <a:p>
            <a:pPr algn="ct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I.Y. Ren et al.,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Investigating </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musical pattern ambiguity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in a h</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uman annotated dataset”, 2018</a:t>
            </a:r>
            <a:endParaRPr lang="en-GB" sz="2800" dirty="0">
              <a:solidFill>
                <a:srgbClr val="00CCCC"/>
              </a:solidFill>
              <a:latin typeface="Rajdhani" panose="02000000000000000000" pitchFamily="2" charset="0"/>
              <a:ea typeface="Lato Light" panose="020F0502020204030203" pitchFamily="34" charset="0"/>
              <a:cs typeface="Rajdhani" panose="02000000000000000000" pitchFamily="2" charset="0"/>
            </a:endParaRPr>
          </a:p>
        </p:txBody>
      </p:sp>
      <p:sp>
        <p:nvSpPr>
          <p:cNvPr id="52" name="Subtitle 2">
            <a:extLst>
              <a:ext uri="{FF2B5EF4-FFF2-40B4-BE49-F238E27FC236}">
                <a16:creationId xmlns="" xmlns:a16="http://schemas.microsoft.com/office/drawing/2014/main" id="{4C08A12B-847C-CC42-A074-95A325256D69}"/>
              </a:ext>
            </a:extLst>
          </p:cNvPr>
          <p:cNvSpPr txBox="1">
            <a:spLocks/>
          </p:cNvSpPr>
          <p:nvPr/>
        </p:nvSpPr>
        <p:spPr>
          <a:xfrm>
            <a:off x="282021" y="1838192"/>
            <a:ext cx="23719268"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Step 1:</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 Instructions</a:t>
            </a:r>
            <a:endPar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sp>
        <p:nvSpPr>
          <p:cNvPr id="53" name="Subtitle 2">
            <a:extLst>
              <a:ext uri="{FF2B5EF4-FFF2-40B4-BE49-F238E27FC236}">
                <a16:creationId xmlns="" xmlns:a16="http://schemas.microsoft.com/office/drawing/2014/main" id="{4C08A12B-847C-CC42-A074-95A325256D69}"/>
              </a:ext>
            </a:extLst>
          </p:cNvPr>
          <p:cNvSpPr txBox="1">
            <a:spLocks/>
          </p:cNvSpPr>
          <p:nvPr/>
        </p:nvSpPr>
        <p:spPr>
          <a:xfrm>
            <a:off x="282021" y="1838191"/>
            <a:ext cx="23719268"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Step 2: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Annotation</a:t>
            </a:r>
            <a:endParaRPr lang="en-US" sz="6600" dirty="0">
              <a:solidFill>
                <a:srgbClr val="00CCCC"/>
              </a:solidFill>
              <a:latin typeface="Rajdhani Light" panose="02000000000000000000" pitchFamily="2" charset="0"/>
              <a:ea typeface="Lato Light" panose="020F0502020204030203" pitchFamily="34" charset="0"/>
              <a:cs typeface="Rajdhani Light" panose="02000000000000000000" pitchFamily="2" charset="0"/>
            </a:endParaRPr>
          </a:p>
        </p:txBody>
      </p:sp>
      <p:sp>
        <p:nvSpPr>
          <p:cNvPr id="55" name="Subtitle 2">
            <a:extLst>
              <a:ext uri="{FF2B5EF4-FFF2-40B4-BE49-F238E27FC236}">
                <a16:creationId xmlns="" xmlns:a16="http://schemas.microsoft.com/office/drawing/2014/main" id="{4C08A12B-847C-CC42-A074-95A325256D69}"/>
              </a:ext>
            </a:extLst>
          </p:cNvPr>
          <p:cNvSpPr txBox="1">
            <a:spLocks/>
          </p:cNvSpPr>
          <p:nvPr/>
        </p:nvSpPr>
        <p:spPr>
          <a:xfrm>
            <a:off x="282021" y="1828992"/>
            <a:ext cx="23719268"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Step 3: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Survey</a:t>
            </a:r>
            <a:endParaRPr lang="en-US" sz="6600" dirty="0">
              <a:solidFill>
                <a:srgbClr val="00CCCC"/>
              </a:solidFill>
              <a:latin typeface="Rajdhani Light" panose="02000000000000000000" pitchFamily="2" charset="0"/>
              <a:ea typeface="Lato Light" panose="020F0502020204030203" pitchFamily="34" charset="0"/>
              <a:cs typeface="Rajdhani Light" panose="02000000000000000000" pitchFamily="2" charset="0"/>
            </a:endParaRPr>
          </a:p>
        </p:txBody>
      </p:sp>
      <p:grpSp>
        <p:nvGrpSpPr>
          <p:cNvPr id="2" name="Group 1"/>
          <p:cNvGrpSpPr/>
          <p:nvPr/>
        </p:nvGrpSpPr>
        <p:grpSpPr>
          <a:xfrm>
            <a:off x="282021" y="1828993"/>
            <a:ext cx="23719268" cy="9232952"/>
            <a:chOff x="282021" y="1828993"/>
            <a:chExt cx="23719268" cy="9232952"/>
          </a:xfrm>
        </p:grpSpPr>
        <p:grpSp>
          <p:nvGrpSpPr>
            <p:cNvPr id="41" name="Group 40"/>
            <p:cNvGrpSpPr>
              <a:grpSpLocks noChangeAspect="1"/>
            </p:cNvGrpSpPr>
            <p:nvPr/>
          </p:nvGrpSpPr>
          <p:grpSpPr>
            <a:xfrm>
              <a:off x="7412937" y="4845307"/>
              <a:ext cx="3292462" cy="3428993"/>
              <a:chOff x="15328504" y="5985164"/>
              <a:chExt cx="3152784" cy="3283525"/>
            </a:xfrm>
          </p:grpSpPr>
          <p:sp>
            <p:nvSpPr>
              <p:cNvPr id="42" name="Oval 41"/>
              <p:cNvSpPr/>
              <p:nvPr/>
            </p:nvSpPr>
            <p:spPr>
              <a:xfrm>
                <a:off x="16184899" y="5985164"/>
                <a:ext cx="1440000" cy="1440000"/>
              </a:xfrm>
              <a:prstGeom prst="ellipse">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Delay 42"/>
              <p:cNvSpPr/>
              <p:nvPr/>
            </p:nvSpPr>
            <p:spPr>
              <a:xfrm rot="16200000">
                <a:off x="16099600" y="6887001"/>
                <a:ext cx="1610592" cy="3152784"/>
              </a:xfrm>
              <a:prstGeom prst="flowChartDelay">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oogle Shape;409;p37"/>
            <p:cNvGrpSpPr/>
            <p:nvPr/>
          </p:nvGrpSpPr>
          <p:grpSpPr>
            <a:xfrm>
              <a:off x="14756479" y="2787380"/>
              <a:ext cx="3108960" cy="2930409"/>
              <a:chOff x="1923675" y="1633650"/>
              <a:chExt cx="436000" cy="435975"/>
            </a:xfrm>
          </p:grpSpPr>
          <p:sp>
            <p:nvSpPr>
              <p:cNvPr id="45" name="Google Shape;410;p3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38100" cap="rnd" cmpd="sng">
                <a:solidFill>
                  <a:srgbClr val="06919A"/>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 name="Google Shape;411;p3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 name="Google Shape;412;p3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 name="Google Shape;413;p3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9" name="Google Shape;414;p3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 name="Google Shape;415;p3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38100" cap="rnd" cmpd="sng">
                <a:solidFill>
                  <a:srgbClr val="00CCCC"/>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51" name="TextBox 50"/>
            <p:cNvSpPr txBox="1"/>
            <p:nvPr/>
          </p:nvSpPr>
          <p:spPr>
            <a:xfrm>
              <a:off x="12146358" y="6229853"/>
              <a:ext cx="8339328" cy="4832092"/>
            </a:xfrm>
            <a:prstGeom prst="rect">
              <a:avLst/>
            </a:prstGeom>
            <a:noFill/>
          </p:spPr>
          <p:txBody>
            <a:bodyPr wrap="square" rtlCol="0">
              <a:spAutoFit/>
            </a:bodyPr>
            <a:lstStyle/>
            <a:p>
              <a:pPr algn="ctr"/>
              <a:r>
                <a:rPr lang="en-US" sz="4400" dirty="0" smtClean="0">
                  <a:solidFill>
                    <a:schemeClr val="bg1">
                      <a:lumMod val="95000"/>
                    </a:schemeClr>
                  </a:solidFill>
                  <a:latin typeface="Exo 2 Light" panose="00000400000000000000" pitchFamily="2" charset="0"/>
                  <a:ea typeface="Lato Light" charset="0"/>
                  <a:cs typeface="Lato Light" charset="0"/>
                </a:rPr>
                <a:t>Demographics</a:t>
              </a:r>
            </a:p>
            <a:p>
              <a:pPr algn="ctr"/>
              <a:r>
                <a:rPr lang="en-US" sz="4400" dirty="0" smtClean="0">
                  <a:solidFill>
                    <a:schemeClr val="bg1">
                      <a:lumMod val="95000"/>
                    </a:schemeClr>
                  </a:solidFill>
                  <a:latin typeface="Exo 2 Light" panose="00000400000000000000" pitchFamily="2" charset="0"/>
                  <a:ea typeface="Lato Light" charset="0"/>
                  <a:cs typeface="Lato Light" charset="0"/>
                </a:rPr>
                <a:t>Musical background</a:t>
              </a:r>
            </a:p>
            <a:p>
              <a:pPr algn="ctr"/>
              <a:r>
                <a:rPr lang="en-US" sz="4400" dirty="0" smtClean="0">
                  <a:solidFill>
                    <a:schemeClr val="bg1">
                      <a:lumMod val="95000"/>
                    </a:schemeClr>
                  </a:solidFill>
                  <a:latin typeface="Exo 2 Light" panose="00000400000000000000" pitchFamily="2" charset="0"/>
                  <a:ea typeface="Lato Light" charset="0"/>
                  <a:cs typeface="Lato Light" charset="0"/>
                </a:rPr>
                <a:t>ANOMIC usability metrics</a:t>
              </a:r>
            </a:p>
            <a:p>
              <a:pPr algn="ctr"/>
              <a:r>
                <a:rPr lang="en-US" sz="4400" dirty="0" smtClean="0">
                  <a:solidFill>
                    <a:schemeClr val="bg1">
                      <a:lumMod val="95000"/>
                    </a:schemeClr>
                  </a:solidFill>
                  <a:latin typeface="Exo 2 Light" panose="00000400000000000000" pitchFamily="2" charset="0"/>
                  <a:ea typeface="Lato Light" charset="0"/>
                  <a:cs typeface="Lato Light" charset="0"/>
                </a:rPr>
                <a:t>Best and worst aspects</a:t>
              </a:r>
            </a:p>
            <a:p>
              <a:pPr algn="ctr"/>
              <a:r>
                <a:rPr lang="en-US" sz="4400" dirty="0" smtClean="0">
                  <a:solidFill>
                    <a:schemeClr val="bg1">
                      <a:lumMod val="95000"/>
                    </a:schemeClr>
                  </a:solidFill>
                  <a:latin typeface="Exo 2 Light" panose="00000400000000000000" pitchFamily="2" charset="0"/>
                  <a:ea typeface="Lato Light" charset="0"/>
                  <a:cs typeface="Lato Light" charset="0"/>
                </a:rPr>
                <a:t>Feature recommendations</a:t>
              </a:r>
            </a:p>
            <a:p>
              <a:pPr algn="ctr"/>
              <a:r>
                <a:rPr lang="en-US" sz="4400" dirty="0" smtClean="0">
                  <a:solidFill>
                    <a:schemeClr val="bg1">
                      <a:lumMod val="95000"/>
                    </a:schemeClr>
                  </a:solidFill>
                  <a:latin typeface="Exo 2 Light" panose="00000400000000000000" pitchFamily="2" charset="0"/>
                  <a:ea typeface="Lato Light" charset="0"/>
                  <a:cs typeface="Lato Light" charset="0"/>
                </a:rPr>
                <a:t>Comparison to pen-and-paper</a:t>
              </a:r>
              <a:endParaRPr lang="en-US" sz="4400" dirty="0">
                <a:solidFill>
                  <a:schemeClr val="bg1">
                    <a:lumMod val="95000"/>
                  </a:schemeClr>
                </a:solidFill>
                <a:latin typeface="Exo 2 Light" panose="00000400000000000000" pitchFamily="2" charset="0"/>
                <a:ea typeface="Lato Light" charset="0"/>
                <a:cs typeface="Lato Light" charset="0"/>
              </a:endParaRPr>
            </a:p>
            <a:p>
              <a:pPr algn="ctr"/>
              <a:r>
                <a:rPr lang="en-US" sz="4400" dirty="0" smtClean="0">
                  <a:solidFill>
                    <a:schemeClr val="bg1">
                      <a:lumMod val="95000"/>
                    </a:schemeClr>
                  </a:solidFill>
                  <a:latin typeface="Exo 2 Light" panose="00000400000000000000" pitchFamily="2" charset="0"/>
                  <a:ea typeface="Lato Light" charset="0"/>
                  <a:cs typeface="Lato Light" charset="0"/>
                </a:rPr>
                <a:t>Automatic occurrence matching</a:t>
              </a:r>
            </a:p>
          </p:txBody>
        </p:sp>
        <p:sp>
          <p:nvSpPr>
            <p:cNvPr id="54" name="Subtitle 2">
              <a:extLst>
                <a:ext uri="{FF2B5EF4-FFF2-40B4-BE49-F238E27FC236}">
                  <a16:creationId xmlns="" xmlns:a16="http://schemas.microsoft.com/office/drawing/2014/main" id="{4C08A12B-847C-CC42-A074-95A325256D69}"/>
                </a:ext>
              </a:extLst>
            </p:cNvPr>
            <p:cNvSpPr txBox="1">
              <a:spLocks/>
            </p:cNvSpPr>
            <p:nvPr/>
          </p:nvSpPr>
          <p:spPr>
            <a:xfrm>
              <a:off x="282021" y="1828993"/>
              <a:ext cx="23719268"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Step 3: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Survey</a:t>
              </a:r>
              <a:endParaRPr lang="en-US" sz="6600" dirty="0">
                <a:solidFill>
                  <a:srgbClr val="00CCCC"/>
                </a:solidFill>
                <a:latin typeface="Rajdhani Light" panose="02000000000000000000" pitchFamily="2" charset="0"/>
                <a:ea typeface="Lato Light" panose="020F0502020204030203" pitchFamily="34" charset="0"/>
                <a:cs typeface="Rajdhani Light" panose="02000000000000000000" pitchFamily="2" charset="0"/>
              </a:endParaRPr>
            </a:p>
          </p:txBody>
        </p:sp>
      </p:grpSp>
    </p:spTree>
    <p:extLst>
      <p:ext uri="{BB962C8B-B14F-4D97-AF65-F5344CB8AC3E}">
        <p14:creationId xmlns:p14="http://schemas.microsoft.com/office/powerpoint/2010/main" val="2855866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0-#ppt_w/2"/>
                                          </p:val>
                                        </p:tav>
                                        <p:tav tm="100000">
                                          <p:val>
                                            <p:strVal val="#ppt_x"/>
                                          </p:val>
                                        </p:tav>
                                      </p:tavLst>
                                    </p:anim>
                                    <p:anim calcmode="lin" valueType="num">
                                      <p:cBhvr additive="base">
                                        <p:cTn id="8"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25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250"/>
                                        <p:tgtEl>
                                          <p:spTgt spid="11"/>
                                        </p:tgtEl>
                                      </p:cBhvr>
                                    </p:animEffect>
                                    <p:set>
                                      <p:cBhvr>
                                        <p:cTn id="21" dur="1" fill="hold">
                                          <p:stCondLst>
                                            <p:cond delay="249"/>
                                          </p:stCondLst>
                                        </p:cTn>
                                        <p:tgtEl>
                                          <p:spTgt spid="1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52"/>
                                        </p:tgtEl>
                                      </p:cBhvr>
                                    </p:animEffect>
                                    <p:set>
                                      <p:cBhvr>
                                        <p:cTn id="24" dur="1" fill="hold">
                                          <p:stCondLst>
                                            <p:cond delay="249"/>
                                          </p:stCondLst>
                                        </p:cTn>
                                        <p:tgtEl>
                                          <p:spTgt spid="52"/>
                                        </p:tgtEl>
                                        <p:attrNameLst>
                                          <p:attrName>style.visibility</p:attrName>
                                        </p:attrNameLst>
                                      </p:cBhvr>
                                      <p:to>
                                        <p:strVal val="hidden"/>
                                      </p:to>
                                    </p:set>
                                  </p:childTnLst>
                                </p:cTn>
                              </p:par>
                            </p:childTnLst>
                          </p:cTn>
                        </p:par>
                        <p:par>
                          <p:cTn id="25" fill="hold">
                            <p:stCondLst>
                              <p:cond delay="250"/>
                            </p:stCondLst>
                            <p:childTnLst>
                              <p:par>
                                <p:cTn id="26" presetID="63" presetClass="path" presetSubtype="0" accel="50000" decel="50000" fill="hold" nodeType="afterEffect">
                                  <p:stCondLst>
                                    <p:cond delay="0"/>
                                  </p:stCondLst>
                                  <p:childTnLst>
                                    <p:animMotion origin="layout" path="M 1.54728E-6 -7.40741E-7 L 0.10589 -7.40741E-7 " pathEditMode="relative" rAng="0" ptsTypes="AA">
                                      <p:cBhvr>
                                        <p:cTn id="27" dur="500" fill="hold"/>
                                        <p:tgtEl>
                                          <p:spTgt spid="70"/>
                                        </p:tgtEl>
                                        <p:attrNameLst>
                                          <p:attrName>ppt_x</p:attrName>
                                          <p:attrName>ppt_y</p:attrName>
                                        </p:attrNameLst>
                                      </p:cBhvr>
                                      <p:rCtr x="5294" y="0"/>
                                    </p:animMotion>
                                  </p:childTnLst>
                                </p:cTn>
                              </p:par>
                              <p:par>
                                <p:cTn id="28" presetID="2" presetClass="entr" presetSubtype="2" decel="10000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1+#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25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4.83199E-6 -3.7037E-6 L 4.83199E-6 -0.16307 " pathEditMode="relative" rAng="0" ptsTypes="AA">
                                      <p:cBhvr>
                                        <p:cTn id="38" dur="250" fill="hold"/>
                                        <p:tgtEl>
                                          <p:spTgt spid="18"/>
                                        </p:tgtEl>
                                        <p:attrNameLst>
                                          <p:attrName>ppt_x</p:attrName>
                                          <p:attrName>ppt_y</p:attrName>
                                        </p:attrNameLst>
                                      </p:cBhvr>
                                      <p:rCtr x="0" y="-8160"/>
                                    </p:animMotion>
                                  </p:childTnLst>
                                </p:cTn>
                              </p:par>
                            </p:childTnLst>
                          </p:cTn>
                        </p:par>
                        <p:par>
                          <p:cTn id="39" fill="hold">
                            <p:stCondLst>
                              <p:cond delay="250"/>
                            </p:stCondLst>
                            <p:childTnLst>
                              <p:par>
                                <p:cTn id="40" presetID="1"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par>
                          <p:cTn id="46" fill="hold">
                            <p:stCondLst>
                              <p:cond delay="250"/>
                            </p:stCondLst>
                            <p:childTnLst>
                              <p:par>
                                <p:cTn id="47" presetID="42" presetClass="path" presetSubtype="0" decel="100000" fill="hold" grpId="1" nodeType="afterEffect">
                                  <p:stCondLst>
                                    <p:cond delay="0"/>
                                  </p:stCondLst>
                                  <p:childTnLst>
                                    <p:animMotion origin="layout" path="M 4.83199E-6 5E-6 L 4.83199E-6 0.24561 " pathEditMode="relative" rAng="0" ptsTypes="AA">
                                      <p:cBhvr>
                                        <p:cTn id="48" dur="500" fill="hold"/>
                                        <p:tgtEl>
                                          <p:spTgt spid="27"/>
                                        </p:tgtEl>
                                        <p:attrNameLst>
                                          <p:attrName>ppt_x</p:attrName>
                                          <p:attrName>ppt_y</p:attrName>
                                        </p:attrNameLst>
                                      </p:cBhvr>
                                      <p:rCtr x="0" y="12280"/>
                                    </p:animMotion>
                                  </p:childTnLst>
                                </p:cTn>
                              </p:par>
                              <p:par>
                                <p:cTn id="49" presetID="42" presetClass="path" presetSubtype="0" decel="100000" fill="hold" grpId="1" nodeType="withEffect">
                                  <p:stCondLst>
                                    <p:cond delay="0"/>
                                  </p:stCondLst>
                                  <p:childTnLst>
                                    <p:animMotion origin="layout" path="M -0.00026 -0.0044 L -0.12458 0.2456 " pathEditMode="relative" rAng="0" ptsTypes="AA">
                                      <p:cBhvr>
                                        <p:cTn id="50" dur="500" fill="hold"/>
                                        <p:tgtEl>
                                          <p:spTgt spid="25"/>
                                        </p:tgtEl>
                                        <p:attrNameLst>
                                          <p:attrName>ppt_x</p:attrName>
                                          <p:attrName>ppt_y</p:attrName>
                                        </p:attrNameLst>
                                      </p:cBhvr>
                                      <p:rCtr x="-6219" y="12500"/>
                                    </p:animMotion>
                                  </p:childTnLst>
                                </p:cTn>
                              </p:par>
                              <p:par>
                                <p:cTn id="51" presetID="42" presetClass="path" presetSubtype="0" decel="100000" fill="hold" grpId="1" nodeType="withEffect">
                                  <p:stCondLst>
                                    <p:cond delay="0"/>
                                  </p:stCondLst>
                                  <p:childTnLst>
                                    <p:animMotion origin="layout" path="M 4.83199E-6 5E-6 L 0.12574 0.25001 " pathEditMode="relative" rAng="0" ptsTypes="AA">
                                      <p:cBhvr>
                                        <p:cTn id="52" dur="500" fill="hold"/>
                                        <p:tgtEl>
                                          <p:spTgt spid="29"/>
                                        </p:tgtEl>
                                        <p:attrNameLst>
                                          <p:attrName>ppt_x</p:attrName>
                                          <p:attrName>ppt_y</p:attrName>
                                        </p:attrNameLst>
                                      </p:cBhvr>
                                      <p:rCtr x="6284" y="12500"/>
                                    </p:animMotion>
                                  </p:childTnLst>
                                </p:cTn>
                              </p:par>
                            </p:childTnLst>
                          </p:cTn>
                        </p:par>
                        <p:par>
                          <p:cTn id="53" fill="hold">
                            <p:stCondLst>
                              <p:cond delay="750"/>
                            </p:stCondLst>
                            <p:childTnLst>
                              <p:par>
                                <p:cTn id="54" presetID="22" presetClass="entr" presetSubtype="1"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up)">
                                      <p:cBhvr>
                                        <p:cTn id="56" dur="250"/>
                                        <p:tgtEl>
                                          <p:spTgt spid="2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up)">
                                      <p:cBhvr>
                                        <p:cTn id="59" dur="250"/>
                                        <p:tgtEl>
                                          <p:spTgt spid="28"/>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up)">
                                      <p:cBhvr>
                                        <p:cTn id="62" dur="250"/>
                                        <p:tgtEl>
                                          <p:spTgt spid="30"/>
                                        </p:tgtEl>
                                      </p:cBhvr>
                                    </p:animEffect>
                                  </p:childTnLst>
                                </p:cTn>
                              </p:par>
                              <p:par>
                                <p:cTn id="63" presetID="16" presetClass="entr" presetSubtype="37"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par>
                                <p:cTn id="66" presetID="2" presetClass="entr" presetSubtype="4" decel="10000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additive="base">
                                        <p:cTn id="68" dur="500" fill="hold"/>
                                        <p:tgtEl>
                                          <p:spTgt spid="40"/>
                                        </p:tgtEl>
                                        <p:attrNameLst>
                                          <p:attrName>ppt_x</p:attrName>
                                        </p:attrNameLst>
                                      </p:cBhvr>
                                      <p:tavLst>
                                        <p:tav tm="0">
                                          <p:val>
                                            <p:strVal val="#ppt_x"/>
                                          </p:val>
                                        </p:tav>
                                        <p:tav tm="100000">
                                          <p:val>
                                            <p:strVal val="#ppt_x"/>
                                          </p:val>
                                        </p:tav>
                                      </p:tavLst>
                                    </p:anim>
                                    <p:anim calcmode="lin" valueType="num">
                                      <p:cBhvr additive="base">
                                        <p:cTn id="6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250"/>
                                        <p:tgtEl>
                                          <p:spTgt spid="18"/>
                                        </p:tgtEl>
                                      </p:cBhvr>
                                    </p:animEffect>
                                    <p:set>
                                      <p:cBhvr>
                                        <p:cTn id="74" dur="1" fill="hold">
                                          <p:stCondLst>
                                            <p:cond delay="249"/>
                                          </p:stCondLst>
                                        </p:cTn>
                                        <p:tgtEl>
                                          <p:spTgt spid="18"/>
                                        </p:tgtEl>
                                        <p:attrNameLst>
                                          <p:attrName>style.visibility</p:attrName>
                                        </p:attrNameLst>
                                      </p:cBhvr>
                                      <p:to>
                                        <p:strVal val="hidden"/>
                                      </p:to>
                                    </p:set>
                                  </p:childTnLst>
                                </p:cTn>
                              </p:par>
                              <p:par>
                                <p:cTn id="75" presetID="10" presetClass="exit" presetSubtype="0" fill="hold" grpId="2" nodeType="withEffect">
                                  <p:stCondLst>
                                    <p:cond delay="0"/>
                                  </p:stCondLst>
                                  <p:childTnLst>
                                    <p:animEffect transition="out" filter="fade">
                                      <p:cBhvr>
                                        <p:cTn id="76" dur="250"/>
                                        <p:tgtEl>
                                          <p:spTgt spid="25"/>
                                        </p:tgtEl>
                                      </p:cBhvr>
                                    </p:animEffect>
                                    <p:set>
                                      <p:cBhvr>
                                        <p:cTn id="77" dur="1" fill="hold">
                                          <p:stCondLst>
                                            <p:cond delay="249"/>
                                          </p:stCondLst>
                                        </p:cTn>
                                        <p:tgtEl>
                                          <p:spTgt spid="25"/>
                                        </p:tgtEl>
                                        <p:attrNameLst>
                                          <p:attrName>style.visibility</p:attrName>
                                        </p:attrNameLst>
                                      </p:cBhvr>
                                      <p:to>
                                        <p:strVal val="hidden"/>
                                      </p:to>
                                    </p:set>
                                  </p:childTnLst>
                                </p:cTn>
                              </p:par>
                              <p:par>
                                <p:cTn id="78" presetID="10" presetClass="exit" presetSubtype="0" fill="hold" grpId="2" nodeType="withEffect">
                                  <p:stCondLst>
                                    <p:cond delay="0"/>
                                  </p:stCondLst>
                                  <p:childTnLst>
                                    <p:animEffect transition="out" filter="fade">
                                      <p:cBhvr>
                                        <p:cTn id="79" dur="250"/>
                                        <p:tgtEl>
                                          <p:spTgt spid="27"/>
                                        </p:tgtEl>
                                      </p:cBhvr>
                                    </p:animEffect>
                                    <p:set>
                                      <p:cBhvr>
                                        <p:cTn id="80" dur="1" fill="hold">
                                          <p:stCondLst>
                                            <p:cond delay="249"/>
                                          </p:stCondLst>
                                        </p:cTn>
                                        <p:tgtEl>
                                          <p:spTgt spid="27"/>
                                        </p:tgtEl>
                                        <p:attrNameLst>
                                          <p:attrName>style.visibility</p:attrName>
                                        </p:attrNameLst>
                                      </p:cBhvr>
                                      <p:to>
                                        <p:strVal val="hidden"/>
                                      </p:to>
                                    </p:set>
                                  </p:childTnLst>
                                </p:cTn>
                              </p:par>
                              <p:par>
                                <p:cTn id="81" presetID="10" presetClass="exit" presetSubtype="0" fill="hold" grpId="2" nodeType="withEffect">
                                  <p:stCondLst>
                                    <p:cond delay="0"/>
                                  </p:stCondLst>
                                  <p:childTnLst>
                                    <p:animEffect transition="out" filter="fade">
                                      <p:cBhvr>
                                        <p:cTn id="82" dur="250"/>
                                        <p:tgtEl>
                                          <p:spTgt spid="29"/>
                                        </p:tgtEl>
                                      </p:cBhvr>
                                    </p:animEffect>
                                    <p:set>
                                      <p:cBhvr>
                                        <p:cTn id="83" dur="1" fill="hold">
                                          <p:stCondLst>
                                            <p:cond delay="249"/>
                                          </p:stCondLst>
                                        </p:cTn>
                                        <p:tgtEl>
                                          <p:spTgt spid="2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250"/>
                                        <p:tgtEl>
                                          <p:spTgt spid="26"/>
                                        </p:tgtEl>
                                      </p:cBhvr>
                                    </p:animEffect>
                                    <p:set>
                                      <p:cBhvr>
                                        <p:cTn id="86" dur="1" fill="hold">
                                          <p:stCondLst>
                                            <p:cond delay="249"/>
                                          </p:stCondLst>
                                        </p:cTn>
                                        <p:tgtEl>
                                          <p:spTgt spid="26"/>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250"/>
                                        <p:tgtEl>
                                          <p:spTgt spid="28"/>
                                        </p:tgtEl>
                                      </p:cBhvr>
                                    </p:animEffect>
                                    <p:set>
                                      <p:cBhvr>
                                        <p:cTn id="89" dur="1" fill="hold">
                                          <p:stCondLst>
                                            <p:cond delay="249"/>
                                          </p:stCondLst>
                                        </p:cTn>
                                        <p:tgtEl>
                                          <p:spTgt spid="28"/>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250"/>
                                        <p:tgtEl>
                                          <p:spTgt spid="30"/>
                                        </p:tgtEl>
                                      </p:cBhvr>
                                    </p:animEffect>
                                    <p:set>
                                      <p:cBhvr>
                                        <p:cTn id="92" dur="1" fill="hold">
                                          <p:stCondLst>
                                            <p:cond delay="249"/>
                                          </p:stCondLst>
                                        </p:cTn>
                                        <p:tgtEl>
                                          <p:spTgt spid="30"/>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250"/>
                                        <p:tgtEl>
                                          <p:spTgt spid="53"/>
                                        </p:tgtEl>
                                      </p:cBhvr>
                                    </p:animEffect>
                                    <p:set>
                                      <p:cBhvr>
                                        <p:cTn id="95" dur="1" fill="hold">
                                          <p:stCondLst>
                                            <p:cond delay="249"/>
                                          </p:stCondLst>
                                        </p:cTn>
                                        <p:tgtEl>
                                          <p:spTgt spid="53"/>
                                        </p:tgtEl>
                                        <p:attrNameLst>
                                          <p:attrName>style.visibility</p:attrName>
                                        </p:attrNameLst>
                                      </p:cBhvr>
                                      <p:to>
                                        <p:strVal val="hidden"/>
                                      </p:to>
                                    </p:set>
                                  </p:childTnLst>
                                </p:cTn>
                              </p:par>
                            </p:childTnLst>
                          </p:cTn>
                        </p:par>
                        <p:par>
                          <p:cTn id="96" fill="hold">
                            <p:stCondLst>
                              <p:cond delay="250"/>
                            </p:stCondLst>
                            <p:childTnLst>
                              <p:par>
                                <p:cTn id="97" presetID="2" presetClass="entr" presetSubtype="2" decel="100000" fill="hold" nodeType="afterEffect">
                                  <p:stCondLst>
                                    <p:cond delay="0"/>
                                  </p:stCondLst>
                                  <p:childTnLst>
                                    <p:set>
                                      <p:cBhvr>
                                        <p:cTn id="98" dur="1" fill="hold">
                                          <p:stCondLst>
                                            <p:cond delay="0"/>
                                          </p:stCondLst>
                                        </p:cTn>
                                        <p:tgtEl>
                                          <p:spTgt spid="31"/>
                                        </p:tgtEl>
                                        <p:attrNameLst>
                                          <p:attrName>style.visibility</p:attrName>
                                        </p:attrNameLst>
                                      </p:cBhvr>
                                      <p:to>
                                        <p:strVal val="visible"/>
                                      </p:to>
                                    </p:set>
                                    <p:anim calcmode="lin" valueType="num">
                                      <p:cBhvr additive="base">
                                        <p:cTn id="99" dur="500" fill="hold"/>
                                        <p:tgtEl>
                                          <p:spTgt spid="31"/>
                                        </p:tgtEl>
                                        <p:attrNameLst>
                                          <p:attrName>ppt_x</p:attrName>
                                        </p:attrNameLst>
                                      </p:cBhvr>
                                      <p:tavLst>
                                        <p:tav tm="0">
                                          <p:val>
                                            <p:strVal val="1+#ppt_w/2"/>
                                          </p:val>
                                        </p:tav>
                                        <p:tav tm="100000">
                                          <p:val>
                                            <p:strVal val="#ppt_x"/>
                                          </p:val>
                                        </p:tav>
                                      </p:tavLst>
                                    </p:anim>
                                    <p:anim calcmode="lin" valueType="num">
                                      <p:cBhvr additive="base">
                                        <p:cTn id="100" dur="500" fill="hold"/>
                                        <p:tgtEl>
                                          <p:spTgt spid="31"/>
                                        </p:tgtEl>
                                        <p:attrNameLst>
                                          <p:attrName>ppt_y</p:attrName>
                                        </p:attrNameLst>
                                      </p:cBhvr>
                                      <p:tavLst>
                                        <p:tav tm="0">
                                          <p:val>
                                            <p:strVal val="#ppt_y"/>
                                          </p:val>
                                        </p:tav>
                                        <p:tav tm="100000">
                                          <p:val>
                                            <p:strVal val="#ppt_y"/>
                                          </p:val>
                                        </p:tav>
                                      </p:tavLst>
                                    </p:anim>
                                  </p:childTnLst>
                                </p:cTn>
                              </p:par>
                              <p:par>
                                <p:cTn id="101" presetID="42" presetClass="path" presetSubtype="0" accel="50000" decel="50000" fill="hold" nodeType="withEffect">
                                  <p:stCondLst>
                                    <p:cond delay="0"/>
                                  </p:stCondLst>
                                  <p:childTnLst>
                                    <p:animMotion origin="layout" path="M 0.10589 -7.40741E-7 L 0.21177 -7.40741E-7 " pathEditMode="relative" rAng="0" ptsTypes="AA">
                                      <p:cBhvr>
                                        <p:cTn id="102" dur="500" fill="hold"/>
                                        <p:tgtEl>
                                          <p:spTgt spid="70"/>
                                        </p:tgtEl>
                                        <p:attrNameLst>
                                          <p:attrName>ppt_x</p:attrName>
                                          <p:attrName>ppt_y</p:attrName>
                                        </p:attrNameLst>
                                      </p:cBhvr>
                                      <p:rCtr x="5294" y="0"/>
                                    </p:animMotion>
                                  </p:childTnLst>
                                </p:cTn>
                              </p:par>
                              <p:par>
                                <p:cTn id="103" presetID="10" presetClass="entr" presetSubtype="0"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animEffect transition="in" filter="fade">
                                      <p:cBhvr>
                                        <p:cTn id="105" dur="250"/>
                                        <p:tgtEl>
                                          <p:spTgt spid="55"/>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nodeType="clickEffect">
                                  <p:stCondLst>
                                    <p:cond delay="0"/>
                                  </p:stCondLst>
                                  <p:childTnLst>
                                    <p:animMotion origin="layout" path="M 1.91456E-6 2.96296E-6 L 1.91456E-6 -0.16516 " pathEditMode="relative" rAng="0" ptsTypes="AA">
                                      <p:cBhvr>
                                        <p:cTn id="109" dur="500" fill="hold"/>
                                        <p:tgtEl>
                                          <p:spTgt spid="31"/>
                                        </p:tgtEl>
                                        <p:attrNameLst>
                                          <p:attrName>ppt_x</p:attrName>
                                          <p:attrName>ppt_y</p:attrName>
                                        </p:attrNameLst>
                                      </p:cBhvr>
                                      <p:rCtr x="0" y="-8264"/>
                                    </p:animMotion>
                                  </p:childTnLst>
                                </p:cTn>
                              </p:par>
                            </p:childTnLst>
                          </p:cTn>
                        </p:par>
                        <p:par>
                          <p:cTn id="110" fill="hold">
                            <p:stCondLst>
                              <p:cond delay="500"/>
                            </p:stCondLst>
                            <p:childTnLst>
                              <p:par>
                                <p:cTn id="111" presetID="22" presetClass="entr" presetSubtype="1" fill="hold" grpId="0" nodeType="after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up)">
                                      <p:cBhvr>
                                        <p:cTn id="113" dur="250"/>
                                        <p:tgtEl>
                                          <p:spTgt spid="3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nodeType="clickEffect">
                                  <p:stCondLst>
                                    <p:cond delay="0"/>
                                  </p:stCondLst>
                                  <p:childTnLst>
                                    <p:set>
                                      <p:cBhvr>
                                        <p:cTn id="117" dur="1" fill="hold">
                                          <p:stCondLst>
                                            <p:cond delay="0"/>
                                          </p:stCondLst>
                                        </p:cTn>
                                        <p:tgtEl>
                                          <p:spTgt spid="70"/>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31"/>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38"/>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55"/>
                                        </p:tgtEl>
                                        <p:attrNameLst>
                                          <p:attrName>style.visibility</p:attrName>
                                        </p:attrNameLst>
                                      </p:cBhvr>
                                      <p:to>
                                        <p:strVal val="hidden"/>
                                      </p:to>
                                    </p:set>
                                  </p:childTnLst>
                                </p:cTn>
                              </p:par>
                              <p:par>
                                <p:cTn id="124" presetID="1" presetClass="entr" presetSubtype="0" fill="hold" nodeType="withEffect">
                                  <p:stCondLst>
                                    <p:cond delay="0"/>
                                  </p:stCondLst>
                                  <p:childTnLst>
                                    <p:set>
                                      <p:cBhvr>
                                        <p:cTn id="125" dur="1" fill="hold">
                                          <p:stCondLst>
                                            <p:cond delay="0"/>
                                          </p:stCondLst>
                                        </p:cTn>
                                        <p:tgtEl>
                                          <p:spTgt spid="2"/>
                                        </p:tgtEl>
                                        <p:attrNameLst>
                                          <p:attrName>style.visibility</p:attrName>
                                        </p:attrNameLst>
                                      </p:cBhvr>
                                      <p:to>
                                        <p:strVal val="visible"/>
                                      </p:to>
                                    </p:set>
                                  </p:childTnLst>
                                </p:cTn>
                              </p:par>
                              <p:par>
                                <p:cTn id="126" presetID="2" presetClass="exit" presetSubtype="8" accel="100000" fill="hold" nodeType="withEffect">
                                  <p:stCondLst>
                                    <p:cond delay="0"/>
                                  </p:stCondLst>
                                  <p:childTnLst>
                                    <p:anim calcmode="lin" valueType="num">
                                      <p:cBhvr additive="base">
                                        <p:cTn id="127" dur="500"/>
                                        <p:tgtEl>
                                          <p:spTgt spid="2"/>
                                        </p:tgtEl>
                                        <p:attrNameLst>
                                          <p:attrName>ppt_x</p:attrName>
                                        </p:attrNameLst>
                                      </p:cBhvr>
                                      <p:tavLst>
                                        <p:tav tm="0">
                                          <p:val>
                                            <p:strVal val="ppt_x"/>
                                          </p:val>
                                        </p:tav>
                                        <p:tav tm="100000">
                                          <p:val>
                                            <p:strVal val="0-ppt_w/2"/>
                                          </p:val>
                                        </p:tav>
                                      </p:tavLst>
                                    </p:anim>
                                    <p:anim calcmode="lin" valueType="num">
                                      <p:cBhvr additive="base">
                                        <p:cTn id="128" dur="500"/>
                                        <p:tgtEl>
                                          <p:spTgt spid="2"/>
                                        </p:tgtEl>
                                        <p:attrNameLst>
                                          <p:attrName>ppt_y</p:attrName>
                                        </p:attrNameLst>
                                      </p:cBhvr>
                                      <p:tavLst>
                                        <p:tav tm="0">
                                          <p:val>
                                            <p:strVal val="ppt_y"/>
                                          </p:val>
                                        </p:tav>
                                        <p:tav tm="100000">
                                          <p:val>
                                            <p:strVal val="ppt_y"/>
                                          </p:val>
                                        </p:tav>
                                      </p:tavLst>
                                    </p:anim>
                                    <p:set>
                                      <p:cBhvr>
                                        <p:cTn id="12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6" grpId="0"/>
      <p:bldP spid="26" grpId="1"/>
      <p:bldP spid="27" grpId="0" animBg="1"/>
      <p:bldP spid="27" grpId="1" animBg="1"/>
      <p:bldP spid="27" grpId="2" animBg="1"/>
      <p:bldP spid="28" grpId="0"/>
      <p:bldP spid="28" grpId="1"/>
      <p:bldP spid="29" grpId="0" animBg="1"/>
      <p:bldP spid="29" grpId="1" animBg="1"/>
      <p:bldP spid="29" grpId="2" animBg="1"/>
      <p:bldP spid="30" grpId="0"/>
      <p:bldP spid="30" grpId="1"/>
      <p:bldP spid="38" grpId="0"/>
      <p:bldP spid="38" grpId="1"/>
      <p:bldP spid="40" grpId="0"/>
      <p:bldP spid="52" grpId="0"/>
      <p:bldP spid="52" grpId="1"/>
      <p:bldP spid="53" grpId="0"/>
      <p:bldP spid="53" grpId="1"/>
      <p:bldP spid="55" grpId="0"/>
      <p:bldP spid="55"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Evaluation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54"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1002532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Participants had no time limit to complete the annotation task.</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Participants were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unsupervised</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User actions within ANOMIC were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logged</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with timestamp included.</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Studies that were performed:</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How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inter-annotator agreement</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compares with existing work (the HEMAN data set)</a:t>
            </a:r>
            <a:r>
              <a:rPr lang="en-US" sz="54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and how it varies with factors like usage of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automatic occurrence matching </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or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musical experience</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Analysis into the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survey responses</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cxnSp>
        <p:nvCxnSpPr>
          <p:cNvPr id="55" name="Straight Connector 54"/>
          <p:cNvCxnSpPr/>
          <p:nvPr/>
        </p:nvCxnSpPr>
        <p:spPr>
          <a:xfrm>
            <a:off x="0" y="1237826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0" y="12429068"/>
            <a:ext cx="24375533" cy="523220"/>
          </a:xfrm>
          <a:prstGeom prst="rect">
            <a:avLst/>
          </a:prstGeom>
          <a:noFill/>
        </p:spPr>
        <p:txBody>
          <a:bodyPr wrap="square" rtlCol="0">
            <a:spAutoFit/>
          </a:bodyPr>
          <a:lstStyle/>
          <a:p>
            <a:pPr algn="ct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I.Y. Ren et al.,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Investigating </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musical pattern ambiguity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in a h</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uman annotated dataset”, 2018</a:t>
            </a:r>
            <a:endParaRPr lang="en-GB" sz="2800" dirty="0">
              <a:solidFill>
                <a:srgbClr val="00CCCC"/>
              </a:solidFill>
              <a:latin typeface="Rajdhani" panose="02000000000000000000" pitchFamily="2" charset="0"/>
              <a:ea typeface="Lato Light" panose="020F0502020204030203" pitchFamily="34" charset="0"/>
              <a:cs typeface="Rajdhani" panose="02000000000000000000" pitchFamily="2" charset="0"/>
            </a:endParaRPr>
          </a:p>
        </p:txBody>
      </p:sp>
      <p:sp>
        <p:nvSpPr>
          <p:cNvPr id="57" name="Subtitle 2">
            <a:extLst>
              <a:ext uri="{FF2B5EF4-FFF2-40B4-BE49-F238E27FC236}">
                <a16:creationId xmlns="" xmlns:a16="http://schemas.microsoft.com/office/drawing/2014/main" id="{4C08A12B-847C-CC42-A074-95A325256D69}"/>
              </a:ext>
            </a:extLst>
          </p:cNvPr>
          <p:cNvSpPr txBox="1">
            <a:spLocks/>
          </p:cNvSpPr>
          <p:nvPr/>
        </p:nvSpPr>
        <p:spPr>
          <a:xfrm>
            <a:off x="276994" y="2208142"/>
            <a:ext cx="23823661" cy="1002532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Participants had no time limit to complete the annotation task.</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Participants were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unsupervised</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User actions within ANOMIC were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logged</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with timestamp included.</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Studies that were performed:</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How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inter-annotator agreement</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compares with existing work (the HEMAN data set)</a:t>
            </a:r>
            <a:r>
              <a:rPr lang="en-US" sz="54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and how it varies with factors like usage of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automatic occurrence matching </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or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musical experience</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Analysis into the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survey responses</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spTree>
    <p:extLst>
      <p:ext uri="{BB962C8B-B14F-4D97-AF65-F5344CB8AC3E}">
        <p14:creationId xmlns:p14="http://schemas.microsoft.com/office/powerpoint/2010/main" val="1285790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25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xEl>
                                              <p:pRg st="1" end="1"/>
                                            </p:txEl>
                                          </p:spTgt>
                                        </p:tgtEl>
                                        <p:attrNameLst>
                                          <p:attrName>style.visibility</p:attrName>
                                        </p:attrNameLst>
                                      </p:cBhvr>
                                      <p:to>
                                        <p:strVal val="visible"/>
                                      </p:to>
                                    </p:set>
                                    <p:animEffect transition="in" filter="fade">
                                      <p:cBhvr>
                                        <p:cTn id="12" dur="250"/>
                                        <p:tgtEl>
                                          <p:spTgt spid="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xEl>
                                              <p:pRg st="2" end="2"/>
                                            </p:txEl>
                                          </p:spTgt>
                                        </p:tgtEl>
                                        <p:attrNameLst>
                                          <p:attrName>style.visibility</p:attrName>
                                        </p:attrNameLst>
                                      </p:cBhvr>
                                      <p:to>
                                        <p:strVal val="visible"/>
                                      </p:to>
                                    </p:set>
                                    <p:animEffect transition="in" filter="fade">
                                      <p:cBhvr>
                                        <p:cTn id="17" dur="250"/>
                                        <p:tgtEl>
                                          <p:spTgt spid="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xEl>
                                              <p:pRg st="3" end="3"/>
                                            </p:txEl>
                                          </p:spTgt>
                                        </p:tgtEl>
                                        <p:attrNameLst>
                                          <p:attrName>style.visibility</p:attrName>
                                        </p:attrNameLst>
                                      </p:cBhvr>
                                      <p:to>
                                        <p:strVal val="visible"/>
                                      </p:to>
                                    </p:set>
                                    <p:animEffect transition="in" filter="fade">
                                      <p:cBhvr>
                                        <p:cTn id="22" dur="250"/>
                                        <p:tgtEl>
                                          <p:spTgt spid="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
                                            <p:txEl>
                                              <p:pRg st="4" end="4"/>
                                            </p:txEl>
                                          </p:spTgt>
                                        </p:tgtEl>
                                        <p:attrNameLst>
                                          <p:attrName>style.visibility</p:attrName>
                                        </p:attrNameLst>
                                      </p:cBhvr>
                                      <p:to>
                                        <p:strVal val="visible"/>
                                      </p:to>
                                    </p:set>
                                    <p:animEffect transition="in" filter="fade">
                                      <p:cBhvr>
                                        <p:cTn id="27" dur="250"/>
                                        <p:tgtEl>
                                          <p:spTgt spid="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xEl>
                                              <p:pRg st="5" end="5"/>
                                            </p:txEl>
                                          </p:spTgt>
                                        </p:tgtEl>
                                        <p:attrNameLst>
                                          <p:attrName>style.visibility</p:attrName>
                                        </p:attrNameLst>
                                      </p:cBhvr>
                                      <p:to>
                                        <p:strVal val="visible"/>
                                      </p:to>
                                    </p:set>
                                    <p:animEffect transition="in" filter="fade">
                                      <p:cBhvr>
                                        <p:cTn id="32" dur="250"/>
                                        <p:tgtEl>
                                          <p:spTgt spid="5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54">
                                            <p:txEl>
                                              <p:pRg st="0" end="0"/>
                                            </p:txEl>
                                          </p:spTgt>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54">
                                            <p:txEl>
                                              <p:pRg st="1" end="1"/>
                                            </p:txEl>
                                          </p:spTgt>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54">
                                            <p:txEl>
                                              <p:pRg st="2" end="2"/>
                                            </p:txEl>
                                          </p:spTgt>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54">
                                            <p:txEl>
                                              <p:pRg st="3" end="3"/>
                                            </p:txEl>
                                          </p:spTgt>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54">
                                            <p:txEl>
                                              <p:pRg st="4" end="4"/>
                                            </p:txEl>
                                          </p:spTgt>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54">
                                            <p:txEl>
                                              <p:pRg st="5" end="5"/>
                                            </p:txEl>
                                          </p:spTgt>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2" presetClass="exit" presetSubtype="8" accel="100000" fill="hold" grpId="1" nodeType="withEffect">
                                  <p:stCondLst>
                                    <p:cond delay="0"/>
                                  </p:stCondLst>
                                  <p:childTnLst>
                                    <p:anim calcmode="lin" valueType="num">
                                      <p:cBhvr additive="base">
                                        <p:cTn id="50" dur="500"/>
                                        <p:tgtEl>
                                          <p:spTgt spid="57"/>
                                        </p:tgtEl>
                                        <p:attrNameLst>
                                          <p:attrName>ppt_x</p:attrName>
                                        </p:attrNameLst>
                                      </p:cBhvr>
                                      <p:tavLst>
                                        <p:tav tm="0">
                                          <p:val>
                                            <p:strVal val="ppt_x"/>
                                          </p:val>
                                        </p:tav>
                                        <p:tav tm="100000">
                                          <p:val>
                                            <p:strVal val="0-ppt_w/2"/>
                                          </p:val>
                                        </p:tav>
                                      </p:tavLst>
                                    </p:anim>
                                    <p:anim calcmode="lin" valueType="num">
                                      <p:cBhvr additive="base">
                                        <p:cTn id="51" dur="500"/>
                                        <p:tgtEl>
                                          <p:spTgt spid="57"/>
                                        </p:tgtEl>
                                        <p:attrNameLst>
                                          <p:attrName>ppt_y</p:attrName>
                                        </p:attrNameLst>
                                      </p:cBhvr>
                                      <p:tavLst>
                                        <p:tav tm="0">
                                          <p:val>
                                            <p:strVal val="ppt_y"/>
                                          </p:val>
                                        </p:tav>
                                        <p:tav tm="100000">
                                          <p:val>
                                            <p:strVal val="ppt_y"/>
                                          </p:val>
                                        </p:tav>
                                      </p:tavLst>
                                    </p:anim>
                                    <p:set>
                                      <p:cBhvr>
                                        <p:cTn id="52"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uiExpand="1" build="allAtOnce"/>
      <p:bldP spid="57" grpId="0"/>
      <p:bldP spid="57"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pic>
        <p:nvPicPr>
          <p:cNvPr id="1027" name="Picture 3"/>
          <p:cNvPicPr>
            <a:picLocks noChangeArrowheads="1"/>
          </p:cNvPicPr>
          <p:nvPr/>
        </p:nvPicPr>
        <p:blipFill rotWithShape="1">
          <a:blip r:embed="rId3" cstate="email">
            <a:extLst>
              <a:ext uri="{28A0092B-C50C-407E-A947-70E740481C1C}">
                <a14:useLocalDpi xmlns:a14="http://schemas.microsoft.com/office/drawing/2010/main" val="0"/>
              </a:ext>
            </a:extLst>
          </a:blip>
          <a:srcRect r="509"/>
          <a:stretch/>
        </p:blipFill>
        <p:spPr bwMode="auto">
          <a:xfrm>
            <a:off x="8490584" y="8643938"/>
            <a:ext cx="72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Rounded Rectangle 28"/>
          <p:cNvSpPr/>
          <p:nvPr/>
        </p:nvSpPr>
        <p:spPr>
          <a:xfrm>
            <a:off x="8507504" y="8659888"/>
            <a:ext cx="7204670" cy="2592000"/>
          </a:xfrm>
          <a:prstGeom prst="roundRect">
            <a:avLst>
              <a:gd name="adj" fmla="val 3683"/>
            </a:avLst>
          </a:prstGeom>
          <a:solidFill>
            <a:srgbClr val="00B050">
              <a:alpha val="2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p:cNvSpPr/>
          <p:nvPr/>
        </p:nvSpPr>
        <p:spPr>
          <a:xfrm>
            <a:off x="-2117" y="8660522"/>
            <a:ext cx="8473300" cy="2592000"/>
          </a:xfrm>
          <a:prstGeom prst="rect">
            <a:avLst/>
          </a:prstGeom>
          <a:solidFill>
            <a:srgbClr val="25262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1026" name="Picture 2"/>
          <p:cNvPicPr>
            <a:picLocks noChangeArrowheads="1"/>
          </p:cNvPicPr>
          <p:nvPr/>
        </p:nvPicPr>
        <p:blipFill rotWithShape="1">
          <a:blip r:embed="rId4" cstate="email">
            <a:extLst>
              <a:ext uri="{28A0092B-C50C-407E-A947-70E740481C1C}">
                <a14:useLocalDpi xmlns:a14="http://schemas.microsoft.com/office/drawing/2010/main" val="0"/>
              </a:ext>
            </a:extLst>
          </a:blip>
          <a:srcRect r="216"/>
          <a:stretch/>
        </p:blipFill>
        <p:spPr bwMode="auto">
          <a:xfrm>
            <a:off x="8512174" y="5393246"/>
            <a:ext cx="72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8512174" y="5396496"/>
            <a:ext cx="5216526" cy="2592000"/>
          </a:xfrm>
          <a:prstGeom prst="roundRect">
            <a:avLst>
              <a:gd name="adj" fmla="val 3683"/>
            </a:avLst>
          </a:prstGeom>
          <a:solidFill>
            <a:srgbClr val="7030A0">
              <a:alpha val="4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p:nvSpPr>
        <p:spPr>
          <a:xfrm>
            <a:off x="2552" y="5397130"/>
            <a:ext cx="8473300" cy="2592000"/>
          </a:xfrm>
          <a:prstGeom prst="rect">
            <a:avLst/>
          </a:prstGeom>
          <a:solidFill>
            <a:srgbClr val="25262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Evaluation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cxnSp>
        <p:nvCxnSpPr>
          <p:cNvPr id="55" name="Straight Connector 54"/>
          <p:cNvCxnSpPr/>
          <p:nvPr/>
        </p:nvCxnSpPr>
        <p:spPr>
          <a:xfrm>
            <a:off x="0" y="1237826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0" y="12429068"/>
            <a:ext cx="24375533" cy="523220"/>
          </a:xfrm>
          <a:prstGeom prst="rect">
            <a:avLst/>
          </a:prstGeom>
          <a:noFill/>
        </p:spPr>
        <p:txBody>
          <a:bodyPr wrap="square" rtlCol="0">
            <a:spAutoFit/>
          </a:bodyPr>
          <a:lstStyle/>
          <a:p>
            <a:pPr algn="ct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I.Y. Ren et al.,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Investigating </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musical pattern ambiguity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in a h</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uman annotated dataset”, 2018</a:t>
            </a:r>
            <a:endParaRPr lang="en-GB" sz="2800" dirty="0">
              <a:solidFill>
                <a:srgbClr val="00CCCC"/>
              </a:solidFill>
              <a:latin typeface="Rajdhani" panose="02000000000000000000" pitchFamily="2" charset="0"/>
              <a:ea typeface="Lato Light" panose="020F0502020204030203" pitchFamily="34" charset="0"/>
              <a:cs typeface="Rajdhani" panose="02000000000000000000" pitchFamily="2" charset="0"/>
            </a:endParaRPr>
          </a:p>
        </p:txBody>
      </p:sp>
      <p:sp>
        <p:nvSpPr>
          <p:cNvPr id="8" name="TextBox 7"/>
          <p:cNvSpPr txBox="1"/>
          <p:nvPr/>
        </p:nvSpPr>
        <p:spPr>
          <a:xfrm>
            <a:off x="4828032" y="2708538"/>
            <a:ext cx="14883955" cy="1446550"/>
          </a:xfrm>
          <a:prstGeom prst="rect">
            <a:avLst/>
          </a:prstGeom>
          <a:noFill/>
        </p:spPr>
        <p:txBody>
          <a:bodyPr wrap="square" rtlCol="0">
            <a:spAutoFit/>
          </a:bodyPr>
          <a:lstStyle/>
          <a:p>
            <a:pPr algn="ctr"/>
            <a:r>
              <a:rPr lang="en-US" sz="8800" dirty="0" smtClean="0">
                <a:solidFill>
                  <a:schemeClr val="bg1">
                    <a:lumMod val="95000"/>
                  </a:schemeClr>
                </a:solidFill>
                <a:latin typeface="Exo 2 Light" panose="00000400000000000000" pitchFamily="2" charset="0"/>
                <a:ea typeface="Lato Light" charset="0"/>
                <a:cs typeface="Lato Light" charset="0"/>
              </a:rPr>
              <a:t>Inter-Annotator Agreement</a:t>
            </a:r>
            <a:endParaRPr lang="en-US" sz="8800" dirty="0">
              <a:solidFill>
                <a:schemeClr val="bg1">
                  <a:lumMod val="95000"/>
                </a:schemeClr>
              </a:solidFill>
              <a:latin typeface="Exo 2 Light" panose="00000400000000000000" pitchFamily="2" charset="0"/>
              <a:ea typeface="Lato Light" charset="0"/>
              <a:cs typeface="Lato Light" charset="0"/>
            </a:endParaRPr>
          </a:p>
        </p:txBody>
      </p:sp>
      <p:sp>
        <p:nvSpPr>
          <p:cNvPr id="9" name="Rectangle 8"/>
          <p:cNvSpPr/>
          <p:nvPr/>
        </p:nvSpPr>
        <p:spPr>
          <a:xfrm>
            <a:off x="5358385" y="2466969"/>
            <a:ext cx="13869415" cy="451285"/>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58385" y="4268719"/>
            <a:ext cx="13869414" cy="451285"/>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181295" y="4094586"/>
            <a:ext cx="7041330" cy="81634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5353210" y="2294811"/>
            <a:ext cx="6828797"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12158544" y="2294545"/>
            <a:ext cx="706408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353211" y="4106934"/>
            <a:ext cx="6832992" cy="77512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p:cNvCxnSpPr/>
          <p:nvPr/>
        </p:nvCxnSpPr>
        <p:spPr>
          <a:xfrm>
            <a:off x="2552" y="311875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 xmlns:a16="http://schemas.microsoft.com/office/drawing/2014/main" id="{4C08A12B-847C-CC42-A074-95A325256D69}"/>
              </a:ext>
            </a:extLst>
          </p:cNvPr>
          <p:cNvSpPr txBox="1">
            <a:spLocks/>
          </p:cNvSpPr>
          <p:nvPr/>
        </p:nvSpPr>
        <p:spPr>
          <a:xfrm>
            <a:off x="274588" y="3129162"/>
            <a:ext cx="23719268"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First method:</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 Interval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agreement</a:t>
            </a:r>
            <a:r>
              <a:rPr lang="en-US" sz="66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endPar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grpSp>
        <p:nvGrpSpPr>
          <p:cNvPr id="20" name="Group 19"/>
          <p:cNvGrpSpPr>
            <a:grpSpLocks noChangeAspect="1"/>
          </p:cNvGrpSpPr>
          <p:nvPr/>
        </p:nvGrpSpPr>
        <p:grpSpPr>
          <a:xfrm>
            <a:off x="6271134" y="5815722"/>
            <a:ext cx="1677486" cy="1747048"/>
            <a:chOff x="10399990" y="5985164"/>
            <a:chExt cx="3152784" cy="3283526"/>
          </a:xfrm>
        </p:grpSpPr>
        <p:sp>
          <p:nvSpPr>
            <p:cNvPr id="23" name="Oval 22"/>
            <p:cNvSpPr/>
            <p:nvPr/>
          </p:nvSpPr>
          <p:spPr>
            <a:xfrm>
              <a:off x="11256382" y="5985164"/>
              <a:ext cx="1440000" cy="1440000"/>
            </a:xfrm>
            <a:prstGeom prst="ellipse">
              <a:avLst/>
            </a:prstGeom>
            <a:solidFill>
              <a:srgbClr val="7030A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Flowchart: Delay 23"/>
            <p:cNvSpPr/>
            <p:nvPr/>
          </p:nvSpPr>
          <p:spPr>
            <a:xfrm rot="16200000">
              <a:off x="11171086" y="6887002"/>
              <a:ext cx="1610592" cy="3152784"/>
            </a:xfrm>
            <a:prstGeom prst="flowChartDelay">
              <a:avLst/>
            </a:prstGeom>
            <a:solidFill>
              <a:srgbClr val="7030A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dirty="0" smtClean="0"/>
                <a:t>1</a:t>
              </a:r>
              <a:endParaRPr lang="en-GB" dirty="0"/>
            </a:p>
          </p:txBody>
        </p:sp>
      </p:grpSp>
      <p:grpSp>
        <p:nvGrpSpPr>
          <p:cNvPr id="25" name="Group 24"/>
          <p:cNvGrpSpPr>
            <a:grpSpLocks noChangeAspect="1"/>
          </p:cNvGrpSpPr>
          <p:nvPr/>
        </p:nvGrpSpPr>
        <p:grpSpPr>
          <a:xfrm>
            <a:off x="6271134" y="9066414"/>
            <a:ext cx="1677486" cy="1747048"/>
            <a:chOff x="10399990" y="5985164"/>
            <a:chExt cx="3152784" cy="3283526"/>
          </a:xfrm>
        </p:grpSpPr>
        <p:sp>
          <p:nvSpPr>
            <p:cNvPr id="26" name="Oval 25"/>
            <p:cNvSpPr/>
            <p:nvPr/>
          </p:nvSpPr>
          <p:spPr>
            <a:xfrm>
              <a:off x="11256382" y="5985164"/>
              <a:ext cx="1440000" cy="1440000"/>
            </a:xfrm>
            <a:prstGeom prst="ellipse">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Delay 26"/>
            <p:cNvSpPr/>
            <p:nvPr/>
          </p:nvSpPr>
          <p:spPr>
            <a:xfrm rot="16200000">
              <a:off x="11171086" y="6887002"/>
              <a:ext cx="1610592" cy="3152784"/>
            </a:xfrm>
            <a:prstGeom prst="flowChartDelay">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dirty="0"/>
                <a:t>2</a:t>
              </a:r>
            </a:p>
          </p:txBody>
        </p:sp>
      </p:grpSp>
      <p:sp>
        <p:nvSpPr>
          <p:cNvPr id="4" name="Up-Down Arrow 3"/>
          <p:cNvSpPr/>
          <p:nvPr/>
        </p:nvSpPr>
        <p:spPr>
          <a:xfrm>
            <a:off x="11914766" y="7644384"/>
            <a:ext cx="438912" cy="1367166"/>
          </a:xfrm>
          <a:prstGeom prst="upDownArrow">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p:cNvSpPr/>
          <p:nvPr/>
        </p:nvSpPr>
        <p:spPr>
          <a:xfrm>
            <a:off x="13707109" y="8660522"/>
            <a:ext cx="1983474" cy="2592000"/>
          </a:xfrm>
          <a:prstGeom prst="roundRect">
            <a:avLst>
              <a:gd name="adj" fmla="val 3683"/>
            </a:avLst>
          </a:prstGeom>
          <a:solidFill>
            <a:srgbClr val="00CCCC">
              <a:alpha val="4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TextBox 33"/>
          <p:cNvSpPr txBox="1"/>
          <p:nvPr/>
        </p:nvSpPr>
        <p:spPr>
          <a:xfrm>
            <a:off x="8138408" y="7133476"/>
            <a:ext cx="13112496" cy="769441"/>
          </a:xfrm>
          <a:prstGeom prst="rect">
            <a:avLst/>
          </a:prstGeom>
          <a:noFill/>
        </p:spPr>
        <p:txBody>
          <a:bodyPr wrap="square" rtlCol="0">
            <a:spAutoFit/>
          </a:bodyPr>
          <a:lstStyle/>
          <a:p>
            <a:pPr algn="ctr"/>
            <a:r>
              <a:rPr lang="en-US" sz="4400" dirty="0" smtClean="0">
                <a:solidFill>
                  <a:schemeClr val="bg1">
                    <a:lumMod val="95000"/>
                  </a:schemeClr>
                </a:solidFill>
                <a:latin typeface="Exo 2 Light" panose="00000400000000000000" pitchFamily="2" charset="0"/>
                <a:ea typeface="Lato Light" charset="0"/>
                <a:cs typeface="Lato Light" charset="0"/>
              </a:rPr>
              <a:t>Compare with </a:t>
            </a:r>
            <a:r>
              <a:rPr lang="en-US" sz="4400" dirty="0" smtClean="0">
                <a:solidFill>
                  <a:srgbClr val="00CCCC"/>
                </a:solidFill>
                <a:latin typeface="Exo 2 Light" panose="00000400000000000000" pitchFamily="2" charset="0"/>
                <a:ea typeface="Lato Light" charset="0"/>
                <a:cs typeface="Lato Light" charset="0"/>
              </a:rPr>
              <a:t>threshold </a:t>
            </a:r>
            <a:r>
              <a:rPr lang="en-US" sz="4400" dirty="0" smtClean="0">
                <a:solidFill>
                  <a:schemeClr val="bg1">
                    <a:lumMod val="95000"/>
                  </a:schemeClr>
                </a:solidFill>
                <a:latin typeface="Exo 2 Light" panose="00000400000000000000" pitchFamily="2" charset="0"/>
                <a:ea typeface="Lato Light" charset="0"/>
                <a:cs typeface="Lato Light" charset="0"/>
              </a:rPr>
              <a:t>to determine agreement</a:t>
            </a:r>
            <a:endParaRPr lang="en-US" sz="4400" dirty="0" smtClean="0">
              <a:solidFill>
                <a:srgbClr val="00CCCC"/>
              </a:solidFill>
              <a:latin typeface="Exo 2 Light" panose="00000400000000000000" pitchFamily="2" charset="0"/>
              <a:ea typeface="Lato Light" charset="0"/>
              <a:cs typeface="Lato Light" charset="0"/>
            </a:endParaRPr>
          </a:p>
        </p:txBody>
      </p:sp>
      <p:sp>
        <p:nvSpPr>
          <p:cNvPr id="5" name="Left Brace 4"/>
          <p:cNvSpPr/>
          <p:nvPr/>
        </p:nvSpPr>
        <p:spPr>
          <a:xfrm rot="5400000">
            <a:off x="14367251" y="7333888"/>
            <a:ext cx="654810" cy="1961883"/>
          </a:xfrm>
          <a:prstGeom prst="leftBrace">
            <a:avLst>
              <a:gd name="adj1" fmla="val 35438"/>
              <a:gd name="adj2" fmla="val 50000"/>
            </a:avLst>
          </a:prstGeom>
          <a:ln>
            <a:solidFill>
              <a:srgbClr val="00CC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029" name="Picture 5"/>
          <p:cNvPicPr>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926789" y="5409830"/>
            <a:ext cx="72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
          <p:cNvPicPr>
            <a:picLocks noChangeArrowheads="1"/>
          </p:cNvPicPr>
          <p:nvPr/>
        </p:nvPicPr>
        <p:blipFill rotWithShape="1">
          <a:blip r:embed="rId3" cstate="email">
            <a:extLst>
              <a:ext uri="{28A0092B-C50C-407E-A947-70E740481C1C}">
                <a14:useLocalDpi xmlns:a14="http://schemas.microsoft.com/office/drawing/2010/main" val="0"/>
              </a:ext>
            </a:extLst>
          </a:blip>
          <a:srcRect r="509"/>
          <a:stretch/>
        </p:blipFill>
        <p:spPr bwMode="auto">
          <a:xfrm>
            <a:off x="4926789" y="8642235"/>
            <a:ext cx="72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Up-Down Arrow 38"/>
          <p:cNvSpPr/>
          <p:nvPr/>
        </p:nvSpPr>
        <p:spPr>
          <a:xfrm>
            <a:off x="8307333" y="7631246"/>
            <a:ext cx="438912" cy="1367166"/>
          </a:xfrm>
          <a:prstGeom prst="upDownArrow">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Shape 5"/>
          <p:cNvSpPr/>
          <p:nvPr/>
        </p:nvSpPr>
        <p:spPr>
          <a:xfrm rot="7990407" flipH="1" flipV="1">
            <a:off x="8791472" y="8009967"/>
            <a:ext cx="1000371" cy="498618"/>
          </a:xfrm>
          <a:prstGeom prst="corner">
            <a:avLst>
              <a:gd name="adj1" fmla="val 36383"/>
              <a:gd name="adj2" fmla="val 33327"/>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0" name="Picture 6"/>
          <p:cNvPicPr>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5675597" y="5393246"/>
            <a:ext cx="36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42034" y="8743650"/>
            <a:ext cx="3667125" cy="2600325"/>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Up-Down Arrow 42"/>
          <p:cNvSpPr/>
          <p:nvPr/>
        </p:nvSpPr>
        <p:spPr>
          <a:xfrm>
            <a:off x="17280401" y="7631246"/>
            <a:ext cx="438912" cy="1367166"/>
          </a:xfrm>
          <a:prstGeom prst="upDownArrow">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L-Shape 43"/>
          <p:cNvSpPr/>
          <p:nvPr/>
        </p:nvSpPr>
        <p:spPr>
          <a:xfrm rot="7990407" flipH="1" flipV="1">
            <a:off x="17757103" y="8009966"/>
            <a:ext cx="1000371" cy="498618"/>
          </a:xfrm>
          <a:prstGeom prst="corner">
            <a:avLst>
              <a:gd name="adj1" fmla="val 36383"/>
              <a:gd name="adj2" fmla="val 33327"/>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btitle 2">
            <a:extLst>
              <a:ext uri="{FF2B5EF4-FFF2-40B4-BE49-F238E27FC236}">
                <a16:creationId xmlns="" xmlns:a16="http://schemas.microsoft.com/office/drawing/2014/main" id="{4C08A12B-847C-CC42-A074-95A325256D69}"/>
              </a:ext>
            </a:extLst>
          </p:cNvPr>
          <p:cNvSpPr txBox="1">
            <a:spLocks/>
          </p:cNvSpPr>
          <p:nvPr/>
        </p:nvSpPr>
        <p:spPr>
          <a:xfrm>
            <a:off x="274588" y="3129162"/>
            <a:ext cx="23719268"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Second method:</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 Note-level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agreement</a:t>
            </a:r>
            <a:endPar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grpSp>
        <p:nvGrpSpPr>
          <p:cNvPr id="3" name="Group 2"/>
          <p:cNvGrpSpPr/>
          <p:nvPr/>
        </p:nvGrpSpPr>
        <p:grpSpPr>
          <a:xfrm>
            <a:off x="7433" y="3129162"/>
            <a:ext cx="24377650" cy="9823126"/>
            <a:chOff x="7433" y="3129162"/>
            <a:chExt cx="24377650" cy="9823126"/>
          </a:xfrm>
        </p:grpSpPr>
        <p:cxnSp>
          <p:nvCxnSpPr>
            <p:cNvPr id="40" name="Straight Connector 39"/>
            <p:cNvCxnSpPr/>
            <p:nvPr/>
          </p:nvCxnSpPr>
          <p:spPr>
            <a:xfrm>
              <a:off x="7433" y="1237826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433" y="12429068"/>
              <a:ext cx="24375533" cy="523220"/>
            </a:xfrm>
            <a:prstGeom prst="rect">
              <a:avLst/>
            </a:prstGeom>
            <a:noFill/>
          </p:spPr>
          <p:txBody>
            <a:bodyPr wrap="square" rtlCol="0">
              <a:spAutoFit/>
            </a:bodyPr>
            <a:lstStyle/>
            <a:p>
              <a:pPr algn="ct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I.Y. Ren et al.,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Investigating </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musical pattern ambiguity </a:t>
              </a:r>
              <a:r>
                <a:rPr lang="en-US" sz="28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in a h</a:t>
              </a:r>
              <a:r>
                <a:rPr lang="en-US"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uman annotated dataset”, 2018</a:t>
              </a:r>
              <a:endParaRPr lang="en-GB" sz="2800" dirty="0">
                <a:solidFill>
                  <a:srgbClr val="00CCCC"/>
                </a:solidFill>
                <a:latin typeface="Rajdhani" panose="02000000000000000000" pitchFamily="2" charset="0"/>
                <a:ea typeface="Lato Light" panose="020F0502020204030203" pitchFamily="34" charset="0"/>
                <a:cs typeface="Rajdhani" panose="02000000000000000000" pitchFamily="2" charset="0"/>
              </a:endParaRPr>
            </a:p>
          </p:txBody>
        </p:sp>
        <p:sp>
          <p:nvSpPr>
            <p:cNvPr id="42" name="Subtitle 2">
              <a:extLst>
                <a:ext uri="{FF2B5EF4-FFF2-40B4-BE49-F238E27FC236}">
                  <a16:creationId xmlns="" xmlns:a16="http://schemas.microsoft.com/office/drawing/2014/main" id="{4C08A12B-847C-CC42-A074-95A325256D69}"/>
                </a:ext>
              </a:extLst>
            </p:cNvPr>
            <p:cNvSpPr txBox="1">
              <a:spLocks/>
            </p:cNvSpPr>
            <p:nvPr/>
          </p:nvSpPr>
          <p:spPr>
            <a:xfrm>
              <a:off x="282021" y="3129162"/>
              <a:ext cx="23719268"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First method:</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 Interval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agreement</a:t>
              </a:r>
              <a:r>
                <a:rPr lang="en-US" sz="66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endPar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pic>
          <p:nvPicPr>
            <p:cNvPr id="46" name="Picture 5"/>
            <p:cNvPicPr>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934222" y="5409830"/>
              <a:ext cx="72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3"/>
            <p:cNvPicPr>
              <a:picLocks noChangeArrowheads="1"/>
            </p:cNvPicPr>
            <p:nvPr/>
          </p:nvPicPr>
          <p:blipFill rotWithShape="1">
            <a:blip r:embed="rId3" cstate="email">
              <a:extLst>
                <a:ext uri="{28A0092B-C50C-407E-A947-70E740481C1C}">
                  <a14:useLocalDpi xmlns:a14="http://schemas.microsoft.com/office/drawing/2010/main" val="0"/>
                </a:ext>
              </a:extLst>
            </a:blip>
            <a:srcRect r="509"/>
            <a:stretch/>
          </p:blipFill>
          <p:spPr bwMode="auto">
            <a:xfrm>
              <a:off x="4934222" y="8642235"/>
              <a:ext cx="72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Up-Down Arrow 47"/>
            <p:cNvSpPr/>
            <p:nvPr/>
          </p:nvSpPr>
          <p:spPr>
            <a:xfrm>
              <a:off x="8314766" y="7631246"/>
              <a:ext cx="438912" cy="1367166"/>
            </a:xfrm>
            <a:prstGeom prst="upDownArrow">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L-Shape 48"/>
            <p:cNvSpPr/>
            <p:nvPr/>
          </p:nvSpPr>
          <p:spPr>
            <a:xfrm rot="7990407" flipH="1" flipV="1">
              <a:off x="8798905" y="8009967"/>
              <a:ext cx="1000371" cy="498618"/>
            </a:xfrm>
            <a:prstGeom prst="corner">
              <a:avLst>
                <a:gd name="adj1" fmla="val 36383"/>
                <a:gd name="adj2" fmla="val 33327"/>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0" name="Picture 6"/>
            <p:cNvPicPr>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5683030" y="5393246"/>
              <a:ext cx="36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49467" y="8743650"/>
              <a:ext cx="3667125" cy="2600325"/>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Up-Down Arrow 51"/>
            <p:cNvSpPr/>
            <p:nvPr/>
          </p:nvSpPr>
          <p:spPr>
            <a:xfrm>
              <a:off x="17287834" y="7631246"/>
              <a:ext cx="438912" cy="1367166"/>
            </a:xfrm>
            <a:prstGeom prst="upDownArrow">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L-Shape 52"/>
            <p:cNvSpPr/>
            <p:nvPr/>
          </p:nvSpPr>
          <p:spPr>
            <a:xfrm rot="7990407" flipH="1" flipV="1">
              <a:off x="17764536" y="8009966"/>
              <a:ext cx="1000371" cy="498618"/>
            </a:xfrm>
            <a:prstGeom prst="corner">
              <a:avLst>
                <a:gd name="adj1" fmla="val 36383"/>
                <a:gd name="adj2" fmla="val 33327"/>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7" name="TextBox 6"/>
              <p:cNvSpPr txBox="1"/>
              <p:nvPr/>
            </p:nvSpPr>
            <p:spPr>
              <a:xfrm>
                <a:off x="7108655" y="5419579"/>
                <a:ext cx="10366941" cy="11950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solidFill>
                            <a:srgbClr val="00CCCC"/>
                          </a:solidFill>
                          <a:latin typeface="Cambria Math"/>
                        </a:rPr>
                        <m:t>Precision</m:t>
                      </m:r>
                      <m:r>
                        <a:rPr lang="en-GB" b="0" i="0" smtClean="0">
                          <a:solidFill>
                            <a:srgbClr val="00CCCC"/>
                          </a:solidFill>
                          <a:latin typeface="Cambria Math"/>
                        </a:rPr>
                        <m:t>=</m:t>
                      </m:r>
                      <m:f>
                        <m:fPr>
                          <m:ctrlPr>
                            <a:rPr lang="en-GB" b="0" i="1" smtClean="0">
                              <a:solidFill>
                                <a:srgbClr val="00CCCC"/>
                              </a:solidFill>
                              <a:latin typeface="Cambria Math"/>
                            </a:rPr>
                          </m:ctrlPr>
                        </m:fPr>
                        <m:num>
                          <m:r>
                            <a:rPr lang="en-GB" b="0" i="0" smtClean="0">
                              <a:solidFill>
                                <a:srgbClr val="00CCCC"/>
                              </a:solidFill>
                              <a:latin typeface="Cambria Math"/>
                            </a:rPr>
                            <m:t>#</m:t>
                          </m:r>
                          <m:r>
                            <m:rPr>
                              <m:sty m:val="p"/>
                            </m:rPr>
                            <a:rPr lang="en-GB" b="0" i="0" smtClean="0">
                              <a:solidFill>
                                <a:srgbClr val="00CCCC"/>
                              </a:solidFill>
                              <a:latin typeface="Cambria Math"/>
                            </a:rPr>
                            <m:t>matched</m:t>
                          </m:r>
                          <m:r>
                            <a:rPr lang="en-GB" b="0" i="0" smtClean="0">
                              <a:solidFill>
                                <a:srgbClr val="00CCCC"/>
                              </a:solidFill>
                              <a:latin typeface="Cambria Math"/>
                            </a:rPr>
                            <m:t>_</m:t>
                          </m:r>
                          <m:r>
                            <m:rPr>
                              <m:sty m:val="p"/>
                            </m:rPr>
                            <a:rPr lang="en-GB" b="0" i="0" smtClean="0">
                              <a:solidFill>
                                <a:srgbClr val="00CCCC"/>
                              </a:solidFill>
                              <a:latin typeface="Cambria Math"/>
                            </a:rPr>
                            <m:t>annotations</m:t>
                          </m:r>
                        </m:num>
                        <m:den>
                          <m:r>
                            <a:rPr lang="en-GB" b="0" i="0" smtClean="0">
                              <a:solidFill>
                                <a:srgbClr val="00CCCC"/>
                              </a:solidFill>
                              <a:latin typeface="Cambria Math"/>
                            </a:rPr>
                            <m:t>#</m:t>
                          </m:r>
                          <m:r>
                            <m:rPr>
                              <m:sty m:val="p"/>
                            </m:rPr>
                            <a:rPr lang="en-GB" b="0" i="0" smtClean="0">
                              <a:solidFill>
                                <a:srgbClr val="00CCCC"/>
                              </a:solidFill>
                              <a:latin typeface="Cambria Math"/>
                            </a:rPr>
                            <m:t>annotations</m:t>
                          </m:r>
                          <m:r>
                            <a:rPr lang="en-GB" b="0" i="0" smtClean="0">
                              <a:solidFill>
                                <a:srgbClr val="00CCCC"/>
                              </a:solidFill>
                              <a:latin typeface="Cambria Math"/>
                            </a:rPr>
                            <m:t>_</m:t>
                          </m:r>
                          <m:r>
                            <m:rPr>
                              <m:sty m:val="p"/>
                            </m:rPr>
                            <a:rPr lang="en-GB" b="0" i="0" smtClean="0">
                              <a:solidFill>
                                <a:srgbClr val="00CCCC"/>
                              </a:solidFill>
                              <a:latin typeface="Cambria Math"/>
                            </a:rPr>
                            <m:t>of</m:t>
                          </m:r>
                          <m:r>
                            <a:rPr lang="en-GB" b="0" i="0" smtClean="0">
                              <a:solidFill>
                                <a:srgbClr val="00CCCC"/>
                              </a:solidFill>
                              <a:latin typeface="Cambria Math"/>
                            </a:rPr>
                            <m:t>_</m:t>
                          </m:r>
                          <m:r>
                            <m:rPr>
                              <m:sty m:val="p"/>
                            </m:rPr>
                            <a:rPr lang="en-GB" b="0" i="0" smtClean="0">
                              <a:solidFill>
                                <a:srgbClr val="00CCCC"/>
                              </a:solidFill>
                              <a:latin typeface="Cambria Math"/>
                            </a:rPr>
                            <m:t>referenced</m:t>
                          </m:r>
                          <m:r>
                            <a:rPr lang="en-GB" b="0" i="0" smtClean="0">
                              <a:solidFill>
                                <a:srgbClr val="00CCCC"/>
                              </a:solidFill>
                              <a:latin typeface="Cambria Math"/>
                            </a:rPr>
                            <m:t>_</m:t>
                          </m:r>
                          <m:r>
                            <m:rPr>
                              <m:sty m:val="p"/>
                            </m:rPr>
                            <a:rPr lang="en-GB" b="0" i="0" smtClean="0">
                              <a:solidFill>
                                <a:srgbClr val="00CCCC"/>
                              </a:solidFill>
                              <a:latin typeface="Cambria Math"/>
                            </a:rPr>
                            <m:t>annotator</m:t>
                          </m:r>
                        </m:den>
                      </m:f>
                    </m:oMath>
                  </m:oMathPara>
                </a14:m>
                <a:endParaRPr lang="en-GB" dirty="0">
                  <a:solidFill>
                    <a:srgbClr val="00CCCC"/>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108655" y="5419579"/>
                <a:ext cx="10366941" cy="1195071"/>
              </a:xfrm>
              <a:prstGeom prst="rect">
                <a:avLst/>
              </a:prstGeom>
              <a:blipFill rotWithShape="1">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740564" y="7175187"/>
                <a:ext cx="9058890" cy="11950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solidFill>
                            <a:srgbClr val="00CCCC"/>
                          </a:solidFill>
                          <a:latin typeface="Cambria Math"/>
                        </a:rPr>
                        <m:t>Recall</m:t>
                      </m:r>
                      <m:r>
                        <a:rPr lang="en-GB" b="0" i="0" smtClean="0">
                          <a:solidFill>
                            <a:srgbClr val="00CCCC"/>
                          </a:solidFill>
                          <a:latin typeface="Cambria Math"/>
                        </a:rPr>
                        <m:t>=</m:t>
                      </m:r>
                      <m:f>
                        <m:fPr>
                          <m:ctrlPr>
                            <a:rPr lang="en-GB" b="0" i="1" smtClean="0">
                              <a:solidFill>
                                <a:srgbClr val="00CCCC"/>
                              </a:solidFill>
                              <a:latin typeface="Cambria Math"/>
                            </a:rPr>
                          </m:ctrlPr>
                        </m:fPr>
                        <m:num>
                          <m:r>
                            <a:rPr lang="en-GB" b="0" i="0" smtClean="0">
                              <a:solidFill>
                                <a:srgbClr val="00CCCC"/>
                              </a:solidFill>
                              <a:latin typeface="Cambria Math"/>
                            </a:rPr>
                            <m:t>#</m:t>
                          </m:r>
                          <m:r>
                            <m:rPr>
                              <m:sty m:val="p"/>
                            </m:rPr>
                            <a:rPr lang="en-GB" b="0" i="0" smtClean="0">
                              <a:solidFill>
                                <a:srgbClr val="00CCCC"/>
                              </a:solidFill>
                              <a:latin typeface="Cambria Math"/>
                            </a:rPr>
                            <m:t>matched</m:t>
                          </m:r>
                          <m:r>
                            <a:rPr lang="en-GB" b="0" i="0" smtClean="0">
                              <a:solidFill>
                                <a:srgbClr val="00CCCC"/>
                              </a:solidFill>
                              <a:latin typeface="Cambria Math"/>
                            </a:rPr>
                            <m:t>_</m:t>
                          </m:r>
                          <m:r>
                            <m:rPr>
                              <m:sty m:val="p"/>
                            </m:rPr>
                            <a:rPr lang="en-GB" b="0" i="0" smtClean="0">
                              <a:solidFill>
                                <a:srgbClr val="00CCCC"/>
                              </a:solidFill>
                              <a:latin typeface="Cambria Math"/>
                            </a:rPr>
                            <m:t>annotations</m:t>
                          </m:r>
                        </m:num>
                        <m:den>
                          <m:r>
                            <a:rPr lang="en-GB" b="0" i="0" smtClean="0">
                              <a:solidFill>
                                <a:srgbClr val="00CCCC"/>
                              </a:solidFill>
                              <a:latin typeface="Cambria Math"/>
                            </a:rPr>
                            <m:t>#</m:t>
                          </m:r>
                          <m:r>
                            <m:rPr>
                              <m:sty m:val="p"/>
                            </m:rPr>
                            <a:rPr lang="en-GB" b="0" i="0" smtClean="0">
                              <a:solidFill>
                                <a:srgbClr val="00CCCC"/>
                              </a:solidFill>
                              <a:latin typeface="Cambria Math"/>
                            </a:rPr>
                            <m:t>annotations</m:t>
                          </m:r>
                          <m:r>
                            <a:rPr lang="en-GB" b="0" i="0" smtClean="0">
                              <a:solidFill>
                                <a:srgbClr val="00CCCC"/>
                              </a:solidFill>
                              <a:latin typeface="Cambria Math"/>
                            </a:rPr>
                            <m:t>_</m:t>
                          </m:r>
                          <m:r>
                            <m:rPr>
                              <m:sty m:val="p"/>
                            </m:rPr>
                            <a:rPr lang="en-GB" b="0" i="0" smtClean="0">
                              <a:solidFill>
                                <a:srgbClr val="00CCCC"/>
                              </a:solidFill>
                              <a:latin typeface="Cambria Math"/>
                            </a:rPr>
                            <m:t>of</m:t>
                          </m:r>
                          <m:r>
                            <a:rPr lang="en-GB" b="0" i="0" smtClean="0">
                              <a:solidFill>
                                <a:srgbClr val="00CCCC"/>
                              </a:solidFill>
                              <a:latin typeface="Cambria Math"/>
                            </a:rPr>
                            <m:t>_</m:t>
                          </m:r>
                          <m:r>
                            <m:rPr>
                              <m:sty m:val="p"/>
                            </m:rPr>
                            <a:rPr lang="en-GB" b="0" i="0" smtClean="0">
                              <a:solidFill>
                                <a:srgbClr val="00CCCC"/>
                              </a:solidFill>
                              <a:latin typeface="Cambria Math"/>
                            </a:rPr>
                            <m:t>current</m:t>
                          </m:r>
                          <m:r>
                            <a:rPr lang="en-GB" b="0" i="0" smtClean="0">
                              <a:solidFill>
                                <a:srgbClr val="00CCCC"/>
                              </a:solidFill>
                              <a:latin typeface="Cambria Math"/>
                            </a:rPr>
                            <m:t>_</m:t>
                          </m:r>
                          <m:r>
                            <m:rPr>
                              <m:sty m:val="p"/>
                            </m:rPr>
                            <a:rPr lang="en-GB" b="0" i="0" smtClean="0">
                              <a:solidFill>
                                <a:srgbClr val="00CCCC"/>
                              </a:solidFill>
                              <a:latin typeface="Cambria Math"/>
                            </a:rPr>
                            <m:t>annotator</m:t>
                          </m:r>
                        </m:den>
                      </m:f>
                    </m:oMath>
                  </m:oMathPara>
                </a14:m>
                <a:endParaRPr lang="en-GB" dirty="0">
                  <a:solidFill>
                    <a:srgbClr val="00CCCC"/>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7740564" y="7175187"/>
                <a:ext cx="9058890" cy="1195071"/>
              </a:xfrm>
              <a:prstGeom prst="rect">
                <a:avLst/>
              </a:prstGeom>
              <a:blipFill rotWithShape="1">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8906748" y="8990968"/>
                <a:ext cx="6726521" cy="1153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solidFill>
                            <a:srgbClr val="00CCCC"/>
                          </a:solidFill>
                          <a:latin typeface="Cambria Math"/>
                        </a:rPr>
                        <m:t>F</m:t>
                      </m:r>
                      <m:r>
                        <m:rPr>
                          <m:nor/>
                        </m:rPr>
                        <a:rPr lang="en-GB" b="0" i="0" smtClean="0">
                          <a:solidFill>
                            <a:srgbClr val="00CCCC"/>
                          </a:solidFill>
                          <a:latin typeface="Cambria Math"/>
                        </a:rPr>
                        <m:t>−</m:t>
                      </m:r>
                      <m:r>
                        <m:rPr>
                          <m:sty m:val="p"/>
                        </m:rPr>
                        <a:rPr lang="en-GB" b="0" i="0" smtClean="0">
                          <a:solidFill>
                            <a:srgbClr val="00CCCC"/>
                          </a:solidFill>
                          <a:latin typeface="Cambria Math"/>
                        </a:rPr>
                        <m:t>score</m:t>
                      </m:r>
                      <m:r>
                        <a:rPr lang="en-GB" b="0" i="0" smtClean="0">
                          <a:solidFill>
                            <a:srgbClr val="00CCCC"/>
                          </a:solidFill>
                          <a:latin typeface="Cambria Math"/>
                        </a:rPr>
                        <m:t>=</m:t>
                      </m:r>
                      <m:f>
                        <m:fPr>
                          <m:ctrlPr>
                            <a:rPr lang="en-GB" b="0" i="1" smtClean="0">
                              <a:solidFill>
                                <a:srgbClr val="00CCCC"/>
                              </a:solidFill>
                              <a:latin typeface="Cambria Math"/>
                            </a:rPr>
                          </m:ctrlPr>
                        </m:fPr>
                        <m:num>
                          <m:r>
                            <m:rPr>
                              <m:sty m:val="p"/>
                            </m:rPr>
                            <a:rPr lang="en-GB" b="0" i="0" smtClean="0">
                              <a:solidFill>
                                <a:srgbClr val="00CCCC"/>
                              </a:solidFill>
                              <a:latin typeface="Cambria Math"/>
                            </a:rPr>
                            <m:t>Precision</m:t>
                          </m:r>
                          <m:r>
                            <a:rPr lang="en-GB" b="0" i="1" smtClean="0">
                              <a:solidFill>
                                <a:srgbClr val="00CCCC"/>
                              </a:solidFill>
                              <a:latin typeface="Cambria Math"/>
                              <a:ea typeface="Cambria Math"/>
                            </a:rPr>
                            <m:t>×</m:t>
                          </m:r>
                          <m:r>
                            <m:rPr>
                              <m:sty m:val="p"/>
                            </m:rPr>
                            <a:rPr lang="en-GB" b="0" i="0" smtClean="0">
                              <a:solidFill>
                                <a:srgbClr val="00CCCC"/>
                              </a:solidFill>
                              <a:latin typeface="Cambria Math"/>
                              <a:ea typeface="Cambria Math"/>
                            </a:rPr>
                            <m:t>Recall</m:t>
                          </m:r>
                        </m:num>
                        <m:den>
                          <m:r>
                            <m:rPr>
                              <m:sty m:val="p"/>
                            </m:rPr>
                            <a:rPr lang="en-GB" b="0" i="0" smtClean="0">
                              <a:solidFill>
                                <a:srgbClr val="00CCCC"/>
                              </a:solidFill>
                              <a:latin typeface="Cambria Math"/>
                            </a:rPr>
                            <m:t>Precision</m:t>
                          </m:r>
                          <m:r>
                            <a:rPr lang="en-GB" b="0" i="0" smtClean="0">
                              <a:solidFill>
                                <a:srgbClr val="00CCCC"/>
                              </a:solidFill>
                              <a:latin typeface="Cambria Math"/>
                            </a:rPr>
                            <m:t>+</m:t>
                          </m:r>
                          <m:r>
                            <m:rPr>
                              <m:sty m:val="p"/>
                            </m:rPr>
                            <a:rPr lang="en-GB" b="0" i="0" smtClean="0">
                              <a:solidFill>
                                <a:srgbClr val="00CCCC"/>
                              </a:solidFill>
                              <a:latin typeface="Cambria Math"/>
                            </a:rPr>
                            <m:t>Recall</m:t>
                          </m:r>
                        </m:den>
                      </m:f>
                      <m:r>
                        <a:rPr lang="en-GB" b="0" i="1" smtClean="0">
                          <a:solidFill>
                            <a:srgbClr val="00CCCC"/>
                          </a:solidFill>
                          <a:latin typeface="Cambria Math"/>
                          <a:ea typeface="Cambria Math"/>
                        </a:rPr>
                        <m:t>×2</m:t>
                      </m:r>
                    </m:oMath>
                  </m:oMathPara>
                </a14:m>
                <a:endParaRPr lang="en-GB" dirty="0">
                  <a:solidFill>
                    <a:srgbClr val="00CCCC"/>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8906748" y="8990968"/>
                <a:ext cx="6726521" cy="1153649"/>
              </a:xfrm>
              <a:prstGeom prst="rect">
                <a:avLst/>
              </a:prstGeom>
              <a:blipFill rotWithShape="1">
                <a:blip r:embed="rId1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64439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63" presetClass="path" presetSubtype="0" decel="100000" fill="hold" grpId="0" nodeType="withEffect">
                                  <p:stCondLst>
                                    <p:cond delay="0"/>
                                  </p:stCondLst>
                                  <p:childTnLst>
                                    <p:animMotion origin="layout" path="M -3.05027E-6 4.44444E-6 L 0.28387 4.44444E-6 " pathEditMode="relative" rAng="0" ptsTypes="AA">
                                      <p:cBhvr>
                                        <p:cTn id="17" dur="500" fill="hold"/>
                                        <p:tgtEl>
                                          <p:spTgt spid="11"/>
                                        </p:tgtEl>
                                        <p:attrNameLst>
                                          <p:attrName>ppt_x</p:attrName>
                                          <p:attrName>ppt_y</p:attrName>
                                        </p:attrNameLst>
                                      </p:cBhvr>
                                      <p:rCtr x="14190" y="0"/>
                                    </p:animMotion>
                                  </p:childTnLst>
                                </p:cTn>
                              </p:par>
                              <p:par>
                                <p:cTn id="18" presetID="35" presetClass="path" presetSubtype="0" decel="100000" fill="hold" grpId="0" nodeType="withEffect">
                                  <p:stCondLst>
                                    <p:cond delay="0"/>
                                  </p:stCondLst>
                                  <p:childTnLst>
                                    <p:animMotion origin="layout" path="M -3.97499E-6 4.62963E-6 L -0.27865 4.62963E-6 " pathEditMode="relative" rAng="0" ptsTypes="AA">
                                      <p:cBhvr>
                                        <p:cTn id="19" dur="500" fill="hold"/>
                                        <p:tgtEl>
                                          <p:spTgt spid="12"/>
                                        </p:tgtEl>
                                        <p:attrNameLst>
                                          <p:attrName>ppt_x</p:attrName>
                                          <p:attrName>ppt_y</p:attrName>
                                        </p:attrNameLst>
                                      </p:cBhvr>
                                      <p:rCtr x="-13936" y="0"/>
                                    </p:animMotion>
                                  </p:childTnLst>
                                </p:cTn>
                              </p:par>
                              <p:par>
                                <p:cTn id="20" presetID="63" presetClass="path" presetSubtype="0" decel="100000" fill="hold" grpId="0" nodeType="withEffect">
                                  <p:stCondLst>
                                    <p:cond delay="0"/>
                                  </p:stCondLst>
                                  <p:childTnLst>
                                    <p:animMotion origin="layout" path="M 2.7976E-6 4.62963E-6 L 0.28432 4.62963E-6 " pathEditMode="relative" rAng="0" ptsTypes="AA">
                                      <p:cBhvr>
                                        <p:cTn id="21" dur="500" fill="hold"/>
                                        <p:tgtEl>
                                          <p:spTgt spid="13"/>
                                        </p:tgtEl>
                                        <p:attrNameLst>
                                          <p:attrName>ppt_x</p:attrName>
                                          <p:attrName>ppt_y</p:attrName>
                                        </p:attrNameLst>
                                      </p:cBhvr>
                                      <p:rCtr x="14216" y="0"/>
                                    </p:animMotion>
                                  </p:childTnLst>
                                </p:cTn>
                              </p:par>
                              <p:par>
                                <p:cTn id="22" presetID="35" presetClass="path" presetSubtype="0" decel="100000" fill="hold" grpId="0" nodeType="withEffect">
                                  <p:stCondLst>
                                    <p:cond delay="0"/>
                                  </p:stCondLst>
                                  <p:childTnLst>
                                    <p:animMotion origin="layout" path="M 9.03881E-7 -1.11111E-6 L -0.27872 -1.11111E-6 " pathEditMode="relative" rAng="0" ptsTypes="AA">
                                      <p:cBhvr>
                                        <p:cTn id="23" dur="500" fill="hold"/>
                                        <p:tgtEl>
                                          <p:spTgt spid="14"/>
                                        </p:tgtEl>
                                        <p:attrNameLst>
                                          <p:attrName>ppt_x</p:attrName>
                                          <p:attrName>ppt_y</p:attrName>
                                        </p:attrNameLst>
                                      </p:cBhvr>
                                      <p:rCtr x="-13936" y="0"/>
                                    </p:animMotion>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grpId="2"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1" presetClass="exit" presetSubtype="0" fill="hold" grpId="2" nodeType="withEffect">
                                  <p:stCondLst>
                                    <p:cond delay="0"/>
                                  </p:stCondLst>
                                  <p:childTnLst>
                                    <p:set>
                                      <p:cBhvr>
                                        <p:cTn id="35" dur="1" fill="hold">
                                          <p:stCondLst>
                                            <p:cond delay="0"/>
                                          </p:stCondLst>
                                        </p:cTn>
                                        <p:tgtEl>
                                          <p:spTgt spid="13"/>
                                        </p:tgtEl>
                                        <p:attrNameLst>
                                          <p:attrName>style.visibility</p:attrName>
                                        </p:attrNameLst>
                                      </p:cBhvr>
                                      <p:to>
                                        <p:strVal val="hidden"/>
                                      </p:to>
                                    </p:set>
                                  </p:childTnLst>
                                </p:cTn>
                              </p:par>
                              <p:par>
                                <p:cTn id="36" presetID="1" presetClass="exit" presetSubtype="0" fill="hold" grpId="2" nodeType="withEffect">
                                  <p:stCondLst>
                                    <p:cond delay="0"/>
                                  </p:stCondLst>
                                  <p:childTnLst>
                                    <p:set>
                                      <p:cBhvr>
                                        <p:cTn id="37" dur="1" fill="hold">
                                          <p:stCondLst>
                                            <p:cond delay="0"/>
                                          </p:stCondLst>
                                        </p:cTn>
                                        <p:tgtEl>
                                          <p:spTgt spid="14"/>
                                        </p:tgtEl>
                                        <p:attrNameLst>
                                          <p:attrName>style.visibility</p:attrName>
                                        </p:attrNameLst>
                                      </p:cBhvr>
                                      <p:to>
                                        <p:strVal val="hidden"/>
                                      </p:to>
                                    </p:set>
                                  </p:childTnLst>
                                </p:cTn>
                              </p:par>
                              <p:par>
                                <p:cTn id="38" presetID="2" presetClass="exit" presetSubtype="8" accel="100000" fill="hold" grpId="1" nodeType="withEffect">
                                  <p:stCondLst>
                                    <p:cond delay="0"/>
                                  </p:stCondLst>
                                  <p:childTnLst>
                                    <p:anim calcmode="lin" valueType="num">
                                      <p:cBhvr additive="base">
                                        <p:cTn id="39" dur="250"/>
                                        <p:tgtEl>
                                          <p:spTgt spid="9"/>
                                        </p:tgtEl>
                                        <p:attrNameLst>
                                          <p:attrName>ppt_x</p:attrName>
                                        </p:attrNameLst>
                                      </p:cBhvr>
                                      <p:tavLst>
                                        <p:tav tm="0">
                                          <p:val>
                                            <p:strVal val="ppt_x"/>
                                          </p:val>
                                        </p:tav>
                                        <p:tav tm="100000">
                                          <p:val>
                                            <p:strVal val="0-ppt_w/2"/>
                                          </p:val>
                                        </p:tav>
                                      </p:tavLst>
                                    </p:anim>
                                    <p:anim calcmode="lin" valueType="num">
                                      <p:cBhvr additive="base">
                                        <p:cTn id="40" dur="250"/>
                                        <p:tgtEl>
                                          <p:spTgt spid="9"/>
                                        </p:tgtEl>
                                        <p:attrNameLst>
                                          <p:attrName>ppt_y</p:attrName>
                                        </p:attrNameLst>
                                      </p:cBhvr>
                                      <p:tavLst>
                                        <p:tav tm="0">
                                          <p:val>
                                            <p:strVal val="ppt_y"/>
                                          </p:val>
                                        </p:tav>
                                        <p:tav tm="100000">
                                          <p:val>
                                            <p:strVal val="ppt_y"/>
                                          </p:val>
                                        </p:tav>
                                      </p:tavLst>
                                    </p:anim>
                                    <p:set>
                                      <p:cBhvr>
                                        <p:cTn id="41" dur="1" fill="hold">
                                          <p:stCondLst>
                                            <p:cond delay="249"/>
                                          </p:stCondLst>
                                        </p:cTn>
                                        <p:tgtEl>
                                          <p:spTgt spid="9"/>
                                        </p:tgtEl>
                                        <p:attrNameLst>
                                          <p:attrName>style.visibility</p:attrName>
                                        </p:attrNameLst>
                                      </p:cBhvr>
                                      <p:to>
                                        <p:strVal val="hidden"/>
                                      </p:to>
                                    </p:set>
                                  </p:childTnLst>
                                </p:cTn>
                              </p:par>
                              <p:par>
                                <p:cTn id="42" presetID="2" presetClass="exit" presetSubtype="8" accel="100000" fill="hold" grpId="1" nodeType="withEffect">
                                  <p:stCondLst>
                                    <p:cond delay="0"/>
                                  </p:stCondLst>
                                  <p:childTnLst>
                                    <p:anim calcmode="lin" valueType="num">
                                      <p:cBhvr additive="base">
                                        <p:cTn id="43" dur="250"/>
                                        <p:tgtEl>
                                          <p:spTgt spid="10"/>
                                        </p:tgtEl>
                                        <p:attrNameLst>
                                          <p:attrName>ppt_x</p:attrName>
                                        </p:attrNameLst>
                                      </p:cBhvr>
                                      <p:tavLst>
                                        <p:tav tm="0">
                                          <p:val>
                                            <p:strVal val="ppt_x"/>
                                          </p:val>
                                        </p:tav>
                                        <p:tav tm="100000">
                                          <p:val>
                                            <p:strVal val="0-ppt_w/2"/>
                                          </p:val>
                                        </p:tav>
                                      </p:tavLst>
                                    </p:anim>
                                    <p:anim calcmode="lin" valueType="num">
                                      <p:cBhvr additive="base">
                                        <p:cTn id="44" dur="250"/>
                                        <p:tgtEl>
                                          <p:spTgt spid="10"/>
                                        </p:tgtEl>
                                        <p:attrNameLst>
                                          <p:attrName>ppt_y</p:attrName>
                                        </p:attrNameLst>
                                      </p:cBhvr>
                                      <p:tavLst>
                                        <p:tav tm="0">
                                          <p:val>
                                            <p:strVal val="ppt_y"/>
                                          </p:val>
                                        </p:tav>
                                        <p:tav tm="100000">
                                          <p:val>
                                            <p:strVal val="ppt_y"/>
                                          </p:val>
                                        </p:tav>
                                      </p:tavLst>
                                    </p:anim>
                                    <p:set>
                                      <p:cBhvr>
                                        <p:cTn id="45" dur="1" fill="hold">
                                          <p:stCondLst>
                                            <p:cond delay="249"/>
                                          </p:stCondLst>
                                        </p:cTn>
                                        <p:tgtEl>
                                          <p:spTgt spid="10"/>
                                        </p:tgtEl>
                                        <p:attrNameLst>
                                          <p:attrName>style.visibility</p:attrName>
                                        </p:attrNameLst>
                                      </p:cBhvr>
                                      <p:to>
                                        <p:strVal val="hidden"/>
                                      </p:to>
                                    </p:set>
                                  </p:childTnLst>
                                </p:cTn>
                              </p:par>
                            </p:childTnLst>
                          </p:cTn>
                        </p:par>
                        <p:par>
                          <p:cTn id="46" fill="hold">
                            <p:stCondLst>
                              <p:cond delay="250"/>
                            </p:stCondLst>
                            <p:childTnLst>
                              <p:par>
                                <p:cTn id="47" presetID="64" presetClass="path" presetSubtype="0" accel="50000" decel="50000" fill="hold" grpId="1" nodeType="afterEffect">
                                  <p:stCondLst>
                                    <p:cond delay="0"/>
                                  </p:stCondLst>
                                  <p:childTnLst>
                                    <p:animMotion origin="layout" path="M 2.08333E-7 4.25926E-6 L 2.08333E-7 -0.07373 " pathEditMode="relative" rAng="0" ptsTypes="AA">
                                      <p:cBhvr>
                                        <p:cTn id="48" dur="250" fill="hold"/>
                                        <p:tgtEl>
                                          <p:spTgt spid="8"/>
                                        </p:tgtEl>
                                        <p:attrNameLst>
                                          <p:attrName>ppt_x</p:attrName>
                                          <p:attrName>ppt_y</p:attrName>
                                        </p:attrNameLst>
                                      </p:cBhvr>
                                      <p:rCtr x="0" y="-3692"/>
                                    </p:animMotion>
                                  </p:childTnLst>
                                </p:cTn>
                              </p:par>
                            </p:childTnLst>
                          </p:cTn>
                        </p:par>
                        <p:par>
                          <p:cTn id="49" fill="hold">
                            <p:stCondLst>
                              <p:cond delay="500"/>
                            </p:stCondLst>
                            <p:childTnLst>
                              <p:par>
                                <p:cTn id="50" presetID="16" presetClass="entr" presetSubtype="37"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outVertical)">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xEl>
                                              <p:pRg st="0" end="0"/>
                                            </p:txEl>
                                          </p:spTgt>
                                        </p:tgtEl>
                                        <p:attrNameLst>
                                          <p:attrName>style.visibility</p:attrName>
                                        </p:attrNameLst>
                                      </p:cBhvr>
                                      <p:to>
                                        <p:strVal val="visible"/>
                                      </p:to>
                                    </p:set>
                                    <p:animEffect transition="in" filter="fade">
                                      <p:cBhvr>
                                        <p:cTn id="57" dur="250"/>
                                        <p:tgtEl>
                                          <p:spTgt spid="17">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8" decel="10000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fill="hold"/>
                                        <p:tgtEl>
                                          <p:spTgt spid="20"/>
                                        </p:tgtEl>
                                        <p:attrNameLst>
                                          <p:attrName>ppt_x</p:attrName>
                                        </p:attrNameLst>
                                      </p:cBhvr>
                                      <p:tavLst>
                                        <p:tav tm="0">
                                          <p:val>
                                            <p:strVal val="0-#ppt_w/2"/>
                                          </p:val>
                                        </p:tav>
                                        <p:tav tm="100000">
                                          <p:val>
                                            <p:strVal val="#ppt_x"/>
                                          </p:val>
                                        </p:tav>
                                      </p:tavLst>
                                    </p:anim>
                                    <p:anim calcmode="lin" valueType="num">
                                      <p:cBhvr additive="base">
                                        <p:cTn id="63" dur="500" fill="hold"/>
                                        <p:tgtEl>
                                          <p:spTgt spid="20"/>
                                        </p:tgtEl>
                                        <p:attrNameLst>
                                          <p:attrName>ppt_y</p:attrName>
                                        </p:attrNameLst>
                                      </p:cBhvr>
                                      <p:tavLst>
                                        <p:tav tm="0">
                                          <p:val>
                                            <p:strVal val="#ppt_y"/>
                                          </p:val>
                                        </p:tav>
                                        <p:tav tm="100000">
                                          <p:val>
                                            <p:strVal val="#ppt_y"/>
                                          </p:val>
                                        </p:tav>
                                      </p:tavLst>
                                    </p:anim>
                                  </p:childTnLst>
                                </p:cTn>
                              </p:par>
                              <p:par>
                                <p:cTn id="64" presetID="2" presetClass="entr" presetSubtype="8" decel="10000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0-#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2" decel="100000" fill="hold" nodeType="clickEffect">
                                  <p:stCondLst>
                                    <p:cond delay="0"/>
                                  </p:stCondLst>
                                  <p:childTnLst>
                                    <p:set>
                                      <p:cBhvr>
                                        <p:cTn id="71" dur="1" fill="hold">
                                          <p:stCondLst>
                                            <p:cond delay="0"/>
                                          </p:stCondLst>
                                        </p:cTn>
                                        <p:tgtEl>
                                          <p:spTgt spid="1026"/>
                                        </p:tgtEl>
                                        <p:attrNameLst>
                                          <p:attrName>style.visibility</p:attrName>
                                        </p:attrNameLst>
                                      </p:cBhvr>
                                      <p:to>
                                        <p:strVal val="visible"/>
                                      </p:to>
                                    </p:set>
                                    <p:anim calcmode="lin" valueType="num">
                                      <p:cBhvr additive="base">
                                        <p:cTn id="72" dur="500" fill="hold"/>
                                        <p:tgtEl>
                                          <p:spTgt spid="1026"/>
                                        </p:tgtEl>
                                        <p:attrNameLst>
                                          <p:attrName>ppt_x</p:attrName>
                                        </p:attrNameLst>
                                      </p:cBhvr>
                                      <p:tavLst>
                                        <p:tav tm="0">
                                          <p:val>
                                            <p:strVal val="1+#ppt_w/2"/>
                                          </p:val>
                                        </p:tav>
                                        <p:tav tm="100000">
                                          <p:val>
                                            <p:strVal val="#ppt_x"/>
                                          </p:val>
                                        </p:tav>
                                      </p:tavLst>
                                    </p:anim>
                                    <p:anim calcmode="lin" valueType="num">
                                      <p:cBhvr additive="base">
                                        <p:cTn id="73" dur="500" fill="hold"/>
                                        <p:tgtEl>
                                          <p:spTgt spid="1026"/>
                                        </p:tgtEl>
                                        <p:attrNameLst>
                                          <p:attrName>ppt_y</p:attrName>
                                        </p:attrNameLst>
                                      </p:cBhvr>
                                      <p:tavLst>
                                        <p:tav tm="0">
                                          <p:val>
                                            <p:strVal val="#ppt_y"/>
                                          </p:val>
                                        </p:tav>
                                        <p:tav tm="100000">
                                          <p:val>
                                            <p:strVal val="#ppt_y"/>
                                          </p:val>
                                        </p:tav>
                                      </p:tavLst>
                                    </p:anim>
                                  </p:childTnLst>
                                </p:cTn>
                              </p:par>
                              <p:par>
                                <p:cTn id="74" presetID="2" presetClass="entr" presetSubtype="2" decel="100000" fill="hold" nodeType="withEffect">
                                  <p:stCondLst>
                                    <p:cond delay="0"/>
                                  </p:stCondLst>
                                  <p:childTnLst>
                                    <p:set>
                                      <p:cBhvr>
                                        <p:cTn id="75" dur="1" fill="hold">
                                          <p:stCondLst>
                                            <p:cond delay="0"/>
                                          </p:stCondLst>
                                        </p:cTn>
                                        <p:tgtEl>
                                          <p:spTgt spid="1027"/>
                                        </p:tgtEl>
                                        <p:attrNameLst>
                                          <p:attrName>style.visibility</p:attrName>
                                        </p:attrNameLst>
                                      </p:cBhvr>
                                      <p:to>
                                        <p:strVal val="visible"/>
                                      </p:to>
                                    </p:set>
                                    <p:anim calcmode="lin" valueType="num">
                                      <p:cBhvr additive="base">
                                        <p:cTn id="76" dur="500" fill="hold"/>
                                        <p:tgtEl>
                                          <p:spTgt spid="1027"/>
                                        </p:tgtEl>
                                        <p:attrNameLst>
                                          <p:attrName>ppt_x</p:attrName>
                                        </p:attrNameLst>
                                      </p:cBhvr>
                                      <p:tavLst>
                                        <p:tav tm="0">
                                          <p:val>
                                            <p:strVal val="1+#ppt_w/2"/>
                                          </p:val>
                                        </p:tav>
                                        <p:tav tm="100000">
                                          <p:val>
                                            <p:strVal val="#ppt_x"/>
                                          </p:val>
                                        </p:tav>
                                      </p:tavLst>
                                    </p:anim>
                                    <p:anim calcmode="lin" valueType="num">
                                      <p:cBhvr additive="base">
                                        <p:cTn id="77" dur="500" fill="hold"/>
                                        <p:tgtEl>
                                          <p:spTgt spid="102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8" decel="100000" fill="hold" grpId="0" nodeType="clickEffect">
                                  <p:stCondLst>
                                    <p:cond delay="0"/>
                                  </p:stCondLst>
                                  <p:childTnLst>
                                    <p:set>
                                      <p:cBhvr>
                                        <p:cTn id="81" dur="1" fill="hold">
                                          <p:stCondLst>
                                            <p:cond delay="0"/>
                                          </p:stCondLst>
                                        </p:cTn>
                                        <p:tgtEl>
                                          <p:spTgt spid="2"/>
                                        </p:tgtEl>
                                        <p:attrNameLst>
                                          <p:attrName>style.visibility</p:attrName>
                                        </p:attrNameLst>
                                      </p:cBhvr>
                                      <p:to>
                                        <p:strVal val="visible"/>
                                      </p:to>
                                    </p:set>
                                    <p:anim calcmode="lin" valueType="num">
                                      <p:cBhvr additive="base">
                                        <p:cTn id="82" dur="500" fill="hold"/>
                                        <p:tgtEl>
                                          <p:spTgt spid="2"/>
                                        </p:tgtEl>
                                        <p:attrNameLst>
                                          <p:attrName>ppt_x</p:attrName>
                                        </p:attrNameLst>
                                      </p:cBhvr>
                                      <p:tavLst>
                                        <p:tav tm="0">
                                          <p:val>
                                            <p:strVal val="0-#ppt_w/2"/>
                                          </p:val>
                                        </p:tav>
                                        <p:tav tm="100000">
                                          <p:val>
                                            <p:strVal val="#ppt_x"/>
                                          </p:val>
                                        </p:tav>
                                      </p:tavLst>
                                    </p:anim>
                                    <p:anim calcmode="lin" valueType="num">
                                      <p:cBhvr additive="base">
                                        <p:cTn id="83" dur="500" fill="hold"/>
                                        <p:tgtEl>
                                          <p:spTgt spid="2"/>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additive="base">
                                        <p:cTn id="86" dur="500" fill="hold"/>
                                        <p:tgtEl>
                                          <p:spTgt spid="29"/>
                                        </p:tgtEl>
                                        <p:attrNameLst>
                                          <p:attrName>ppt_x</p:attrName>
                                        </p:attrNameLst>
                                      </p:cBhvr>
                                      <p:tavLst>
                                        <p:tav tm="0">
                                          <p:val>
                                            <p:strVal val="0-#ppt_w/2"/>
                                          </p:val>
                                        </p:tav>
                                        <p:tav tm="100000">
                                          <p:val>
                                            <p:strVal val="#ppt_x"/>
                                          </p:val>
                                        </p:tav>
                                      </p:tavLst>
                                    </p:anim>
                                    <p:anim calcmode="lin" valueType="num">
                                      <p:cBhvr additive="base">
                                        <p:cTn id="87"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20"/>
                                        </p:tgtEl>
                                      </p:cBhvr>
                                    </p:animEffect>
                                    <p:set>
                                      <p:cBhvr>
                                        <p:cTn id="92" dur="1" fill="hold">
                                          <p:stCondLst>
                                            <p:cond delay="499"/>
                                          </p:stCondLst>
                                        </p:cTn>
                                        <p:tgtEl>
                                          <p:spTgt spid="20"/>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25"/>
                                        </p:tgtEl>
                                      </p:cBhvr>
                                    </p:animEffect>
                                    <p:set>
                                      <p:cBhvr>
                                        <p:cTn id="95" dur="1" fill="hold">
                                          <p:stCondLst>
                                            <p:cond delay="499"/>
                                          </p:stCondLst>
                                        </p:cTn>
                                        <p:tgtEl>
                                          <p:spTgt spid="25"/>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026"/>
                                        </p:tgtEl>
                                      </p:cBhvr>
                                    </p:animEffect>
                                    <p:set>
                                      <p:cBhvr>
                                        <p:cTn id="98" dur="1" fill="hold">
                                          <p:stCondLst>
                                            <p:cond delay="499"/>
                                          </p:stCondLst>
                                        </p:cTn>
                                        <p:tgtEl>
                                          <p:spTgt spid="102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027"/>
                                        </p:tgtEl>
                                      </p:cBhvr>
                                    </p:animEffect>
                                    <p:set>
                                      <p:cBhvr>
                                        <p:cTn id="101" dur="1" fill="hold">
                                          <p:stCondLst>
                                            <p:cond delay="499"/>
                                          </p:stCondLst>
                                        </p:cTn>
                                        <p:tgtEl>
                                          <p:spTgt spid="1027"/>
                                        </p:tgtEl>
                                        <p:attrNameLst>
                                          <p:attrName>style.visibility</p:attrName>
                                        </p:attrNameLst>
                                      </p:cBhvr>
                                      <p:to>
                                        <p:strVal val="hidden"/>
                                      </p:to>
                                    </p:set>
                                  </p:childTnLst>
                                </p:cTn>
                              </p:par>
                              <p:par>
                                <p:cTn id="102" presetID="10" presetClass="entr" presetSubtype="0" fill="hold" grpId="0" nodeType="withEffect">
                                  <p:stCondLst>
                                    <p:cond delay="0"/>
                                  </p:stCondLst>
                                  <p:childTnLst>
                                    <p:set>
                                      <p:cBhvr>
                                        <p:cTn id="103" dur="1" fill="hold">
                                          <p:stCondLst>
                                            <p:cond delay="0"/>
                                          </p:stCondLst>
                                        </p:cTn>
                                        <p:tgtEl>
                                          <p:spTgt spid="4"/>
                                        </p:tgtEl>
                                        <p:attrNameLst>
                                          <p:attrName>style.visibility</p:attrName>
                                        </p:attrNameLst>
                                      </p:cBhvr>
                                      <p:to>
                                        <p:strVal val="visible"/>
                                      </p:to>
                                    </p:set>
                                    <p:animEffect transition="in" filter="fade">
                                      <p:cBhvr>
                                        <p:cTn id="104" dur="500"/>
                                        <p:tgtEl>
                                          <p:spTgt spid="4"/>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exit" presetSubtype="0" fill="hold" grpId="1" nodeType="clickEffect">
                                  <p:stCondLst>
                                    <p:cond delay="0"/>
                                  </p:stCondLst>
                                  <p:childTnLst>
                                    <p:animEffect transition="out" filter="fade">
                                      <p:cBhvr>
                                        <p:cTn id="108" dur="1000"/>
                                        <p:tgtEl>
                                          <p:spTgt spid="2"/>
                                        </p:tgtEl>
                                      </p:cBhvr>
                                    </p:animEffect>
                                    <p:anim calcmode="lin" valueType="num">
                                      <p:cBhvr>
                                        <p:cTn id="109" dur="1000"/>
                                        <p:tgtEl>
                                          <p:spTgt spid="2"/>
                                        </p:tgtEl>
                                        <p:attrNameLst>
                                          <p:attrName>ppt_x</p:attrName>
                                        </p:attrNameLst>
                                      </p:cBhvr>
                                      <p:tavLst>
                                        <p:tav tm="0">
                                          <p:val>
                                            <p:strVal val="ppt_x"/>
                                          </p:val>
                                        </p:tav>
                                        <p:tav tm="100000">
                                          <p:val>
                                            <p:strVal val="ppt_x"/>
                                          </p:val>
                                        </p:tav>
                                      </p:tavLst>
                                    </p:anim>
                                    <p:anim calcmode="lin" valueType="num">
                                      <p:cBhvr>
                                        <p:cTn id="110" dur="1000"/>
                                        <p:tgtEl>
                                          <p:spTgt spid="2"/>
                                        </p:tgtEl>
                                        <p:attrNameLst>
                                          <p:attrName>ppt_y</p:attrName>
                                        </p:attrNameLst>
                                      </p:cBhvr>
                                      <p:tavLst>
                                        <p:tav tm="0">
                                          <p:val>
                                            <p:strVal val="ppt_y"/>
                                          </p:val>
                                        </p:tav>
                                        <p:tav tm="100000">
                                          <p:val>
                                            <p:strVal val="ppt_y+.1"/>
                                          </p:val>
                                        </p:tav>
                                      </p:tavLst>
                                    </p:anim>
                                    <p:set>
                                      <p:cBhvr>
                                        <p:cTn id="111" dur="1" fill="hold">
                                          <p:stCondLst>
                                            <p:cond delay="999"/>
                                          </p:stCondLst>
                                        </p:cTn>
                                        <p:tgtEl>
                                          <p:spTgt spid="2"/>
                                        </p:tgtEl>
                                        <p:attrNameLst>
                                          <p:attrName>style.visibility</p:attrName>
                                        </p:attrNameLst>
                                      </p:cBhvr>
                                      <p:to>
                                        <p:strVal val="hidden"/>
                                      </p:to>
                                    </p:set>
                                  </p:childTnLst>
                                </p:cTn>
                              </p:par>
                              <p:par>
                                <p:cTn id="112" presetID="16" presetClass="exit" presetSubtype="26" fill="hold" grpId="1" nodeType="withEffect">
                                  <p:stCondLst>
                                    <p:cond delay="0"/>
                                  </p:stCondLst>
                                  <p:childTnLst>
                                    <p:animEffect transition="out" filter="barn(inHorizontal)">
                                      <p:cBhvr>
                                        <p:cTn id="113" dur="500"/>
                                        <p:tgtEl>
                                          <p:spTgt spid="4"/>
                                        </p:tgtEl>
                                      </p:cBhvr>
                                    </p:animEffect>
                                    <p:set>
                                      <p:cBhvr>
                                        <p:cTn id="114" dur="1" fill="hold">
                                          <p:stCondLst>
                                            <p:cond delay="499"/>
                                          </p:stCondLst>
                                        </p:cTn>
                                        <p:tgtEl>
                                          <p:spTgt spid="4"/>
                                        </p:tgtEl>
                                        <p:attrNameLst>
                                          <p:attrName>style.visibility</p:attrName>
                                        </p:attrNameLst>
                                      </p:cBhvr>
                                      <p:to>
                                        <p:strVal val="hidden"/>
                                      </p:to>
                                    </p:set>
                                  </p:childTnLst>
                                </p:cTn>
                              </p:par>
                              <p:par>
                                <p:cTn id="115" presetID="1" presetClass="entr" presetSubtype="0" fill="hold" grpId="0" nodeType="withEffect">
                                  <p:stCondLst>
                                    <p:cond delay="500"/>
                                  </p:stCondLst>
                                  <p:childTnLst>
                                    <p:set>
                                      <p:cBhvr>
                                        <p:cTn id="116" dur="1" fill="hold">
                                          <p:stCondLst>
                                            <p:cond delay="0"/>
                                          </p:stCondLst>
                                        </p:cTn>
                                        <p:tgtEl>
                                          <p:spTgt spid="33"/>
                                        </p:tgtEl>
                                        <p:attrNameLst>
                                          <p:attrName>style.visibility</p:attrName>
                                        </p:attrNameLst>
                                      </p:cBhvr>
                                      <p:to>
                                        <p:strVal val="visible"/>
                                      </p:to>
                                    </p:set>
                                  </p:childTnLst>
                                </p:cTn>
                              </p:par>
                              <p:par>
                                <p:cTn id="117" presetID="42" presetClass="exit" presetSubtype="0" fill="hold" grpId="1" nodeType="withEffect">
                                  <p:stCondLst>
                                    <p:cond delay="500"/>
                                  </p:stCondLst>
                                  <p:childTnLst>
                                    <p:animEffect transition="out" filter="fade">
                                      <p:cBhvr>
                                        <p:cTn id="118" dur="1000"/>
                                        <p:tgtEl>
                                          <p:spTgt spid="29"/>
                                        </p:tgtEl>
                                      </p:cBhvr>
                                    </p:animEffect>
                                    <p:anim calcmode="lin" valueType="num">
                                      <p:cBhvr>
                                        <p:cTn id="119" dur="1000"/>
                                        <p:tgtEl>
                                          <p:spTgt spid="29"/>
                                        </p:tgtEl>
                                        <p:attrNameLst>
                                          <p:attrName>ppt_x</p:attrName>
                                        </p:attrNameLst>
                                      </p:cBhvr>
                                      <p:tavLst>
                                        <p:tav tm="0">
                                          <p:val>
                                            <p:strVal val="ppt_x"/>
                                          </p:val>
                                        </p:tav>
                                        <p:tav tm="100000">
                                          <p:val>
                                            <p:strVal val="ppt_x"/>
                                          </p:val>
                                        </p:tav>
                                      </p:tavLst>
                                    </p:anim>
                                    <p:anim calcmode="lin" valueType="num">
                                      <p:cBhvr>
                                        <p:cTn id="120" dur="1000"/>
                                        <p:tgtEl>
                                          <p:spTgt spid="29"/>
                                        </p:tgtEl>
                                        <p:attrNameLst>
                                          <p:attrName>ppt_y</p:attrName>
                                        </p:attrNameLst>
                                      </p:cBhvr>
                                      <p:tavLst>
                                        <p:tav tm="0">
                                          <p:val>
                                            <p:strVal val="ppt_y"/>
                                          </p:val>
                                        </p:tav>
                                        <p:tav tm="100000">
                                          <p:val>
                                            <p:strVal val="ppt_y+.1"/>
                                          </p:val>
                                        </p:tav>
                                      </p:tavLst>
                                    </p:anim>
                                    <p:set>
                                      <p:cBhvr>
                                        <p:cTn id="121" dur="1" fill="hold">
                                          <p:stCondLst>
                                            <p:cond delay="999"/>
                                          </p:stCondLst>
                                        </p:cTn>
                                        <p:tgtEl>
                                          <p:spTgt spid="29"/>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wipe(down)">
                                      <p:cBhvr>
                                        <p:cTn id="126" dur="500"/>
                                        <p:tgtEl>
                                          <p:spTgt spid="5"/>
                                        </p:tgtEl>
                                      </p:cBhvr>
                                    </p:animEffect>
                                  </p:childTnLst>
                                </p:cTn>
                              </p:par>
                            </p:childTnLst>
                          </p:cTn>
                        </p:par>
                        <p:par>
                          <p:cTn id="127" fill="hold">
                            <p:stCondLst>
                              <p:cond delay="5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250"/>
                                        <p:tgtEl>
                                          <p:spTgt spid="34"/>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grpId="1" nodeType="clickEffect">
                                  <p:stCondLst>
                                    <p:cond delay="0"/>
                                  </p:stCondLst>
                                  <p:childTnLst>
                                    <p:animEffect transition="out" filter="fade">
                                      <p:cBhvr>
                                        <p:cTn id="134" dur="250"/>
                                        <p:tgtEl>
                                          <p:spTgt spid="33"/>
                                        </p:tgtEl>
                                      </p:cBhvr>
                                    </p:animEffect>
                                    <p:set>
                                      <p:cBhvr>
                                        <p:cTn id="135" dur="1" fill="hold">
                                          <p:stCondLst>
                                            <p:cond delay="249"/>
                                          </p:stCondLst>
                                        </p:cTn>
                                        <p:tgtEl>
                                          <p:spTgt spid="33"/>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250"/>
                                        <p:tgtEl>
                                          <p:spTgt spid="5"/>
                                        </p:tgtEl>
                                      </p:cBhvr>
                                    </p:animEffect>
                                    <p:set>
                                      <p:cBhvr>
                                        <p:cTn id="138" dur="1" fill="hold">
                                          <p:stCondLst>
                                            <p:cond delay="249"/>
                                          </p:stCondLst>
                                        </p:cTn>
                                        <p:tgtEl>
                                          <p:spTgt spid="5"/>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250"/>
                                        <p:tgtEl>
                                          <p:spTgt spid="34"/>
                                        </p:tgtEl>
                                      </p:cBhvr>
                                    </p:animEffect>
                                    <p:set>
                                      <p:cBhvr>
                                        <p:cTn id="141" dur="1" fill="hold">
                                          <p:stCondLst>
                                            <p:cond delay="249"/>
                                          </p:stCondLst>
                                        </p:cTn>
                                        <p:tgtEl>
                                          <p:spTgt spid="34"/>
                                        </p:tgtEl>
                                        <p:attrNameLst>
                                          <p:attrName>style.visibility</p:attrName>
                                        </p:attrNameLst>
                                      </p:cBhvr>
                                      <p:to>
                                        <p:strVal val="hidden"/>
                                      </p:to>
                                    </p:set>
                                  </p:childTnLst>
                                </p:cTn>
                              </p:par>
                            </p:childTnLst>
                          </p:cTn>
                        </p:par>
                        <p:par>
                          <p:cTn id="142" fill="hold">
                            <p:stCondLst>
                              <p:cond delay="250"/>
                            </p:stCondLst>
                            <p:childTnLst>
                              <p:par>
                                <p:cTn id="143" presetID="10" presetClass="entr" presetSubtype="0" fill="hold" grpId="0" nodeType="afterEffect">
                                  <p:stCondLst>
                                    <p:cond delay="0"/>
                                  </p:stCondLst>
                                  <p:childTnLst>
                                    <p:set>
                                      <p:cBhvr>
                                        <p:cTn id="144" dur="1" fill="hold">
                                          <p:stCondLst>
                                            <p:cond delay="0"/>
                                          </p:stCondLst>
                                        </p:cTn>
                                        <p:tgtEl>
                                          <p:spTgt spid="57"/>
                                        </p:tgtEl>
                                        <p:attrNameLst>
                                          <p:attrName>style.visibility</p:attrName>
                                        </p:attrNameLst>
                                      </p:cBhvr>
                                      <p:to>
                                        <p:strVal val="visible"/>
                                      </p:to>
                                    </p:set>
                                    <p:animEffect transition="in" filter="fade">
                                      <p:cBhvr>
                                        <p:cTn id="145" dur="250"/>
                                        <p:tgtEl>
                                          <p:spTgt spid="5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fade">
                                      <p:cBhvr>
                                        <p:cTn id="148" dur="250"/>
                                        <p:tgtEl>
                                          <p:spTgt spid="5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7"/>
                                        </p:tgtEl>
                                        <p:attrNameLst>
                                          <p:attrName>style.visibility</p:attrName>
                                        </p:attrNameLst>
                                      </p:cBhvr>
                                      <p:to>
                                        <p:strVal val="visible"/>
                                      </p:to>
                                    </p:set>
                                    <p:animEffect transition="in" filter="fade">
                                      <p:cBhvr>
                                        <p:cTn id="151" dur="250"/>
                                        <p:tgtEl>
                                          <p:spTgt spid="7"/>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xit" presetSubtype="0" fill="hold" grpId="1" nodeType="clickEffect">
                                  <p:stCondLst>
                                    <p:cond delay="0"/>
                                  </p:stCondLst>
                                  <p:childTnLst>
                                    <p:animEffect transition="out" filter="fade">
                                      <p:cBhvr>
                                        <p:cTn id="155" dur="250"/>
                                        <p:tgtEl>
                                          <p:spTgt spid="57"/>
                                        </p:tgtEl>
                                      </p:cBhvr>
                                    </p:animEffect>
                                    <p:set>
                                      <p:cBhvr>
                                        <p:cTn id="156" dur="1" fill="hold">
                                          <p:stCondLst>
                                            <p:cond delay="249"/>
                                          </p:stCondLst>
                                        </p:cTn>
                                        <p:tgtEl>
                                          <p:spTgt spid="57"/>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250"/>
                                        <p:tgtEl>
                                          <p:spTgt spid="54"/>
                                        </p:tgtEl>
                                      </p:cBhvr>
                                    </p:animEffect>
                                    <p:set>
                                      <p:cBhvr>
                                        <p:cTn id="159" dur="1" fill="hold">
                                          <p:stCondLst>
                                            <p:cond delay="249"/>
                                          </p:stCondLst>
                                        </p:cTn>
                                        <p:tgtEl>
                                          <p:spTgt spid="54"/>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250"/>
                                        <p:tgtEl>
                                          <p:spTgt spid="7"/>
                                        </p:tgtEl>
                                      </p:cBhvr>
                                    </p:animEffect>
                                    <p:set>
                                      <p:cBhvr>
                                        <p:cTn id="162" dur="1" fill="hold">
                                          <p:stCondLst>
                                            <p:cond delay="249"/>
                                          </p:stCondLst>
                                        </p:cTn>
                                        <p:tgtEl>
                                          <p:spTgt spid="7"/>
                                        </p:tgtEl>
                                        <p:attrNameLst>
                                          <p:attrName>style.visibility</p:attrName>
                                        </p:attrNameLst>
                                      </p:cBhvr>
                                      <p:to>
                                        <p:strVal val="hidden"/>
                                      </p:to>
                                    </p:set>
                                  </p:childTnLst>
                                </p:cTn>
                              </p:par>
                            </p:childTnLst>
                          </p:cTn>
                        </p:par>
                        <p:par>
                          <p:cTn id="163" fill="hold">
                            <p:stCondLst>
                              <p:cond delay="250"/>
                            </p:stCondLst>
                            <p:childTnLst>
                              <p:par>
                                <p:cTn id="164" presetID="2" presetClass="entr" presetSubtype="8" decel="100000" fill="hold" nodeType="afterEffect">
                                  <p:stCondLst>
                                    <p:cond delay="0"/>
                                  </p:stCondLst>
                                  <p:childTnLst>
                                    <p:set>
                                      <p:cBhvr>
                                        <p:cTn id="165" dur="1" fill="hold">
                                          <p:stCondLst>
                                            <p:cond delay="0"/>
                                          </p:stCondLst>
                                        </p:cTn>
                                        <p:tgtEl>
                                          <p:spTgt spid="1029"/>
                                        </p:tgtEl>
                                        <p:attrNameLst>
                                          <p:attrName>style.visibility</p:attrName>
                                        </p:attrNameLst>
                                      </p:cBhvr>
                                      <p:to>
                                        <p:strVal val="visible"/>
                                      </p:to>
                                    </p:set>
                                    <p:anim calcmode="lin" valueType="num">
                                      <p:cBhvr additive="base">
                                        <p:cTn id="166" dur="500" fill="hold"/>
                                        <p:tgtEl>
                                          <p:spTgt spid="1029"/>
                                        </p:tgtEl>
                                        <p:attrNameLst>
                                          <p:attrName>ppt_x</p:attrName>
                                        </p:attrNameLst>
                                      </p:cBhvr>
                                      <p:tavLst>
                                        <p:tav tm="0">
                                          <p:val>
                                            <p:strVal val="0-#ppt_w/2"/>
                                          </p:val>
                                        </p:tav>
                                        <p:tav tm="100000">
                                          <p:val>
                                            <p:strVal val="#ppt_x"/>
                                          </p:val>
                                        </p:tav>
                                      </p:tavLst>
                                    </p:anim>
                                    <p:anim calcmode="lin" valueType="num">
                                      <p:cBhvr additive="base">
                                        <p:cTn id="167" dur="500" fill="hold"/>
                                        <p:tgtEl>
                                          <p:spTgt spid="1029"/>
                                        </p:tgtEl>
                                        <p:attrNameLst>
                                          <p:attrName>ppt_y</p:attrName>
                                        </p:attrNameLst>
                                      </p:cBhvr>
                                      <p:tavLst>
                                        <p:tav tm="0">
                                          <p:val>
                                            <p:strVal val="#ppt_y"/>
                                          </p:val>
                                        </p:tav>
                                        <p:tav tm="100000">
                                          <p:val>
                                            <p:strVal val="#ppt_y"/>
                                          </p:val>
                                        </p:tav>
                                      </p:tavLst>
                                    </p:anim>
                                  </p:childTnLst>
                                </p:cTn>
                              </p:par>
                              <p:par>
                                <p:cTn id="168" presetID="2" presetClass="entr" presetSubtype="8" decel="100000" fill="hold" nodeType="withEffect">
                                  <p:stCondLst>
                                    <p:cond delay="0"/>
                                  </p:stCondLst>
                                  <p:childTnLst>
                                    <p:set>
                                      <p:cBhvr>
                                        <p:cTn id="169" dur="1" fill="hold">
                                          <p:stCondLst>
                                            <p:cond delay="0"/>
                                          </p:stCondLst>
                                        </p:cTn>
                                        <p:tgtEl>
                                          <p:spTgt spid="38"/>
                                        </p:tgtEl>
                                        <p:attrNameLst>
                                          <p:attrName>style.visibility</p:attrName>
                                        </p:attrNameLst>
                                      </p:cBhvr>
                                      <p:to>
                                        <p:strVal val="visible"/>
                                      </p:to>
                                    </p:set>
                                    <p:anim calcmode="lin" valueType="num">
                                      <p:cBhvr additive="base">
                                        <p:cTn id="170" dur="500" fill="hold"/>
                                        <p:tgtEl>
                                          <p:spTgt spid="38"/>
                                        </p:tgtEl>
                                        <p:attrNameLst>
                                          <p:attrName>ppt_x</p:attrName>
                                        </p:attrNameLst>
                                      </p:cBhvr>
                                      <p:tavLst>
                                        <p:tav tm="0">
                                          <p:val>
                                            <p:strVal val="0-#ppt_w/2"/>
                                          </p:val>
                                        </p:tav>
                                        <p:tav tm="100000">
                                          <p:val>
                                            <p:strVal val="#ppt_x"/>
                                          </p:val>
                                        </p:tav>
                                      </p:tavLst>
                                    </p:anim>
                                    <p:anim calcmode="lin" valueType="num">
                                      <p:cBhvr additive="base">
                                        <p:cTn id="171" dur="500" fill="hold"/>
                                        <p:tgtEl>
                                          <p:spTgt spid="38"/>
                                        </p:tgtEl>
                                        <p:attrNameLst>
                                          <p:attrName>ppt_y</p:attrName>
                                        </p:attrNameLst>
                                      </p:cBhvr>
                                      <p:tavLst>
                                        <p:tav tm="0">
                                          <p:val>
                                            <p:strVal val="#ppt_y"/>
                                          </p:val>
                                        </p:tav>
                                        <p:tav tm="100000">
                                          <p:val>
                                            <p:strVal val="#ppt_y"/>
                                          </p:val>
                                        </p:tav>
                                      </p:tavLst>
                                    </p:anim>
                                  </p:childTnLst>
                                </p:cTn>
                              </p:par>
                            </p:childTnLst>
                          </p:cTn>
                        </p:par>
                        <p:par>
                          <p:cTn id="172" fill="hold">
                            <p:stCondLst>
                              <p:cond delay="750"/>
                            </p:stCondLst>
                            <p:childTnLst>
                              <p:par>
                                <p:cTn id="173" presetID="10" presetClass="entr" presetSubtype="0" fill="hold" grpId="0" nodeType="afterEffect">
                                  <p:stCondLst>
                                    <p:cond delay="0"/>
                                  </p:stCondLst>
                                  <p:childTnLst>
                                    <p:set>
                                      <p:cBhvr>
                                        <p:cTn id="174" dur="1" fill="hold">
                                          <p:stCondLst>
                                            <p:cond delay="0"/>
                                          </p:stCondLst>
                                        </p:cTn>
                                        <p:tgtEl>
                                          <p:spTgt spid="39"/>
                                        </p:tgtEl>
                                        <p:attrNameLst>
                                          <p:attrName>style.visibility</p:attrName>
                                        </p:attrNameLst>
                                      </p:cBhvr>
                                      <p:to>
                                        <p:strVal val="visible"/>
                                      </p:to>
                                    </p:set>
                                    <p:animEffect transition="in" filter="fade">
                                      <p:cBhvr>
                                        <p:cTn id="175" dur="250"/>
                                        <p:tgtEl>
                                          <p:spTgt spid="39"/>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6"/>
                                        </p:tgtEl>
                                        <p:attrNameLst>
                                          <p:attrName>style.visibility</p:attrName>
                                        </p:attrNameLst>
                                      </p:cBhvr>
                                      <p:to>
                                        <p:strVal val="visible"/>
                                      </p:to>
                                    </p:set>
                                    <p:animEffect transition="in" filter="fade">
                                      <p:cBhvr>
                                        <p:cTn id="178" dur="250"/>
                                        <p:tgtEl>
                                          <p:spTgt spid="6"/>
                                        </p:tgtEl>
                                      </p:cBhvr>
                                    </p:animEffect>
                                  </p:childTnLst>
                                </p:cTn>
                              </p:par>
                            </p:childTnLst>
                          </p:cTn>
                        </p:par>
                      </p:childTnLst>
                    </p:cTn>
                  </p:par>
                  <p:par>
                    <p:cTn id="179" fill="hold">
                      <p:stCondLst>
                        <p:cond delay="indefinite"/>
                      </p:stCondLst>
                      <p:childTnLst>
                        <p:par>
                          <p:cTn id="180" fill="hold">
                            <p:stCondLst>
                              <p:cond delay="0"/>
                            </p:stCondLst>
                            <p:childTnLst>
                              <p:par>
                                <p:cTn id="181" presetID="2" presetClass="entr" presetSubtype="2" decel="100000" fill="hold" nodeType="clickEffect">
                                  <p:stCondLst>
                                    <p:cond delay="0"/>
                                  </p:stCondLst>
                                  <p:childTnLst>
                                    <p:set>
                                      <p:cBhvr>
                                        <p:cTn id="182" dur="1" fill="hold">
                                          <p:stCondLst>
                                            <p:cond delay="0"/>
                                          </p:stCondLst>
                                        </p:cTn>
                                        <p:tgtEl>
                                          <p:spTgt spid="1031"/>
                                        </p:tgtEl>
                                        <p:attrNameLst>
                                          <p:attrName>style.visibility</p:attrName>
                                        </p:attrNameLst>
                                      </p:cBhvr>
                                      <p:to>
                                        <p:strVal val="visible"/>
                                      </p:to>
                                    </p:set>
                                    <p:anim calcmode="lin" valueType="num">
                                      <p:cBhvr additive="base">
                                        <p:cTn id="183" dur="500" fill="hold"/>
                                        <p:tgtEl>
                                          <p:spTgt spid="1031"/>
                                        </p:tgtEl>
                                        <p:attrNameLst>
                                          <p:attrName>ppt_x</p:attrName>
                                        </p:attrNameLst>
                                      </p:cBhvr>
                                      <p:tavLst>
                                        <p:tav tm="0">
                                          <p:val>
                                            <p:strVal val="1+#ppt_w/2"/>
                                          </p:val>
                                        </p:tav>
                                        <p:tav tm="100000">
                                          <p:val>
                                            <p:strVal val="#ppt_x"/>
                                          </p:val>
                                        </p:tav>
                                      </p:tavLst>
                                    </p:anim>
                                    <p:anim calcmode="lin" valueType="num">
                                      <p:cBhvr additive="base">
                                        <p:cTn id="184" dur="500" fill="hold"/>
                                        <p:tgtEl>
                                          <p:spTgt spid="1031"/>
                                        </p:tgtEl>
                                        <p:attrNameLst>
                                          <p:attrName>ppt_y</p:attrName>
                                        </p:attrNameLst>
                                      </p:cBhvr>
                                      <p:tavLst>
                                        <p:tav tm="0">
                                          <p:val>
                                            <p:strVal val="#ppt_y"/>
                                          </p:val>
                                        </p:tav>
                                        <p:tav tm="100000">
                                          <p:val>
                                            <p:strVal val="#ppt_y"/>
                                          </p:val>
                                        </p:tav>
                                      </p:tavLst>
                                    </p:anim>
                                  </p:childTnLst>
                                </p:cTn>
                              </p:par>
                              <p:par>
                                <p:cTn id="185" presetID="2" presetClass="entr" presetSubtype="2" decel="100000" fill="hold" nodeType="withEffect">
                                  <p:stCondLst>
                                    <p:cond delay="0"/>
                                  </p:stCondLst>
                                  <p:childTnLst>
                                    <p:set>
                                      <p:cBhvr>
                                        <p:cTn id="186" dur="1" fill="hold">
                                          <p:stCondLst>
                                            <p:cond delay="0"/>
                                          </p:stCondLst>
                                        </p:cTn>
                                        <p:tgtEl>
                                          <p:spTgt spid="1030"/>
                                        </p:tgtEl>
                                        <p:attrNameLst>
                                          <p:attrName>style.visibility</p:attrName>
                                        </p:attrNameLst>
                                      </p:cBhvr>
                                      <p:to>
                                        <p:strVal val="visible"/>
                                      </p:to>
                                    </p:set>
                                    <p:anim calcmode="lin" valueType="num">
                                      <p:cBhvr additive="base">
                                        <p:cTn id="187" dur="500" fill="hold"/>
                                        <p:tgtEl>
                                          <p:spTgt spid="1030"/>
                                        </p:tgtEl>
                                        <p:attrNameLst>
                                          <p:attrName>ppt_x</p:attrName>
                                        </p:attrNameLst>
                                      </p:cBhvr>
                                      <p:tavLst>
                                        <p:tav tm="0">
                                          <p:val>
                                            <p:strVal val="1+#ppt_w/2"/>
                                          </p:val>
                                        </p:tav>
                                        <p:tav tm="100000">
                                          <p:val>
                                            <p:strVal val="#ppt_x"/>
                                          </p:val>
                                        </p:tav>
                                      </p:tavLst>
                                    </p:anim>
                                    <p:anim calcmode="lin" valueType="num">
                                      <p:cBhvr additive="base">
                                        <p:cTn id="188" dur="500" fill="hold"/>
                                        <p:tgtEl>
                                          <p:spTgt spid="1030"/>
                                        </p:tgtEl>
                                        <p:attrNameLst>
                                          <p:attrName>ppt_y</p:attrName>
                                        </p:attrNameLst>
                                      </p:cBhvr>
                                      <p:tavLst>
                                        <p:tav tm="0">
                                          <p:val>
                                            <p:strVal val="#ppt_y"/>
                                          </p:val>
                                        </p:tav>
                                        <p:tav tm="100000">
                                          <p:val>
                                            <p:strVal val="#ppt_y"/>
                                          </p:val>
                                        </p:tav>
                                      </p:tavLst>
                                    </p:anim>
                                  </p:childTnLst>
                                </p:cTn>
                              </p:par>
                            </p:childTnLst>
                          </p:cTn>
                        </p:par>
                        <p:par>
                          <p:cTn id="189" fill="hold">
                            <p:stCondLst>
                              <p:cond delay="500"/>
                            </p:stCondLst>
                            <p:childTnLst>
                              <p:par>
                                <p:cTn id="190" presetID="10" presetClass="entr" presetSubtype="0" fill="hold" grpId="0" nodeType="afterEffect">
                                  <p:stCondLst>
                                    <p:cond delay="0"/>
                                  </p:stCondLst>
                                  <p:childTnLst>
                                    <p:set>
                                      <p:cBhvr>
                                        <p:cTn id="191" dur="1" fill="hold">
                                          <p:stCondLst>
                                            <p:cond delay="0"/>
                                          </p:stCondLst>
                                        </p:cTn>
                                        <p:tgtEl>
                                          <p:spTgt spid="43"/>
                                        </p:tgtEl>
                                        <p:attrNameLst>
                                          <p:attrName>style.visibility</p:attrName>
                                        </p:attrNameLst>
                                      </p:cBhvr>
                                      <p:to>
                                        <p:strVal val="visible"/>
                                      </p:to>
                                    </p:set>
                                    <p:animEffect transition="in" filter="fade">
                                      <p:cBhvr>
                                        <p:cTn id="192" dur="250"/>
                                        <p:tgtEl>
                                          <p:spTgt spid="4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44"/>
                                        </p:tgtEl>
                                        <p:attrNameLst>
                                          <p:attrName>style.visibility</p:attrName>
                                        </p:attrNameLst>
                                      </p:cBhvr>
                                      <p:to>
                                        <p:strVal val="visible"/>
                                      </p:to>
                                    </p:set>
                                    <p:animEffect transition="in" filter="fade">
                                      <p:cBhvr>
                                        <p:cTn id="195" dur="250"/>
                                        <p:tgtEl>
                                          <p:spTgt spid="44"/>
                                        </p:tgtEl>
                                      </p:cBhvr>
                                    </p:animEffec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17">
                                            <p:txEl>
                                              <p:pRg st="0" end="0"/>
                                            </p:txEl>
                                          </p:spTgt>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1029"/>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
                                        </p:tgtEl>
                                        <p:attrNameLst>
                                          <p:attrName>style.visibility</p:attrName>
                                        </p:attrNameLst>
                                      </p:cBhvr>
                                      <p:to>
                                        <p:strVal val="hidden"/>
                                      </p:to>
                                    </p:set>
                                  </p:childTnLst>
                                </p:cTn>
                              </p:par>
                              <p:par>
                                <p:cTn id="204" presetID="1" presetClass="exit" presetSubtype="0" fill="hold" grpId="2" nodeType="withEffect">
                                  <p:stCondLst>
                                    <p:cond delay="0"/>
                                  </p:stCondLst>
                                  <p:childTnLst>
                                    <p:set>
                                      <p:cBhvr>
                                        <p:cTn id="205" dur="1" fill="hold">
                                          <p:stCondLst>
                                            <p:cond delay="0"/>
                                          </p:stCondLst>
                                        </p:cTn>
                                        <p:tgtEl>
                                          <p:spTgt spid="39"/>
                                        </p:tgtEl>
                                        <p:attrNameLst>
                                          <p:attrName>style.visibility</p:attrName>
                                        </p:attrNameLst>
                                      </p:cBhvr>
                                      <p:to>
                                        <p:strVal val="hidden"/>
                                      </p:to>
                                    </p:set>
                                  </p:childTnLst>
                                </p:cTn>
                              </p:par>
                              <p:par>
                                <p:cTn id="206" presetID="1" presetClass="exit" presetSubtype="0" fill="hold" grpId="2" nodeType="withEffect">
                                  <p:stCondLst>
                                    <p:cond delay="0"/>
                                  </p:stCondLst>
                                  <p:childTnLst>
                                    <p:set>
                                      <p:cBhvr>
                                        <p:cTn id="207" dur="1" fill="hold">
                                          <p:stCondLst>
                                            <p:cond delay="0"/>
                                          </p:stCondLst>
                                        </p:cTn>
                                        <p:tgtEl>
                                          <p:spTgt spid="6"/>
                                        </p:tgtEl>
                                        <p:attrNameLst>
                                          <p:attrName>style.visibility</p:attrName>
                                        </p:attrNameLst>
                                      </p:cBhvr>
                                      <p:to>
                                        <p:strVal val="hidden"/>
                                      </p:to>
                                    </p:set>
                                  </p:childTnLst>
                                </p:cTn>
                              </p:par>
                              <p:par>
                                <p:cTn id="208" presetID="1" presetClass="exit" presetSubtype="0" fill="hold" nodeType="withEffect">
                                  <p:stCondLst>
                                    <p:cond delay="0"/>
                                  </p:stCondLst>
                                  <p:childTnLst>
                                    <p:set>
                                      <p:cBhvr>
                                        <p:cTn id="209" dur="1" fill="hold">
                                          <p:stCondLst>
                                            <p:cond delay="0"/>
                                          </p:stCondLst>
                                        </p:cTn>
                                        <p:tgtEl>
                                          <p:spTgt spid="1031"/>
                                        </p:tgtEl>
                                        <p:attrNameLst>
                                          <p:attrName>style.visibility</p:attrName>
                                        </p:attrNameLst>
                                      </p:cBhvr>
                                      <p:to>
                                        <p:strVal val="hidden"/>
                                      </p:to>
                                    </p:set>
                                  </p:childTnLst>
                                </p:cTn>
                              </p:par>
                              <p:par>
                                <p:cTn id="210" presetID="1" presetClass="exit" presetSubtype="0" fill="hold" nodeType="withEffect">
                                  <p:stCondLst>
                                    <p:cond delay="0"/>
                                  </p:stCondLst>
                                  <p:childTnLst>
                                    <p:set>
                                      <p:cBhvr>
                                        <p:cTn id="211" dur="1" fill="hold">
                                          <p:stCondLst>
                                            <p:cond delay="0"/>
                                          </p:stCondLst>
                                        </p:cTn>
                                        <p:tgtEl>
                                          <p:spTgt spid="1030"/>
                                        </p:tgtEl>
                                        <p:attrNameLst>
                                          <p:attrName>style.visibility</p:attrName>
                                        </p:attrNameLst>
                                      </p:cBhvr>
                                      <p:to>
                                        <p:strVal val="hidden"/>
                                      </p:to>
                                    </p:set>
                                  </p:childTnLst>
                                </p:cTn>
                              </p:par>
                              <p:par>
                                <p:cTn id="212" presetID="1" presetClass="exit" presetSubtype="0" fill="hold" grpId="2" nodeType="withEffect">
                                  <p:stCondLst>
                                    <p:cond delay="0"/>
                                  </p:stCondLst>
                                  <p:childTnLst>
                                    <p:set>
                                      <p:cBhvr>
                                        <p:cTn id="213" dur="1" fill="hold">
                                          <p:stCondLst>
                                            <p:cond delay="0"/>
                                          </p:stCondLst>
                                        </p:cTn>
                                        <p:tgtEl>
                                          <p:spTgt spid="43"/>
                                        </p:tgtEl>
                                        <p:attrNameLst>
                                          <p:attrName>style.visibility</p:attrName>
                                        </p:attrNameLst>
                                      </p:cBhvr>
                                      <p:to>
                                        <p:strVal val="hidden"/>
                                      </p:to>
                                    </p:set>
                                  </p:childTnLst>
                                </p:cTn>
                              </p:par>
                              <p:par>
                                <p:cTn id="214" presetID="1" presetClass="exit" presetSubtype="0" fill="hold" grpId="2" nodeType="withEffect">
                                  <p:stCondLst>
                                    <p:cond delay="0"/>
                                  </p:stCondLst>
                                  <p:childTnLst>
                                    <p:set>
                                      <p:cBhvr>
                                        <p:cTn id="215" dur="1" fill="hold">
                                          <p:stCondLst>
                                            <p:cond delay="0"/>
                                          </p:stCondLst>
                                        </p:cTn>
                                        <p:tgtEl>
                                          <p:spTgt spid="44"/>
                                        </p:tgtEl>
                                        <p:attrNameLst>
                                          <p:attrName>style.visibility</p:attrName>
                                        </p:attrNameLst>
                                      </p:cBhvr>
                                      <p:to>
                                        <p:strVal val="hidden"/>
                                      </p:to>
                                    </p:set>
                                  </p:childTnLst>
                                </p:cTn>
                              </p:par>
                              <p:par>
                                <p:cTn id="216" presetID="1" presetClass="exit" presetSubtype="0" fill="hold" nodeType="withEffect">
                                  <p:stCondLst>
                                    <p:cond delay="0"/>
                                  </p:stCondLst>
                                  <p:childTnLst>
                                    <p:set>
                                      <p:cBhvr>
                                        <p:cTn id="217" dur="1" fill="hold">
                                          <p:stCondLst>
                                            <p:cond delay="0"/>
                                          </p:stCondLst>
                                        </p:cTn>
                                        <p:tgtEl>
                                          <p:spTgt spid="55"/>
                                        </p:tgtEl>
                                        <p:attrNameLst>
                                          <p:attrName>style.visibility</p:attrName>
                                        </p:attrNameLst>
                                      </p:cBhvr>
                                      <p:to>
                                        <p:strVal val="hidden"/>
                                      </p:to>
                                    </p:set>
                                  </p:childTnLst>
                                </p:cTn>
                              </p:par>
                              <p:par>
                                <p:cTn id="218" presetID="1" presetClass="exit" presetSubtype="0" fill="hold" grpId="1" nodeType="withEffect">
                                  <p:stCondLst>
                                    <p:cond delay="0"/>
                                  </p:stCondLst>
                                  <p:childTnLst>
                                    <p:set>
                                      <p:cBhvr>
                                        <p:cTn id="219" dur="1" fill="hold">
                                          <p:stCondLst>
                                            <p:cond delay="0"/>
                                          </p:stCondLst>
                                        </p:cTn>
                                        <p:tgtEl>
                                          <p:spTgt spid="56"/>
                                        </p:tgtEl>
                                        <p:attrNameLst>
                                          <p:attrName>style.visibility</p:attrName>
                                        </p:attrNameLst>
                                      </p:cBhvr>
                                      <p:to>
                                        <p:strVal val="hidden"/>
                                      </p:to>
                                    </p:set>
                                  </p:childTnLst>
                                </p:cTn>
                              </p:par>
                              <p:par>
                                <p:cTn id="220" presetID="1" presetClass="entr" presetSubtype="0" fill="hold" nodeType="withEffect">
                                  <p:stCondLst>
                                    <p:cond delay="0"/>
                                  </p:stCondLst>
                                  <p:childTnLst>
                                    <p:set>
                                      <p:cBhvr>
                                        <p:cTn id="221" dur="1" fill="hold">
                                          <p:stCondLst>
                                            <p:cond delay="0"/>
                                          </p:stCondLst>
                                        </p:cTn>
                                        <p:tgtEl>
                                          <p:spTgt spid="3"/>
                                        </p:tgtEl>
                                        <p:attrNameLst>
                                          <p:attrName>style.visibility</p:attrName>
                                        </p:attrNameLst>
                                      </p:cBhvr>
                                      <p:to>
                                        <p:strVal val="visible"/>
                                      </p:to>
                                    </p:set>
                                  </p:childTnLst>
                                </p:cTn>
                              </p:par>
                              <p:par>
                                <p:cTn id="222" presetID="2" presetClass="exit" presetSubtype="8" decel="100000" fill="hold" nodeType="withEffect">
                                  <p:stCondLst>
                                    <p:cond delay="0"/>
                                  </p:stCondLst>
                                  <p:childTnLst>
                                    <p:anim calcmode="lin" valueType="num">
                                      <p:cBhvr additive="base">
                                        <p:cTn id="223" dur="500"/>
                                        <p:tgtEl>
                                          <p:spTgt spid="3"/>
                                        </p:tgtEl>
                                        <p:attrNameLst>
                                          <p:attrName>ppt_x</p:attrName>
                                        </p:attrNameLst>
                                      </p:cBhvr>
                                      <p:tavLst>
                                        <p:tav tm="0">
                                          <p:val>
                                            <p:strVal val="ppt_x"/>
                                          </p:val>
                                        </p:tav>
                                        <p:tav tm="100000">
                                          <p:val>
                                            <p:strVal val="0-ppt_w/2"/>
                                          </p:val>
                                        </p:tav>
                                      </p:tavLst>
                                    </p:anim>
                                    <p:anim calcmode="lin" valueType="num">
                                      <p:cBhvr additive="base">
                                        <p:cTn id="224" dur="500"/>
                                        <p:tgtEl>
                                          <p:spTgt spid="3"/>
                                        </p:tgtEl>
                                        <p:attrNameLst>
                                          <p:attrName>ppt_y</p:attrName>
                                        </p:attrNameLst>
                                      </p:cBhvr>
                                      <p:tavLst>
                                        <p:tav tm="0">
                                          <p:val>
                                            <p:strVal val="ppt_y"/>
                                          </p:val>
                                        </p:tav>
                                        <p:tav tm="100000">
                                          <p:val>
                                            <p:strVal val="ppt_y"/>
                                          </p:val>
                                        </p:tav>
                                      </p:tavLst>
                                    </p:anim>
                                    <p:set>
                                      <p:cBhvr>
                                        <p:cTn id="225" dur="1" fill="hold">
                                          <p:stCondLst>
                                            <p:cond delay="499"/>
                                          </p:stCondLst>
                                        </p:cTn>
                                        <p:tgtEl>
                                          <p:spTgt spid="3"/>
                                        </p:tgtEl>
                                        <p:attrNameLst>
                                          <p:attrName>style.visibility</p:attrName>
                                        </p:attrNameLst>
                                      </p:cBhvr>
                                      <p:to>
                                        <p:strVal val="hidden"/>
                                      </p:to>
                                    </p:set>
                                  </p:childTnLst>
                                </p:cTn>
                              </p:par>
                              <p:par>
                                <p:cTn id="226" presetID="2" presetClass="entr" presetSubtype="2" decel="100000" fill="hold" nodeType="withEffect">
                                  <p:stCondLst>
                                    <p:cond delay="0"/>
                                  </p:stCondLst>
                                  <p:childTnLst>
                                    <p:set>
                                      <p:cBhvr>
                                        <p:cTn id="227" dur="1" fill="hold">
                                          <p:stCondLst>
                                            <p:cond delay="0"/>
                                          </p:stCondLst>
                                        </p:cTn>
                                        <p:tgtEl>
                                          <p:spTgt spid="45">
                                            <p:txEl>
                                              <p:pRg st="0" end="0"/>
                                            </p:txEl>
                                          </p:spTgt>
                                        </p:tgtEl>
                                        <p:attrNameLst>
                                          <p:attrName>style.visibility</p:attrName>
                                        </p:attrNameLst>
                                      </p:cBhvr>
                                      <p:to>
                                        <p:strVal val="visible"/>
                                      </p:to>
                                    </p:set>
                                    <p:anim calcmode="lin" valueType="num">
                                      <p:cBhvr additive="base">
                                        <p:cTn id="228"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229"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 grpId="0" animBg="1"/>
      <p:bldP spid="2" grpId="1" animBg="1"/>
      <p:bldP spid="56" grpId="1"/>
      <p:bldP spid="8" grpId="0"/>
      <p:bldP spid="8" grpId="1"/>
      <p:bldP spid="9" grpId="0" animBg="1"/>
      <p:bldP spid="9" grpId="1" animBg="1"/>
      <p:bldP spid="10" grpId="0" animBg="1"/>
      <p:bldP spid="10" grpId="1"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7" grpId="1" build="allAtOnce"/>
      <p:bldP spid="4" grpId="0" animBg="1"/>
      <p:bldP spid="4" grpId="1" animBg="1"/>
      <p:bldP spid="33" grpId="0" animBg="1"/>
      <p:bldP spid="33" grpId="1" animBg="1"/>
      <p:bldP spid="34" grpId="0"/>
      <p:bldP spid="34" grpId="1"/>
      <p:bldP spid="5" grpId="0" animBg="1"/>
      <p:bldP spid="5" grpId="1" animBg="1"/>
      <p:bldP spid="39" grpId="0" animBg="1"/>
      <p:bldP spid="39" grpId="2" animBg="1"/>
      <p:bldP spid="6" grpId="0" animBg="1"/>
      <p:bldP spid="6" grpId="2" animBg="1"/>
      <p:bldP spid="43" grpId="0" animBg="1"/>
      <p:bldP spid="43" grpId="2" animBg="1"/>
      <p:bldP spid="44" grpId="0" animBg="1"/>
      <p:bldP spid="44" grpId="2" animBg="1"/>
      <p:bldP spid="7" grpId="0"/>
      <p:bldP spid="7" grpId="1"/>
      <p:bldP spid="54" grpId="0"/>
      <p:bldP spid="54" grpId="1"/>
      <p:bldP spid="57" grpId="0"/>
      <p:bldP spid="57"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Evaluation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cxnSp>
        <p:nvCxnSpPr>
          <p:cNvPr id="16" name="Straight Connector 15"/>
          <p:cNvCxnSpPr/>
          <p:nvPr/>
        </p:nvCxnSpPr>
        <p:spPr>
          <a:xfrm>
            <a:off x="2552" y="311875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45" name="Subtitle 2">
            <a:extLst>
              <a:ext uri="{FF2B5EF4-FFF2-40B4-BE49-F238E27FC236}">
                <a16:creationId xmlns="" xmlns:a16="http://schemas.microsoft.com/office/drawing/2014/main" id="{4C08A12B-847C-CC42-A074-95A325256D69}"/>
              </a:ext>
            </a:extLst>
          </p:cNvPr>
          <p:cNvSpPr txBox="1">
            <a:spLocks/>
          </p:cNvSpPr>
          <p:nvPr/>
        </p:nvSpPr>
        <p:spPr>
          <a:xfrm>
            <a:off x="274588" y="3129162"/>
            <a:ext cx="23719268"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Second method:</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 Note-level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agreement</a:t>
            </a:r>
            <a:endPar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sp>
        <p:nvSpPr>
          <p:cNvPr id="40" name="TextBox 39"/>
          <p:cNvSpPr txBox="1"/>
          <p:nvPr/>
        </p:nvSpPr>
        <p:spPr>
          <a:xfrm>
            <a:off x="4925293" y="1691257"/>
            <a:ext cx="14689086" cy="1446550"/>
          </a:xfrm>
          <a:prstGeom prst="rect">
            <a:avLst/>
          </a:prstGeom>
          <a:noFill/>
        </p:spPr>
        <p:txBody>
          <a:bodyPr wrap="square" rtlCol="0">
            <a:spAutoFit/>
          </a:bodyPr>
          <a:lstStyle/>
          <a:p>
            <a:pPr algn="ctr"/>
            <a:r>
              <a:rPr lang="en-US" sz="8800" dirty="0" smtClean="0">
                <a:solidFill>
                  <a:schemeClr val="bg1">
                    <a:lumMod val="95000"/>
                  </a:schemeClr>
                </a:solidFill>
                <a:latin typeface="Exo 2 Light" panose="00000400000000000000" pitchFamily="2" charset="0"/>
                <a:ea typeface="Lato Light" charset="0"/>
                <a:cs typeface="Lato Light" charset="0"/>
              </a:rPr>
              <a:t>Inter-Annotator Agreement</a:t>
            </a:r>
            <a:endParaRPr lang="en-US" sz="8800" dirty="0">
              <a:solidFill>
                <a:schemeClr val="bg1">
                  <a:lumMod val="95000"/>
                </a:schemeClr>
              </a:solidFill>
              <a:latin typeface="Exo 2 Light" panose="00000400000000000000" pitchFamily="2" charset="0"/>
              <a:ea typeface="Lato Light" charset="0"/>
              <a:cs typeface="Lato Light" charset="0"/>
            </a:endParaRPr>
          </a:p>
        </p:txBody>
      </p:sp>
      <p:pic>
        <p:nvPicPr>
          <p:cNvPr id="10" name="Picture 3"/>
          <p:cNvPicPr>
            <a:picLocks noChangeArrowheads="1"/>
          </p:cNvPicPr>
          <p:nvPr/>
        </p:nvPicPr>
        <p:blipFill rotWithShape="1">
          <a:blip r:embed="rId3" cstate="email">
            <a:extLst>
              <a:ext uri="{28A0092B-C50C-407E-A947-70E740481C1C}">
                <a14:useLocalDpi xmlns:a14="http://schemas.microsoft.com/office/drawing/2010/main" val="0"/>
              </a:ext>
            </a:extLst>
          </a:blip>
          <a:srcRect r="509"/>
          <a:stretch/>
        </p:blipFill>
        <p:spPr bwMode="auto">
          <a:xfrm>
            <a:off x="8513444" y="8781098"/>
            <a:ext cx="72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rrowheads="1"/>
          </p:cNvPicPr>
          <p:nvPr/>
        </p:nvPicPr>
        <p:blipFill rotWithShape="1">
          <a:blip r:embed="rId4" cstate="email">
            <a:extLst>
              <a:ext uri="{28A0092B-C50C-407E-A947-70E740481C1C}">
                <a14:useLocalDpi xmlns:a14="http://schemas.microsoft.com/office/drawing/2010/main" val="0"/>
              </a:ext>
            </a:extLst>
          </a:blip>
          <a:srcRect r="216"/>
          <a:stretch/>
        </p:blipFill>
        <p:spPr bwMode="auto">
          <a:xfrm>
            <a:off x="8520520" y="5530406"/>
            <a:ext cx="72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a:grpSpLocks noChangeAspect="1"/>
          </p:cNvGrpSpPr>
          <p:nvPr/>
        </p:nvGrpSpPr>
        <p:grpSpPr>
          <a:xfrm>
            <a:off x="6271134" y="5930022"/>
            <a:ext cx="1677486" cy="1747048"/>
            <a:chOff x="10399990" y="5985164"/>
            <a:chExt cx="3152784" cy="3283526"/>
          </a:xfrm>
        </p:grpSpPr>
        <p:sp>
          <p:nvSpPr>
            <p:cNvPr id="13" name="Oval 12"/>
            <p:cNvSpPr/>
            <p:nvPr/>
          </p:nvSpPr>
          <p:spPr>
            <a:xfrm>
              <a:off x="11256382" y="5985164"/>
              <a:ext cx="1440000" cy="1440000"/>
            </a:xfrm>
            <a:prstGeom prst="ellipse">
              <a:avLst/>
            </a:prstGeom>
            <a:solidFill>
              <a:srgbClr val="7030A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Flowchart: Delay 13"/>
            <p:cNvSpPr/>
            <p:nvPr/>
          </p:nvSpPr>
          <p:spPr>
            <a:xfrm rot="16200000">
              <a:off x="11171086" y="6887002"/>
              <a:ext cx="1610592" cy="3152784"/>
            </a:xfrm>
            <a:prstGeom prst="flowChartDelay">
              <a:avLst/>
            </a:prstGeom>
            <a:solidFill>
              <a:srgbClr val="7030A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dirty="0" smtClean="0"/>
                <a:t>1</a:t>
              </a:r>
              <a:endParaRPr lang="en-GB" dirty="0"/>
            </a:p>
          </p:txBody>
        </p:sp>
      </p:grpSp>
      <p:grpSp>
        <p:nvGrpSpPr>
          <p:cNvPr id="15" name="Group 14"/>
          <p:cNvGrpSpPr>
            <a:grpSpLocks noChangeAspect="1"/>
          </p:cNvGrpSpPr>
          <p:nvPr/>
        </p:nvGrpSpPr>
        <p:grpSpPr>
          <a:xfrm>
            <a:off x="6271134" y="9180714"/>
            <a:ext cx="1677486" cy="1747048"/>
            <a:chOff x="10399990" y="5985164"/>
            <a:chExt cx="3152784" cy="3283526"/>
          </a:xfrm>
        </p:grpSpPr>
        <p:sp>
          <p:nvSpPr>
            <p:cNvPr id="17" name="Oval 16"/>
            <p:cNvSpPr/>
            <p:nvPr/>
          </p:nvSpPr>
          <p:spPr>
            <a:xfrm>
              <a:off x="11256382" y="5985164"/>
              <a:ext cx="1440000" cy="1440000"/>
            </a:xfrm>
            <a:prstGeom prst="ellipse">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Flowchart: Delay 17"/>
            <p:cNvSpPr/>
            <p:nvPr/>
          </p:nvSpPr>
          <p:spPr>
            <a:xfrm rot="16200000">
              <a:off x="11171086" y="6887002"/>
              <a:ext cx="1610592" cy="3152784"/>
            </a:xfrm>
            <a:prstGeom prst="flowChartDelay">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dirty="0"/>
                <a:t>2</a:t>
              </a:r>
            </a:p>
          </p:txBody>
        </p:sp>
      </p:grpSp>
      <p:sp>
        <p:nvSpPr>
          <p:cNvPr id="2" name="Rectangle 1"/>
          <p:cNvSpPr/>
          <p:nvPr/>
        </p:nvSpPr>
        <p:spPr>
          <a:xfrm>
            <a:off x="8518524" y="11004550"/>
            <a:ext cx="441326"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8518524" y="7747000"/>
            <a:ext cx="441326"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17716500" y="7589055"/>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smtClean="0">
                <a:solidFill>
                  <a:srgbClr val="00CCCC"/>
                </a:solidFill>
                <a:latin typeface="Exo 2 Light" panose="00000400000000000000" pitchFamily="2" charset="0"/>
                <a:ea typeface="Lato Light" charset="0"/>
                <a:cs typeface="Lato Light" charset="0"/>
              </a:rPr>
              <a:t>0</a:t>
            </a:r>
            <a:endParaRPr lang="en-US" sz="8800" dirty="0">
              <a:solidFill>
                <a:srgbClr val="00CCCC"/>
              </a:solidFill>
              <a:latin typeface="Exo 2 Light" panose="00000400000000000000" pitchFamily="2" charset="0"/>
              <a:ea typeface="Lato Light" charset="0"/>
              <a:cs typeface="Lato Light" charset="0"/>
            </a:endParaRPr>
          </a:p>
        </p:txBody>
      </p:sp>
      <p:sp>
        <p:nvSpPr>
          <p:cNvPr id="26" name="Rectangle 25"/>
          <p:cNvSpPr/>
          <p:nvPr/>
        </p:nvSpPr>
        <p:spPr>
          <a:xfrm>
            <a:off x="8959850" y="10327842"/>
            <a:ext cx="441326"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8959850" y="7070292"/>
            <a:ext cx="441326"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9413876" y="9804012"/>
            <a:ext cx="441326"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9413876" y="6546462"/>
            <a:ext cx="441326"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9855202" y="8955952"/>
            <a:ext cx="441326"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9855202" y="5698402"/>
            <a:ext cx="441326"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0320022" y="8955952"/>
            <a:ext cx="441326"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10320022" y="5698402"/>
            <a:ext cx="441326"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10763256" y="9122322"/>
            <a:ext cx="441326"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10763256" y="5864772"/>
            <a:ext cx="441326"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11207764" y="9460689"/>
            <a:ext cx="220663"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11207764" y="6203139"/>
            <a:ext cx="220663"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11663074" y="9811632"/>
            <a:ext cx="220663"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11663074" y="6554082"/>
            <a:ext cx="220663"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12118982" y="9804012"/>
            <a:ext cx="441326"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12118982" y="6546462"/>
            <a:ext cx="441326"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12560308" y="10150289"/>
            <a:ext cx="441326"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12560308" y="6892739"/>
            <a:ext cx="441326"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13016874" y="10320222"/>
            <a:ext cx="220663"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13016874" y="7062672"/>
            <a:ext cx="220663"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13472184" y="10671165"/>
            <a:ext cx="220663"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13472184" y="7413615"/>
            <a:ext cx="220663" cy="158750"/>
          </a:xfrm>
          <a:prstGeom prst="rect">
            <a:avLst/>
          </a:prstGeom>
          <a:solidFill>
            <a:srgbClr val="00B05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p:cNvSpPr txBox="1"/>
          <p:nvPr/>
        </p:nvSpPr>
        <p:spPr>
          <a:xfrm>
            <a:off x="17716500" y="758880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smtClean="0">
                <a:solidFill>
                  <a:srgbClr val="00CCCC"/>
                </a:solidFill>
                <a:latin typeface="Exo 2 Light" panose="00000400000000000000" pitchFamily="2" charset="0"/>
                <a:ea typeface="Lato Light" charset="0"/>
                <a:cs typeface="Lato Light" charset="0"/>
              </a:rPr>
              <a:t>1</a:t>
            </a:r>
            <a:endParaRPr lang="en-US" sz="8800" dirty="0">
              <a:solidFill>
                <a:srgbClr val="00CCCC"/>
              </a:solidFill>
              <a:latin typeface="Exo 2 Light" panose="00000400000000000000" pitchFamily="2" charset="0"/>
              <a:ea typeface="Lato Light" charset="0"/>
              <a:cs typeface="Lato Light" charset="0"/>
            </a:endParaRPr>
          </a:p>
        </p:txBody>
      </p:sp>
      <p:sp>
        <p:nvSpPr>
          <p:cNvPr id="57" name="TextBox 56"/>
          <p:cNvSpPr txBox="1"/>
          <p:nvPr/>
        </p:nvSpPr>
        <p:spPr>
          <a:xfrm>
            <a:off x="17716500" y="758880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a:solidFill>
                  <a:srgbClr val="00CCCC"/>
                </a:solidFill>
                <a:latin typeface="Exo 2 Light" panose="00000400000000000000" pitchFamily="2" charset="0"/>
                <a:ea typeface="Lato Light" charset="0"/>
                <a:cs typeface="Lato Light" charset="0"/>
              </a:rPr>
              <a:t>2</a:t>
            </a:r>
          </a:p>
        </p:txBody>
      </p:sp>
      <p:sp>
        <p:nvSpPr>
          <p:cNvPr id="58" name="TextBox 57"/>
          <p:cNvSpPr txBox="1"/>
          <p:nvPr/>
        </p:nvSpPr>
        <p:spPr>
          <a:xfrm>
            <a:off x="17716500" y="758880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a:solidFill>
                  <a:srgbClr val="00CCCC"/>
                </a:solidFill>
                <a:latin typeface="Exo 2 Light" panose="00000400000000000000" pitchFamily="2" charset="0"/>
                <a:ea typeface="Lato Light" charset="0"/>
                <a:cs typeface="Lato Light" charset="0"/>
              </a:rPr>
              <a:t>3</a:t>
            </a:r>
          </a:p>
        </p:txBody>
      </p:sp>
      <p:sp>
        <p:nvSpPr>
          <p:cNvPr id="59" name="TextBox 58"/>
          <p:cNvSpPr txBox="1"/>
          <p:nvPr/>
        </p:nvSpPr>
        <p:spPr>
          <a:xfrm>
            <a:off x="17716500" y="758880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a:solidFill>
                  <a:srgbClr val="00CCCC"/>
                </a:solidFill>
                <a:latin typeface="Exo 2 Light" panose="00000400000000000000" pitchFamily="2" charset="0"/>
                <a:ea typeface="Lato Light" charset="0"/>
                <a:cs typeface="Lato Light" charset="0"/>
              </a:rPr>
              <a:t>4</a:t>
            </a:r>
          </a:p>
        </p:txBody>
      </p:sp>
      <p:sp>
        <p:nvSpPr>
          <p:cNvPr id="60" name="TextBox 59"/>
          <p:cNvSpPr txBox="1"/>
          <p:nvPr/>
        </p:nvSpPr>
        <p:spPr>
          <a:xfrm>
            <a:off x="17716500" y="758880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smtClean="0">
                <a:solidFill>
                  <a:srgbClr val="00CCCC"/>
                </a:solidFill>
                <a:latin typeface="Exo 2 Light" panose="00000400000000000000" pitchFamily="2" charset="0"/>
                <a:ea typeface="Lato Light" charset="0"/>
                <a:cs typeface="Lato Light" charset="0"/>
              </a:rPr>
              <a:t>5</a:t>
            </a:r>
            <a:endParaRPr lang="en-US" sz="8800" dirty="0">
              <a:solidFill>
                <a:srgbClr val="00CCCC"/>
              </a:solidFill>
              <a:latin typeface="Exo 2 Light" panose="00000400000000000000" pitchFamily="2" charset="0"/>
              <a:ea typeface="Lato Light" charset="0"/>
              <a:cs typeface="Lato Light" charset="0"/>
            </a:endParaRPr>
          </a:p>
        </p:txBody>
      </p:sp>
      <p:sp>
        <p:nvSpPr>
          <p:cNvPr id="61" name="TextBox 60"/>
          <p:cNvSpPr txBox="1"/>
          <p:nvPr/>
        </p:nvSpPr>
        <p:spPr>
          <a:xfrm>
            <a:off x="17716500" y="7588865"/>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a:solidFill>
                  <a:srgbClr val="00CCCC"/>
                </a:solidFill>
                <a:latin typeface="Exo 2 Light" panose="00000400000000000000" pitchFamily="2" charset="0"/>
                <a:ea typeface="Lato Light" charset="0"/>
                <a:cs typeface="Lato Light" charset="0"/>
              </a:rPr>
              <a:t>6</a:t>
            </a:r>
          </a:p>
        </p:txBody>
      </p:sp>
      <p:sp>
        <p:nvSpPr>
          <p:cNvPr id="62" name="TextBox 61"/>
          <p:cNvSpPr txBox="1"/>
          <p:nvPr/>
        </p:nvSpPr>
        <p:spPr>
          <a:xfrm>
            <a:off x="17716500" y="758880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smtClean="0">
                <a:solidFill>
                  <a:srgbClr val="00CCCC"/>
                </a:solidFill>
                <a:latin typeface="Exo 2 Light" panose="00000400000000000000" pitchFamily="2" charset="0"/>
                <a:ea typeface="Lato Light" charset="0"/>
                <a:cs typeface="Lato Light" charset="0"/>
              </a:rPr>
              <a:t>7</a:t>
            </a:r>
            <a:endParaRPr lang="en-US" sz="8800" dirty="0">
              <a:solidFill>
                <a:srgbClr val="00CCCC"/>
              </a:solidFill>
              <a:latin typeface="Exo 2 Light" panose="00000400000000000000" pitchFamily="2" charset="0"/>
              <a:ea typeface="Lato Light" charset="0"/>
              <a:cs typeface="Lato Light" charset="0"/>
            </a:endParaRPr>
          </a:p>
        </p:txBody>
      </p:sp>
      <p:sp>
        <p:nvSpPr>
          <p:cNvPr id="63" name="TextBox 62"/>
          <p:cNvSpPr txBox="1"/>
          <p:nvPr/>
        </p:nvSpPr>
        <p:spPr>
          <a:xfrm>
            <a:off x="17716500" y="758880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a:solidFill>
                  <a:srgbClr val="00CCCC"/>
                </a:solidFill>
                <a:latin typeface="Exo 2 Light" panose="00000400000000000000" pitchFamily="2" charset="0"/>
                <a:ea typeface="Lato Light" charset="0"/>
                <a:cs typeface="Lato Light" charset="0"/>
              </a:rPr>
              <a:t>8</a:t>
            </a:r>
          </a:p>
        </p:txBody>
      </p:sp>
      <p:sp>
        <p:nvSpPr>
          <p:cNvPr id="64" name="TextBox 63"/>
          <p:cNvSpPr txBox="1"/>
          <p:nvPr/>
        </p:nvSpPr>
        <p:spPr>
          <a:xfrm>
            <a:off x="17716500" y="758880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smtClean="0">
                <a:solidFill>
                  <a:srgbClr val="00CCCC"/>
                </a:solidFill>
                <a:latin typeface="Exo 2 Light" panose="00000400000000000000" pitchFamily="2" charset="0"/>
                <a:ea typeface="Lato Light" charset="0"/>
                <a:cs typeface="Lato Light" charset="0"/>
              </a:rPr>
              <a:t>9</a:t>
            </a:r>
            <a:endParaRPr lang="en-US" sz="8800" dirty="0">
              <a:solidFill>
                <a:srgbClr val="00CCCC"/>
              </a:solidFill>
              <a:latin typeface="Exo 2 Light" panose="00000400000000000000" pitchFamily="2" charset="0"/>
              <a:ea typeface="Lato Light" charset="0"/>
              <a:cs typeface="Lato Light" charset="0"/>
            </a:endParaRPr>
          </a:p>
        </p:txBody>
      </p:sp>
      <p:sp>
        <p:nvSpPr>
          <p:cNvPr id="65" name="TextBox 64"/>
          <p:cNvSpPr txBox="1"/>
          <p:nvPr/>
        </p:nvSpPr>
        <p:spPr>
          <a:xfrm>
            <a:off x="17716500" y="758880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smtClean="0">
                <a:solidFill>
                  <a:srgbClr val="00CCCC"/>
                </a:solidFill>
                <a:latin typeface="Exo 2 Light" panose="00000400000000000000" pitchFamily="2" charset="0"/>
                <a:ea typeface="Lato Light" charset="0"/>
                <a:cs typeface="Lato Light" charset="0"/>
              </a:rPr>
              <a:t>10</a:t>
            </a:r>
            <a:endParaRPr lang="en-US" sz="8800" dirty="0">
              <a:solidFill>
                <a:srgbClr val="00CCCC"/>
              </a:solidFill>
              <a:latin typeface="Exo 2 Light" panose="00000400000000000000" pitchFamily="2" charset="0"/>
              <a:ea typeface="Lato Light" charset="0"/>
              <a:cs typeface="Lato Light" charset="0"/>
            </a:endParaRPr>
          </a:p>
        </p:txBody>
      </p:sp>
      <p:sp>
        <p:nvSpPr>
          <p:cNvPr id="66" name="TextBox 65"/>
          <p:cNvSpPr txBox="1"/>
          <p:nvPr/>
        </p:nvSpPr>
        <p:spPr>
          <a:xfrm>
            <a:off x="17716500" y="758880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smtClean="0">
                <a:solidFill>
                  <a:srgbClr val="00CCCC"/>
                </a:solidFill>
                <a:latin typeface="Exo 2 Light" panose="00000400000000000000" pitchFamily="2" charset="0"/>
                <a:ea typeface="Lato Light" charset="0"/>
                <a:cs typeface="Lato Light" charset="0"/>
              </a:rPr>
              <a:t>11</a:t>
            </a:r>
            <a:endParaRPr lang="en-US" sz="8800" dirty="0">
              <a:solidFill>
                <a:srgbClr val="00CCCC"/>
              </a:solidFill>
              <a:latin typeface="Exo 2 Light" panose="00000400000000000000" pitchFamily="2" charset="0"/>
              <a:ea typeface="Lato Light" charset="0"/>
              <a:cs typeface="Lato Light" charset="0"/>
            </a:endParaRPr>
          </a:p>
        </p:txBody>
      </p:sp>
      <p:sp>
        <p:nvSpPr>
          <p:cNvPr id="67" name="TextBox 66"/>
          <p:cNvSpPr txBox="1"/>
          <p:nvPr/>
        </p:nvSpPr>
        <p:spPr>
          <a:xfrm>
            <a:off x="17716500" y="758880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Matches: </a:t>
            </a:r>
            <a:r>
              <a:rPr lang="en-US" sz="8800" dirty="0" smtClean="0">
                <a:solidFill>
                  <a:srgbClr val="00CCCC"/>
                </a:solidFill>
                <a:latin typeface="Exo 2 Light" panose="00000400000000000000" pitchFamily="2" charset="0"/>
                <a:ea typeface="Lato Light" charset="0"/>
                <a:cs typeface="Lato Light" charset="0"/>
              </a:rPr>
              <a:t>12</a:t>
            </a:r>
            <a:endParaRPr lang="en-US" sz="8800" dirty="0">
              <a:solidFill>
                <a:srgbClr val="00CCCC"/>
              </a:solidFill>
              <a:latin typeface="Exo 2 Light" panose="00000400000000000000" pitchFamily="2" charset="0"/>
              <a:ea typeface="Lato Light" charset="0"/>
              <a:cs typeface="Lato Light" charset="0"/>
            </a:endParaRPr>
          </a:p>
        </p:txBody>
      </p:sp>
      <p:sp>
        <p:nvSpPr>
          <p:cNvPr id="68" name="Rectangle 67"/>
          <p:cNvSpPr/>
          <p:nvPr/>
        </p:nvSpPr>
        <p:spPr>
          <a:xfrm>
            <a:off x="13919859" y="10318317"/>
            <a:ext cx="220663"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13919859" y="7060767"/>
            <a:ext cx="220663" cy="158750"/>
          </a:xfrm>
          <a:prstGeom prst="rect">
            <a:avLst/>
          </a:prstGeom>
          <a:solidFill>
            <a:srgbClr val="C0000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p:cNvSpPr/>
          <p:nvPr/>
        </p:nvSpPr>
        <p:spPr>
          <a:xfrm>
            <a:off x="14140522" y="9811632"/>
            <a:ext cx="220663"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p:cNvSpPr/>
          <p:nvPr/>
        </p:nvSpPr>
        <p:spPr>
          <a:xfrm>
            <a:off x="14140522" y="6554082"/>
            <a:ext cx="220663" cy="158750"/>
          </a:xfrm>
          <a:prstGeom prst="rect">
            <a:avLst/>
          </a:prstGeom>
          <a:solidFill>
            <a:srgbClr val="C0000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p:cNvSpPr/>
          <p:nvPr/>
        </p:nvSpPr>
        <p:spPr>
          <a:xfrm>
            <a:off x="14361185" y="10139539"/>
            <a:ext cx="220663"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a:off x="14361185" y="6881989"/>
            <a:ext cx="220663" cy="158750"/>
          </a:xfrm>
          <a:prstGeom prst="rect">
            <a:avLst/>
          </a:prstGeom>
          <a:solidFill>
            <a:srgbClr val="C0000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p:cNvSpPr/>
          <p:nvPr/>
        </p:nvSpPr>
        <p:spPr>
          <a:xfrm>
            <a:off x="14591373" y="9471978"/>
            <a:ext cx="220663" cy="158750"/>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p:cNvSpPr/>
          <p:nvPr/>
        </p:nvSpPr>
        <p:spPr>
          <a:xfrm>
            <a:off x="14591373" y="6214428"/>
            <a:ext cx="220663" cy="158750"/>
          </a:xfrm>
          <a:prstGeom prst="rect">
            <a:avLst/>
          </a:prstGeom>
          <a:solidFill>
            <a:srgbClr val="C0000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p:cNvSpPr/>
          <p:nvPr/>
        </p:nvSpPr>
        <p:spPr>
          <a:xfrm>
            <a:off x="14812036" y="9804965"/>
            <a:ext cx="878548" cy="157797"/>
          </a:xfrm>
          <a:prstGeom prst="rect">
            <a:avLst/>
          </a:prstGeom>
          <a:solidFill>
            <a:srgbClr val="00CCCC"/>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p:cNvSpPr/>
          <p:nvPr/>
        </p:nvSpPr>
        <p:spPr>
          <a:xfrm>
            <a:off x="14812036" y="6547415"/>
            <a:ext cx="878548" cy="157797"/>
          </a:xfrm>
          <a:prstGeom prst="rect">
            <a:avLst/>
          </a:prstGeom>
          <a:solidFill>
            <a:srgbClr val="C00000"/>
          </a:solidFill>
          <a:ln>
            <a:solidFill>
              <a:srgbClr val="252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p:cNvSpPr txBox="1"/>
          <p:nvPr/>
        </p:nvSpPr>
        <p:spPr>
          <a:xfrm>
            <a:off x="19450050" y="8360038"/>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Total: </a:t>
            </a:r>
            <a:r>
              <a:rPr lang="en-US" sz="8800" dirty="0" smtClean="0">
                <a:solidFill>
                  <a:srgbClr val="00CCCC"/>
                </a:solidFill>
                <a:latin typeface="Exo 2 Light" panose="00000400000000000000" pitchFamily="2" charset="0"/>
                <a:ea typeface="Lato Light" charset="0"/>
                <a:cs typeface="Lato Light" charset="0"/>
              </a:rPr>
              <a:t>17</a:t>
            </a:r>
            <a:endParaRPr lang="en-US" sz="8800" dirty="0">
              <a:solidFill>
                <a:srgbClr val="00CCCC"/>
              </a:solidFill>
              <a:latin typeface="Exo 2 Light" panose="00000400000000000000" pitchFamily="2" charset="0"/>
              <a:ea typeface="Lato Light" charset="0"/>
              <a:cs typeface="Lato Light" charset="0"/>
            </a:endParaRPr>
          </a:p>
        </p:txBody>
      </p:sp>
      <p:sp>
        <p:nvSpPr>
          <p:cNvPr id="79" name="TextBox 78"/>
          <p:cNvSpPr txBox="1"/>
          <p:nvPr/>
        </p:nvSpPr>
        <p:spPr>
          <a:xfrm>
            <a:off x="22555200" y="7010053"/>
            <a:ext cx="1485900" cy="1446550"/>
          </a:xfrm>
          <a:prstGeom prst="rect">
            <a:avLst/>
          </a:prstGeom>
          <a:noFill/>
        </p:spPr>
        <p:txBody>
          <a:bodyPr wrap="square" rtlCol="0">
            <a:spAutoFit/>
          </a:bodyPr>
          <a:lstStyle/>
          <a:p>
            <a:pPr algn="just"/>
            <a:r>
              <a:rPr lang="en-US" sz="8800" dirty="0" smtClean="0">
                <a:solidFill>
                  <a:srgbClr val="00CCCC"/>
                </a:solidFill>
                <a:latin typeface="Exo 2 Light" panose="00000400000000000000" pitchFamily="2" charset="0"/>
                <a:ea typeface="Lato Light" charset="0"/>
                <a:cs typeface="Lato Light" charset="0"/>
              </a:rPr>
              <a:t>12</a:t>
            </a:r>
            <a:endParaRPr lang="en-US" sz="8800" dirty="0">
              <a:solidFill>
                <a:srgbClr val="00CCCC"/>
              </a:solidFill>
              <a:latin typeface="Exo 2 Light" panose="00000400000000000000" pitchFamily="2" charset="0"/>
              <a:ea typeface="Lato Light" charset="0"/>
              <a:cs typeface="Lato Light" charset="0"/>
            </a:endParaRPr>
          </a:p>
        </p:txBody>
      </p:sp>
      <p:sp>
        <p:nvSpPr>
          <p:cNvPr id="80" name="TextBox 79"/>
          <p:cNvSpPr txBox="1"/>
          <p:nvPr/>
        </p:nvSpPr>
        <p:spPr>
          <a:xfrm>
            <a:off x="22565106" y="8369202"/>
            <a:ext cx="1485900" cy="1446550"/>
          </a:xfrm>
          <a:prstGeom prst="rect">
            <a:avLst/>
          </a:prstGeom>
          <a:noFill/>
        </p:spPr>
        <p:txBody>
          <a:bodyPr wrap="square" rtlCol="0">
            <a:spAutoFit/>
          </a:bodyPr>
          <a:lstStyle/>
          <a:p>
            <a:pPr algn="just"/>
            <a:r>
              <a:rPr lang="en-US" sz="8800" dirty="0" smtClean="0">
                <a:solidFill>
                  <a:srgbClr val="00CCCC"/>
                </a:solidFill>
                <a:latin typeface="Exo 2 Light" panose="00000400000000000000" pitchFamily="2" charset="0"/>
                <a:ea typeface="Lato Light" charset="0"/>
                <a:cs typeface="Lato Light" charset="0"/>
              </a:rPr>
              <a:t>17</a:t>
            </a:r>
            <a:endParaRPr lang="en-US" sz="8800" dirty="0">
              <a:solidFill>
                <a:srgbClr val="00CCCC"/>
              </a:solidFill>
              <a:latin typeface="Exo 2 Light" panose="00000400000000000000" pitchFamily="2" charset="0"/>
              <a:ea typeface="Lato Light" charset="0"/>
              <a:cs typeface="Lato Light" charset="0"/>
            </a:endParaRPr>
          </a:p>
        </p:txBody>
      </p:sp>
      <p:sp>
        <p:nvSpPr>
          <p:cNvPr id="81" name="TextBox 80"/>
          <p:cNvSpPr txBox="1"/>
          <p:nvPr/>
        </p:nvSpPr>
        <p:spPr>
          <a:xfrm>
            <a:off x="15963900" y="5939040"/>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Agreement:</a:t>
            </a:r>
          </a:p>
        </p:txBody>
      </p:sp>
      <p:sp>
        <p:nvSpPr>
          <p:cNvPr id="82" name="TextBox 81"/>
          <p:cNvSpPr txBox="1"/>
          <p:nvPr/>
        </p:nvSpPr>
        <p:spPr>
          <a:xfrm>
            <a:off x="15963900" y="8033189"/>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a:t>
            </a:r>
          </a:p>
        </p:txBody>
      </p:sp>
      <p:cxnSp>
        <p:nvCxnSpPr>
          <p:cNvPr id="4" name="Straight Connector 3"/>
          <p:cNvCxnSpPr/>
          <p:nvPr/>
        </p:nvCxnSpPr>
        <p:spPr>
          <a:xfrm flipV="1">
            <a:off x="17564100" y="8468776"/>
            <a:ext cx="876300" cy="531626"/>
          </a:xfrm>
          <a:prstGeom prst="line">
            <a:avLst/>
          </a:prstGeom>
          <a:ln w="38100">
            <a:solidFill>
              <a:srgbClr val="00CCCC"/>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5968472" y="9915137"/>
            <a:ext cx="6277356"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 </a:t>
            </a:r>
            <a:r>
              <a:rPr lang="en-US" sz="8800" dirty="0" smtClean="0">
                <a:solidFill>
                  <a:srgbClr val="00CCCC"/>
                </a:solidFill>
                <a:latin typeface="Exo 2 Light" panose="00000400000000000000" pitchFamily="2" charset="0"/>
                <a:ea typeface="Lato Light" charset="0"/>
                <a:cs typeface="Lato Light" charset="0"/>
              </a:rPr>
              <a:t>70.6%</a:t>
            </a:r>
          </a:p>
        </p:txBody>
      </p:sp>
      <p:grpSp>
        <p:nvGrpSpPr>
          <p:cNvPr id="5" name="Group 4"/>
          <p:cNvGrpSpPr/>
          <p:nvPr/>
        </p:nvGrpSpPr>
        <p:grpSpPr>
          <a:xfrm>
            <a:off x="17716500" y="6997267"/>
            <a:ext cx="7329678" cy="2796801"/>
            <a:chOff x="17716500" y="6997267"/>
            <a:chExt cx="7329678" cy="2796801"/>
          </a:xfrm>
        </p:grpSpPr>
        <p:sp>
          <p:nvSpPr>
            <p:cNvPr id="84" name="TextBox 83"/>
            <p:cNvSpPr txBox="1"/>
            <p:nvPr/>
          </p:nvSpPr>
          <p:spPr>
            <a:xfrm>
              <a:off x="17716500" y="6997267"/>
              <a:ext cx="5600700" cy="1446550"/>
            </a:xfrm>
            <a:prstGeom prst="rect">
              <a:avLst/>
            </a:prstGeom>
            <a:noFill/>
          </p:spPr>
          <p:txBody>
            <a:bodyPr wrap="square" rtlCol="0">
              <a:spAutoFit/>
            </a:bodyPr>
            <a:lstStyle/>
            <a:p>
              <a:pPr algn="just"/>
              <a:r>
                <a:rPr lang="en-US" sz="8800" dirty="0" smtClean="0">
                  <a:solidFill>
                    <a:schemeClr val="bg1"/>
                  </a:solidFill>
                  <a:latin typeface="Exo 2 Light" panose="00000400000000000000" pitchFamily="2" charset="0"/>
                  <a:ea typeface="Lato Light" charset="0"/>
                  <a:cs typeface="Lato Light" charset="0"/>
                </a:rPr>
                <a:t>Matches:</a:t>
              </a:r>
              <a:endParaRPr lang="en-US" sz="8800" dirty="0">
                <a:solidFill>
                  <a:schemeClr val="bg1"/>
                </a:solidFill>
                <a:latin typeface="Exo 2 Light" panose="00000400000000000000" pitchFamily="2" charset="0"/>
                <a:ea typeface="Lato Light" charset="0"/>
                <a:cs typeface="Lato Light" charset="0"/>
              </a:endParaRPr>
            </a:p>
          </p:txBody>
        </p:sp>
        <p:sp>
          <p:nvSpPr>
            <p:cNvPr id="85" name="TextBox 84"/>
            <p:cNvSpPr txBox="1"/>
            <p:nvPr/>
          </p:nvSpPr>
          <p:spPr>
            <a:xfrm>
              <a:off x="19445478" y="8347518"/>
              <a:ext cx="5600700" cy="1446550"/>
            </a:xfrm>
            <a:prstGeom prst="rect">
              <a:avLst/>
            </a:prstGeom>
            <a:noFill/>
          </p:spPr>
          <p:txBody>
            <a:bodyPr wrap="square" rtlCol="0">
              <a:spAutoFit/>
            </a:bodyPr>
            <a:lstStyle/>
            <a:p>
              <a:pPr algn="just"/>
              <a:r>
                <a:rPr lang="en-US" sz="8800" dirty="0" smtClean="0">
                  <a:solidFill>
                    <a:schemeClr val="bg1"/>
                  </a:solidFill>
                  <a:latin typeface="Exo 2 Light" panose="00000400000000000000" pitchFamily="2" charset="0"/>
                  <a:ea typeface="Lato Light" charset="0"/>
                  <a:cs typeface="Lato Light" charset="0"/>
                </a:rPr>
                <a:t>Total:</a:t>
              </a:r>
              <a:endParaRPr lang="en-US" sz="8800" dirty="0">
                <a:solidFill>
                  <a:schemeClr val="bg1"/>
                </a:solidFill>
                <a:latin typeface="Exo 2 Light" panose="00000400000000000000" pitchFamily="2" charset="0"/>
                <a:ea typeface="Lato Light" charset="0"/>
                <a:cs typeface="Lato Light" charset="0"/>
              </a:endParaRPr>
            </a:p>
          </p:txBody>
        </p:sp>
      </p:grpSp>
      <p:sp>
        <p:nvSpPr>
          <p:cNvPr id="86" name="TextBox 85"/>
          <p:cNvSpPr txBox="1"/>
          <p:nvPr/>
        </p:nvSpPr>
        <p:spPr>
          <a:xfrm>
            <a:off x="15968472" y="7586376"/>
            <a:ext cx="920691" cy="1446550"/>
          </a:xfrm>
          <a:prstGeom prst="rect">
            <a:avLst/>
          </a:prstGeom>
          <a:noFill/>
        </p:spPr>
        <p:txBody>
          <a:bodyPr wrap="square" rtlCol="0">
            <a:spAutoFit/>
          </a:bodyPr>
          <a:lstStyle/>
          <a:p>
            <a:pPr algn="just"/>
            <a:r>
              <a:rPr lang="en-US" sz="8800" dirty="0" smtClean="0">
                <a:solidFill>
                  <a:schemeClr val="bg1">
                    <a:lumMod val="95000"/>
                  </a:schemeClr>
                </a:solidFill>
                <a:latin typeface="Exo 2 Light" panose="00000400000000000000" pitchFamily="2" charset="0"/>
                <a:ea typeface="Lato Light" charset="0"/>
                <a:cs typeface="Lato Light" charset="0"/>
              </a:rPr>
              <a:t>=</a:t>
            </a:r>
            <a:endParaRPr lang="en-US" sz="8800" dirty="0" smtClean="0">
              <a:solidFill>
                <a:srgbClr val="00CCCC"/>
              </a:solidFill>
              <a:latin typeface="Exo 2 Light" panose="00000400000000000000" pitchFamily="2" charset="0"/>
              <a:ea typeface="Lato Light" charset="0"/>
              <a:cs typeface="Lato Light" charset="0"/>
            </a:endParaRPr>
          </a:p>
        </p:txBody>
      </p:sp>
      <p:sp>
        <p:nvSpPr>
          <p:cNvPr id="3" name="Rectangle 2"/>
          <p:cNvSpPr/>
          <p:nvPr/>
        </p:nvSpPr>
        <p:spPr>
          <a:xfrm>
            <a:off x="16884926" y="7575872"/>
            <a:ext cx="3331361" cy="1446550"/>
          </a:xfrm>
          <a:prstGeom prst="rect">
            <a:avLst/>
          </a:prstGeom>
        </p:spPr>
        <p:txBody>
          <a:bodyPr wrap="none">
            <a:spAutoFit/>
          </a:bodyPr>
          <a:lstStyle/>
          <a:p>
            <a:pPr algn="just"/>
            <a:r>
              <a:rPr lang="en-US" sz="8800" dirty="0" smtClean="0">
                <a:solidFill>
                  <a:srgbClr val="00CCCC"/>
                </a:solidFill>
                <a:latin typeface="Exo 2 Light" panose="00000400000000000000" pitchFamily="2" charset="0"/>
                <a:ea typeface="Lato Light" charset="0"/>
                <a:cs typeface="Lato Light" charset="0"/>
              </a:rPr>
              <a:t>70.6%</a:t>
            </a:r>
            <a:endParaRPr lang="en-US" sz="8800" dirty="0">
              <a:solidFill>
                <a:srgbClr val="00CCCC"/>
              </a:solidFill>
              <a:latin typeface="Exo 2 Light" panose="00000400000000000000" pitchFamily="2" charset="0"/>
              <a:ea typeface="Lato Light" charset="0"/>
              <a:cs typeface="Lato Light" charset="0"/>
            </a:endParaRPr>
          </a:p>
        </p:txBody>
      </p:sp>
      <p:pic>
        <p:nvPicPr>
          <p:cNvPr id="1026" name="Picture 2"/>
          <p:cNvPicPr>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490584" y="8774822"/>
            <a:ext cx="72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 name="Rectangle 86"/>
          <p:cNvSpPr/>
          <p:nvPr/>
        </p:nvSpPr>
        <p:spPr>
          <a:xfrm>
            <a:off x="16900957" y="7575872"/>
            <a:ext cx="3299301" cy="1446550"/>
          </a:xfrm>
          <a:prstGeom prst="rect">
            <a:avLst/>
          </a:prstGeom>
        </p:spPr>
        <p:txBody>
          <a:bodyPr wrap="none">
            <a:spAutoFit/>
          </a:bodyPr>
          <a:lstStyle/>
          <a:p>
            <a:pPr algn="just"/>
            <a:r>
              <a:rPr lang="en-US" sz="8800" dirty="0" smtClean="0">
                <a:solidFill>
                  <a:srgbClr val="00CCCC"/>
                </a:solidFill>
                <a:latin typeface="Exo 2 Light" panose="00000400000000000000" pitchFamily="2" charset="0"/>
                <a:ea typeface="Lato Light" charset="0"/>
                <a:cs typeface="Lato Light" charset="0"/>
              </a:rPr>
              <a:t>23.5%</a:t>
            </a:r>
            <a:endParaRPr lang="en-US" sz="8800" dirty="0">
              <a:solidFill>
                <a:srgbClr val="00CCCC"/>
              </a:solidFill>
              <a:latin typeface="Exo 2 Light" panose="00000400000000000000" pitchFamily="2" charset="0"/>
              <a:ea typeface="Lato Light" charset="0"/>
              <a:cs typeface="Lato Light" charset="0"/>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1028" y="8774822"/>
            <a:ext cx="3686175" cy="2619375"/>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8" name="Rectangle 87"/>
          <p:cNvSpPr/>
          <p:nvPr/>
        </p:nvSpPr>
        <p:spPr>
          <a:xfrm>
            <a:off x="17066652" y="7598663"/>
            <a:ext cx="1863011" cy="1446550"/>
          </a:xfrm>
          <a:prstGeom prst="rect">
            <a:avLst/>
          </a:prstGeom>
        </p:spPr>
        <p:txBody>
          <a:bodyPr wrap="none">
            <a:spAutoFit/>
          </a:bodyPr>
          <a:lstStyle/>
          <a:p>
            <a:pPr algn="just"/>
            <a:r>
              <a:rPr lang="en-US" sz="8800" dirty="0" smtClean="0">
                <a:solidFill>
                  <a:srgbClr val="00CCCC"/>
                </a:solidFill>
                <a:latin typeface="Exo 2 Light" panose="00000400000000000000" pitchFamily="2" charset="0"/>
                <a:ea typeface="Lato Light" charset="0"/>
                <a:cs typeface="Lato Light" charset="0"/>
              </a:rPr>
              <a:t>0%</a:t>
            </a:r>
            <a:endParaRPr lang="en-US" sz="8800" dirty="0">
              <a:solidFill>
                <a:srgbClr val="00CCCC"/>
              </a:solidFill>
              <a:latin typeface="Exo 2 Light" panose="00000400000000000000" pitchFamily="2" charset="0"/>
              <a:ea typeface="Lato Light" charset="0"/>
              <a:cs typeface="Lato Light" charset="0"/>
            </a:endParaRP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4009" y="5499221"/>
            <a:ext cx="3686175" cy="2600325"/>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9" name="Rectangle 88"/>
          <p:cNvSpPr/>
          <p:nvPr/>
        </p:nvSpPr>
        <p:spPr>
          <a:xfrm>
            <a:off x="17066652" y="7613972"/>
            <a:ext cx="1863011" cy="1446550"/>
          </a:xfrm>
          <a:prstGeom prst="rect">
            <a:avLst/>
          </a:prstGeom>
        </p:spPr>
        <p:txBody>
          <a:bodyPr wrap="none">
            <a:spAutoFit/>
          </a:bodyPr>
          <a:lstStyle/>
          <a:p>
            <a:pPr algn="just"/>
            <a:r>
              <a:rPr lang="en-US" sz="8800" dirty="0" smtClean="0">
                <a:solidFill>
                  <a:srgbClr val="00CCCC"/>
                </a:solidFill>
                <a:latin typeface="Exo 2 Light" panose="00000400000000000000" pitchFamily="2" charset="0"/>
                <a:ea typeface="Lato Light" charset="0"/>
                <a:cs typeface="Lato Light" charset="0"/>
              </a:rPr>
              <a:t>0%</a:t>
            </a:r>
            <a:endParaRPr lang="en-US" sz="8800" dirty="0">
              <a:solidFill>
                <a:srgbClr val="00CCCC"/>
              </a:solidFill>
              <a:latin typeface="Exo 2 Light" panose="00000400000000000000" pitchFamily="2" charset="0"/>
              <a:ea typeface="Lato Light" charset="0"/>
              <a:cs typeface="Lato Light" charset="0"/>
            </a:endParaRPr>
          </a:p>
        </p:txBody>
      </p:sp>
      <p:pic>
        <p:nvPicPr>
          <p:cNvPr id="90" name="Picture 2"/>
          <p:cNvPicPr>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497660" y="8803851"/>
            <a:ext cx="7200000" cy="2592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1" name="Rectangle 90"/>
          <p:cNvSpPr/>
          <p:nvPr/>
        </p:nvSpPr>
        <p:spPr>
          <a:xfrm>
            <a:off x="17066652" y="7613972"/>
            <a:ext cx="1863011" cy="1446550"/>
          </a:xfrm>
          <a:prstGeom prst="rect">
            <a:avLst/>
          </a:prstGeom>
        </p:spPr>
        <p:txBody>
          <a:bodyPr wrap="none">
            <a:spAutoFit/>
          </a:bodyPr>
          <a:lstStyle/>
          <a:p>
            <a:pPr algn="just"/>
            <a:r>
              <a:rPr lang="en-US" sz="8800" dirty="0" smtClean="0">
                <a:solidFill>
                  <a:srgbClr val="00CCCC"/>
                </a:solidFill>
                <a:latin typeface="Exo 2 Light" panose="00000400000000000000" pitchFamily="2" charset="0"/>
                <a:ea typeface="Lato Light" charset="0"/>
                <a:cs typeface="Lato Light" charset="0"/>
              </a:rPr>
              <a:t>0%</a:t>
            </a:r>
            <a:endParaRPr lang="en-US" sz="8800" dirty="0">
              <a:solidFill>
                <a:srgbClr val="00CCCC"/>
              </a:solidFill>
              <a:latin typeface="Exo 2 Light" panose="00000400000000000000" pitchFamily="2" charset="0"/>
              <a:ea typeface="Lato Light" charset="0"/>
              <a:cs typeface="Lato Light" charset="0"/>
            </a:endParaRPr>
          </a:p>
        </p:txBody>
      </p:sp>
      <p:sp>
        <p:nvSpPr>
          <p:cNvPr id="92" name="Rectangle 91"/>
          <p:cNvSpPr/>
          <p:nvPr/>
        </p:nvSpPr>
        <p:spPr>
          <a:xfrm>
            <a:off x="16951851" y="7575872"/>
            <a:ext cx="2977097" cy="1446550"/>
          </a:xfrm>
          <a:prstGeom prst="rect">
            <a:avLst/>
          </a:prstGeom>
        </p:spPr>
        <p:txBody>
          <a:bodyPr wrap="none">
            <a:spAutoFit/>
          </a:bodyPr>
          <a:lstStyle/>
          <a:p>
            <a:pPr algn="just"/>
            <a:r>
              <a:rPr lang="en-US" sz="8800" dirty="0" smtClean="0">
                <a:solidFill>
                  <a:srgbClr val="00CCCC"/>
                </a:solidFill>
                <a:latin typeface="Exo 2 Light" panose="00000400000000000000" pitchFamily="2" charset="0"/>
                <a:ea typeface="Lato Light" charset="0"/>
                <a:cs typeface="Lato Light" charset="0"/>
              </a:rPr>
              <a:t>100%</a:t>
            </a:r>
            <a:endParaRPr lang="en-US" sz="8800" dirty="0">
              <a:solidFill>
                <a:srgbClr val="00CCCC"/>
              </a:solidFill>
              <a:latin typeface="Exo 2 Light" panose="00000400000000000000" pitchFamily="2" charset="0"/>
              <a:ea typeface="Lato Light" charset="0"/>
              <a:cs typeface="Lato Light" charset="0"/>
            </a:endParaRPr>
          </a:p>
        </p:txBody>
      </p:sp>
      <p:sp>
        <p:nvSpPr>
          <p:cNvPr id="6" name="Down Arrow 5"/>
          <p:cNvSpPr/>
          <p:nvPr/>
        </p:nvSpPr>
        <p:spPr>
          <a:xfrm>
            <a:off x="10628404" y="7886054"/>
            <a:ext cx="1390650" cy="1294660"/>
          </a:xfrm>
          <a:prstGeom prst="downArrow">
            <a:avLst/>
          </a:prstGeom>
          <a:solidFill>
            <a:srgbClr val="00CCC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Box 92"/>
          <p:cNvSpPr txBox="1"/>
          <p:nvPr/>
        </p:nvSpPr>
        <p:spPr>
          <a:xfrm>
            <a:off x="9644852" y="9263864"/>
            <a:ext cx="3357753" cy="1446550"/>
          </a:xfrm>
          <a:prstGeom prst="rect">
            <a:avLst/>
          </a:prstGeom>
          <a:noFill/>
        </p:spPr>
        <p:txBody>
          <a:bodyPr wrap="square" rtlCol="0">
            <a:spAutoFit/>
          </a:bodyPr>
          <a:lstStyle/>
          <a:p>
            <a:pPr algn="just"/>
            <a:r>
              <a:rPr lang="en-US" sz="8800" dirty="0" smtClean="0">
                <a:solidFill>
                  <a:srgbClr val="00CCCC"/>
                </a:solidFill>
                <a:latin typeface="Exo 2 Light" panose="00000400000000000000" pitchFamily="2" charset="0"/>
                <a:ea typeface="Lato Light" charset="0"/>
                <a:cs typeface="Lato Light" charset="0"/>
              </a:rPr>
              <a:t>85.3%</a:t>
            </a:r>
          </a:p>
        </p:txBody>
      </p:sp>
    </p:spTree>
    <p:extLst>
      <p:ext uri="{BB962C8B-B14F-4D97-AF65-F5344CB8AC3E}">
        <p14:creationId xmlns:p14="http://schemas.microsoft.com/office/powerpoint/2010/main" val="2329108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64" presetClass="path" presetSubtype="0" fill="hold" grpId="1" nodeType="withEffect">
                                  <p:stCondLst>
                                    <p:cond delay="250"/>
                                  </p:stCondLst>
                                  <p:childTnLst>
                                    <p:animMotion origin="layout" path="M 1.54913E-6 1.48148E-6 L 1.54913E-6 -0.23727 " pathEditMode="relative" rAng="0" ptsTypes="AA">
                                      <p:cBhvr>
                                        <p:cTn id="29" dur="750" fill="hold"/>
                                        <p:tgtEl>
                                          <p:spTgt spid="2"/>
                                        </p:tgtEl>
                                        <p:attrNameLst>
                                          <p:attrName>ppt_x</p:attrName>
                                          <p:attrName>ppt_y</p:attrName>
                                        </p:attrNameLst>
                                      </p:cBhvr>
                                      <p:rCtr x="0" y="-11863"/>
                                    </p:animMotion>
                                  </p:childTnLst>
                                </p:cTn>
                              </p:par>
                              <p:par>
                                <p:cTn id="30" presetID="1" presetClass="exit" presetSubtype="0" fill="hold" grpId="2" nodeType="withEffect">
                                  <p:stCondLst>
                                    <p:cond delay="1000"/>
                                  </p:stCondLst>
                                  <p:childTnLst>
                                    <p:set>
                                      <p:cBhvr>
                                        <p:cTn id="31" dur="1" fill="hold">
                                          <p:stCondLst>
                                            <p:cond delay="0"/>
                                          </p:stCondLst>
                                        </p:cTn>
                                        <p:tgtEl>
                                          <p:spTgt spid="2"/>
                                        </p:tgtEl>
                                        <p:attrNameLst>
                                          <p:attrName>style.visibility</p:attrName>
                                        </p:attrNameLst>
                                      </p:cBhvr>
                                      <p:to>
                                        <p:strVal val="hidden"/>
                                      </p:to>
                                    </p:set>
                                  </p:childTnLst>
                                </p:cTn>
                              </p:par>
                              <p:par>
                                <p:cTn id="32" presetID="1" presetClass="entr" presetSubtype="0" fill="hold" grpId="0" nodeType="withEffect">
                                  <p:stCondLst>
                                    <p:cond delay="1000"/>
                                  </p:stCondLst>
                                  <p:childTnLst>
                                    <p:set>
                                      <p:cBhvr>
                                        <p:cTn id="33" dur="1" fill="hold">
                                          <p:stCondLst>
                                            <p:cond delay="0"/>
                                          </p:stCondLst>
                                        </p:cTn>
                                        <p:tgtEl>
                                          <p:spTgt spid="19"/>
                                        </p:tgtEl>
                                        <p:attrNameLst>
                                          <p:attrName>style.visibility</p:attrName>
                                        </p:attrNameLst>
                                      </p:cBhvr>
                                      <p:to>
                                        <p:strVal val="visible"/>
                                      </p:to>
                                    </p:set>
                                  </p:childTnLst>
                                </p:cTn>
                              </p:par>
                              <p:par>
                                <p:cTn id="34" presetID="47" presetClass="exit" presetSubtype="0" fill="hold" grpId="1" nodeType="withEffect">
                                  <p:stCondLst>
                                    <p:cond delay="1000"/>
                                  </p:stCondLst>
                                  <p:childTnLst>
                                    <p:animEffect transition="out" filter="fade">
                                      <p:cBhvr>
                                        <p:cTn id="35" dur="1000"/>
                                        <p:tgtEl>
                                          <p:spTgt spid="19"/>
                                        </p:tgtEl>
                                      </p:cBhvr>
                                    </p:animEffect>
                                    <p:anim calcmode="lin" valueType="num">
                                      <p:cBhvr>
                                        <p:cTn id="36" dur="1000"/>
                                        <p:tgtEl>
                                          <p:spTgt spid="19"/>
                                        </p:tgtEl>
                                        <p:attrNameLst>
                                          <p:attrName>ppt_x</p:attrName>
                                        </p:attrNameLst>
                                      </p:cBhvr>
                                      <p:tavLst>
                                        <p:tav tm="0">
                                          <p:val>
                                            <p:strVal val="ppt_x"/>
                                          </p:val>
                                        </p:tav>
                                        <p:tav tm="100000">
                                          <p:val>
                                            <p:strVal val="ppt_x"/>
                                          </p:val>
                                        </p:tav>
                                      </p:tavLst>
                                    </p:anim>
                                    <p:anim calcmode="lin" valueType="num">
                                      <p:cBhvr>
                                        <p:cTn id="37" dur="1000"/>
                                        <p:tgtEl>
                                          <p:spTgt spid="19"/>
                                        </p:tgtEl>
                                        <p:attrNameLst>
                                          <p:attrName>ppt_y</p:attrName>
                                        </p:attrNameLst>
                                      </p:cBhvr>
                                      <p:tavLst>
                                        <p:tav tm="0">
                                          <p:val>
                                            <p:strVal val="ppt_y"/>
                                          </p:val>
                                        </p:tav>
                                        <p:tav tm="100000">
                                          <p:val>
                                            <p:strVal val="ppt_y-.1"/>
                                          </p:val>
                                        </p:tav>
                                      </p:tavLst>
                                    </p:anim>
                                    <p:set>
                                      <p:cBhvr>
                                        <p:cTn id="38" dur="1" fill="hold">
                                          <p:stCondLst>
                                            <p:cond delay="999"/>
                                          </p:stCondLst>
                                        </p:cTn>
                                        <p:tgtEl>
                                          <p:spTgt spid="19"/>
                                        </p:tgtEl>
                                        <p:attrNameLst>
                                          <p:attrName>style.visibility</p:attrName>
                                        </p:attrNameLst>
                                      </p:cBhvr>
                                      <p:to>
                                        <p:strVal val="hidden"/>
                                      </p:to>
                                    </p:set>
                                  </p:childTnLst>
                                </p:cTn>
                              </p:par>
                              <p:par>
                                <p:cTn id="39" presetID="1" presetClass="exit" presetSubtype="0" fill="hold" grpId="1" nodeType="withEffect">
                                  <p:stCondLst>
                                    <p:cond delay="100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ntr" presetSubtype="0" fill="hold" grpId="0" nodeType="withEffect">
                                  <p:stCondLst>
                                    <p:cond delay="100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4" presetClass="path" presetSubtype="0" fill="hold" grpId="1" nodeType="withEffect">
                                  <p:stCondLst>
                                    <p:cond delay="250"/>
                                  </p:stCondLst>
                                  <p:childTnLst>
                                    <p:animMotion origin="layout" path="M 1.54913E-6 1.48148E-6 L 1.54913E-6 -0.23727 " pathEditMode="relative" rAng="0" ptsTypes="AA">
                                      <p:cBhvr>
                                        <p:cTn id="49" dur="500" fill="hold"/>
                                        <p:tgtEl>
                                          <p:spTgt spid="26"/>
                                        </p:tgtEl>
                                        <p:attrNameLst>
                                          <p:attrName>ppt_x</p:attrName>
                                          <p:attrName>ppt_y</p:attrName>
                                        </p:attrNameLst>
                                      </p:cBhvr>
                                      <p:rCtr x="0" y="-11863"/>
                                    </p:animMotion>
                                  </p:childTnLst>
                                </p:cTn>
                              </p:par>
                              <p:par>
                                <p:cTn id="50" presetID="1" presetClass="exit" presetSubtype="0" fill="hold" grpId="2" nodeType="withEffect">
                                  <p:stCondLst>
                                    <p:cond delay="750"/>
                                  </p:stCondLst>
                                  <p:childTnLst>
                                    <p:set>
                                      <p:cBhvr>
                                        <p:cTn id="51" dur="1" fill="hold">
                                          <p:stCondLst>
                                            <p:cond delay="0"/>
                                          </p:stCondLst>
                                        </p:cTn>
                                        <p:tgtEl>
                                          <p:spTgt spid="26"/>
                                        </p:tgtEl>
                                        <p:attrNameLst>
                                          <p:attrName>style.visibility</p:attrName>
                                        </p:attrNameLst>
                                      </p:cBhvr>
                                      <p:to>
                                        <p:strVal val="hidden"/>
                                      </p:to>
                                    </p:set>
                                  </p:childTnLst>
                                </p:cTn>
                              </p:par>
                              <p:par>
                                <p:cTn id="52" presetID="1" presetClass="entr" presetSubtype="0" fill="hold" grpId="0" nodeType="withEffect">
                                  <p:stCondLst>
                                    <p:cond delay="750"/>
                                  </p:stCondLst>
                                  <p:childTnLst>
                                    <p:set>
                                      <p:cBhvr>
                                        <p:cTn id="53" dur="1" fill="hold">
                                          <p:stCondLst>
                                            <p:cond delay="0"/>
                                          </p:stCondLst>
                                        </p:cTn>
                                        <p:tgtEl>
                                          <p:spTgt spid="27"/>
                                        </p:tgtEl>
                                        <p:attrNameLst>
                                          <p:attrName>style.visibility</p:attrName>
                                        </p:attrNameLst>
                                      </p:cBhvr>
                                      <p:to>
                                        <p:strVal val="visible"/>
                                      </p:to>
                                    </p:set>
                                  </p:childTnLst>
                                </p:cTn>
                              </p:par>
                              <p:par>
                                <p:cTn id="54" presetID="47" presetClass="exit" presetSubtype="0" fill="hold" grpId="1" nodeType="withEffect">
                                  <p:stCondLst>
                                    <p:cond delay="750"/>
                                  </p:stCondLst>
                                  <p:childTnLst>
                                    <p:animEffect transition="out" filter="fade">
                                      <p:cBhvr>
                                        <p:cTn id="55" dur="1000"/>
                                        <p:tgtEl>
                                          <p:spTgt spid="27"/>
                                        </p:tgtEl>
                                      </p:cBhvr>
                                    </p:animEffect>
                                    <p:anim calcmode="lin" valueType="num">
                                      <p:cBhvr>
                                        <p:cTn id="56" dur="1000"/>
                                        <p:tgtEl>
                                          <p:spTgt spid="27"/>
                                        </p:tgtEl>
                                        <p:attrNameLst>
                                          <p:attrName>ppt_x</p:attrName>
                                        </p:attrNameLst>
                                      </p:cBhvr>
                                      <p:tavLst>
                                        <p:tav tm="0">
                                          <p:val>
                                            <p:strVal val="ppt_x"/>
                                          </p:val>
                                        </p:tav>
                                        <p:tav tm="100000">
                                          <p:val>
                                            <p:strVal val="ppt_x"/>
                                          </p:val>
                                        </p:tav>
                                      </p:tavLst>
                                    </p:anim>
                                    <p:anim calcmode="lin" valueType="num">
                                      <p:cBhvr>
                                        <p:cTn id="57" dur="1000"/>
                                        <p:tgtEl>
                                          <p:spTgt spid="27"/>
                                        </p:tgtEl>
                                        <p:attrNameLst>
                                          <p:attrName>ppt_y</p:attrName>
                                        </p:attrNameLst>
                                      </p:cBhvr>
                                      <p:tavLst>
                                        <p:tav tm="0">
                                          <p:val>
                                            <p:strVal val="ppt_y"/>
                                          </p:val>
                                        </p:tav>
                                        <p:tav tm="100000">
                                          <p:val>
                                            <p:strVal val="ppt_y-.1"/>
                                          </p:val>
                                        </p:tav>
                                      </p:tavLst>
                                    </p:anim>
                                    <p:set>
                                      <p:cBhvr>
                                        <p:cTn id="58" dur="1" fill="hold">
                                          <p:stCondLst>
                                            <p:cond delay="999"/>
                                          </p:stCondLst>
                                        </p:cTn>
                                        <p:tgtEl>
                                          <p:spTgt spid="27"/>
                                        </p:tgtEl>
                                        <p:attrNameLst>
                                          <p:attrName>style.visibility</p:attrName>
                                        </p:attrNameLst>
                                      </p:cBhvr>
                                      <p:to>
                                        <p:strVal val="hidden"/>
                                      </p:to>
                                    </p:set>
                                  </p:childTnLst>
                                </p:cTn>
                              </p:par>
                              <p:par>
                                <p:cTn id="59" presetID="1" presetClass="exit" presetSubtype="0" fill="hold" grpId="1" nodeType="withEffect">
                                  <p:stCondLst>
                                    <p:cond delay="750"/>
                                  </p:stCondLst>
                                  <p:childTnLst>
                                    <p:set>
                                      <p:cBhvr>
                                        <p:cTn id="60" dur="1" fill="hold">
                                          <p:stCondLst>
                                            <p:cond delay="0"/>
                                          </p:stCondLst>
                                        </p:cTn>
                                        <p:tgtEl>
                                          <p:spTgt spid="56"/>
                                        </p:tgtEl>
                                        <p:attrNameLst>
                                          <p:attrName>style.visibility</p:attrName>
                                        </p:attrNameLst>
                                      </p:cBhvr>
                                      <p:to>
                                        <p:strVal val="hidden"/>
                                      </p:to>
                                    </p:set>
                                  </p:childTnLst>
                                </p:cTn>
                              </p:par>
                              <p:par>
                                <p:cTn id="61" presetID="1" presetClass="entr" presetSubtype="0" fill="hold" grpId="0" nodeType="withEffect">
                                  <p:stCondLst>
                                    <p:cond delay="750"/>
                                  </p:stCondLst>
                                  <p:childTnLst>
                                    <p:set>
                                      <p:cBhvr>
                                        <p:cTn id="62" dur="1" fill="hold">
                                          <p:stCondLst>
                                            <p:cond delay="0"/>
                                          </p:stCondLst>
                                        </p:cTn>
                                        <p:tgtEl>
                                          <p:spTgt spid="5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250"/>
                                        <p:tgtEl>
                                          <p:spTgt spid="32"/>
                                        </p:tgtEl>
                                      </p:cBhvr>
                                    </p:animEffect>
                                  </p:childTnLst>
                                </p:cTn>
                              </p:par>
                              <p:par>
                                <p:cTn id="68" presetID="64" presetClass="path" presetSubtype="0" fill="hold" grpId="1" nodeType="withEffect">
                                  <p:stCondLst>
                                    <p:cond delay="250"/>
                                  </p:stCondLst>
                                  <p:childTnLst>
                                    <p:animMotion origin="layout" path="M 1.54913E-6 1.48148E-6 L 1.54913E-6 -0.23727 " pathEditMode="relative" rAng="0" ptsTypes="AA">
                                      <p:cBhvr>
                                        <p:cTn id="69" dur="750" fill="hold"/>
                                        <p:tgtEl>
                                          <p:spTgt spid="32"/>
                                        </p:tgtEl>
                                        <p:attrNameLst>
                                          <p:attrName>ppt_x</p:attrName>
                                          <p:attrName>ppt_y</p:attrName>
                                        </p:attrNameLst>
                                      </p:cBhvr>
                                      <p:rCtr x="0" y="-11863"/>
                                    </p:animMotion>
                                  </p:childTnLst>
                                </p:cTn>
                              </p:par>
                              <p:par>
                                <p:cTn id="70" presetID="1" presetClass="exit" presetSubtype="0" fill="hold" grpId="2" nodeType="withEffect">
                                  <p:stCondLst>
                                    <p:cond delay="1000"/>
                                  </p:stCondLst>
                                  <p:childTnLst>
                                    <p:set>
                                      <p:cBhvr>
                                        <p:cTn id="71" dur="1" fill="hold">
                                          <p:stCondLst>
                                            <p:cond delay="0"/>
                                          </p:stCondLst>
                                        </p:cTn>
                                        <p:tgtEl>
                                          <p:spTgt spid="32"/>
                                        </p:tgtEl>
                                        <p:attrNameLst>
                                          <p:attrName>style.visibility</p:attrName>
                                        </p:attrNameLst>
                                      </p:cBhvr>
                                      <p:to>
                                        <p:strVal val="hidden"/>
                                      </p:to>
                                    </p:set>
                                  </p:childTnLst>
                                </p:cTn>
                              </p:par>
                              <p:par>
                                <p:cTn id="72" presetID="1" presetClass="entr" presetSubtype="0" fill="hold" grpId="0" nodeType="withEffect">
                                  <p:stCondLst>
                                    <p:cond delay="1000"/>
                                  </p:stCondLst>
                                  <p:childTnLst>
                                    <p:set>
                                      <p:cBhvr>
                                        <p:cTn id="73" dur="1" fill="hold">
                                          <p:stCondLst>
                                            <p:cond delay="0"/>
                                          </p:stCondLst>
                                        </p:cTn>
                                        <p:tgtEl>
                                          <p:spTgt spid="33"/>
                                        </p:tgtEl>
                                        <p:attrNameLst>
                                          <p:attrName>style.visibility</p:attrName>
                                        </p:attrNameLst>
                                      </p:cBhvr>
                                      <p:to>
                                        <p:strVal val="visible"/>
                                      </p:to>
                                    </p:set>
                                  </p:childTnLst>
                                </p:cTn>
                              </p:par>
                              <p:par>
                                <p:cTn id="74" presetID="47" presetClass="exit" presetSubtype="0" fill="hold" grpId="1" nodeType="withEffect">
                                  <p:stCondLst>
                                    <p:cond delay="1000"/>
                                  </p:stCondLst>
                                  <p:childTnLst>
                                    <p:animEffect transition="out" filter="fade">
                                      <p:cBhvr>
                                        <p:cTn id="75" dur="1000"/>
                                        <p:tgtEl>
                                          <p:spTgt spid="33"/>
                                        </p:tgtEl>
                                      </p:cBhvr>
                                    </p:animEffect>
                                    <p:anim calcmode="lin" valueType="num">
                                      <p:cBhvr>
                                        <p:cTn id="76" dur="1000"/>
                                        <p:tgtEl>
                                          <p:spTgt spid="33"/>
                                        </p:tgtEl>
                                        <p:attrNameLst>
                                          <p:attrName>ppt_x</p:attrName>
                                        </p:attrNameLst>
                                      </p:cBhvr>
                                      <p:tavLst>
                                        <p:tav tm="0">
                                          <p:val>
                                            <p:strVal val="ppt_x"/>
                                          </p:val>
                                        </p:tav>
                                        <p:tav tm="100000">
                                          <p:val>
                                            <p:strVal val="ppt_x"/>
                                          </p:val>
                                        </p:tav>
                                      </p:tavLst>
                                    </p:anim>
                                    <p:anim calcmode="lin" valueType="num">
                                      <p:cBhvr>
                                        <p:cTn id="77" dur="1000"/>
                                        <p:tgtEl>
                                          <p:spTgt spid="33"/>
                                        </p:tgtEl>
                                        <p:attrNameLst>
                                          <p:attrName>ppt_y</p:attrName>
                                        </p:attrNameLst>
                                      </p:cBhvr>
                                      <p:tavLst>
                                        <p:tav tm="0">
                                          <p:val>
                                            <p:strVal val="ppt_y"/>
                                          </p:val>
                                        </p:tav>
                                        <p:tav tm="100000">
                                          <p:val>
                                            <p:strVal val="ppt_y-.1"/>
                                          </p:val>
                                        </p:tav>
                                      </p:tavLst>
                                    </p:anim>
                                    <p:set>
                                      <p:cBhvr>
                                        <p:cTn id="78" dur="1" fill="hold">
                                          <p:stCondLst>
                                            <p:cond delay="999"/>
                                          </p:stCondLst>
                                        </p:cTn>
                                        <p:tgtEl>
                                          <p:spTgt spid="33"/>
                                        </p:tgtEl>
                                        <p:attrNameLst>
                                          <p:attrName>style.visibility</p:attrName>
                                        </p:attrNameLst>
                                      </p:cBhvr>
                                      <p:to>
                                        <p:strVal val="hidden"/>
                                      </p:to>
                                    </p:set>
                                  </p:childTnLst>
                                </p:cTn>
                              </p:par>
                              <p:par>
                                <p:cTn id="79" presetID="1" presetClass="exit" presetSubtype="0" fill="hold" grpId="1" nodeType="withEffect">
                                  <p:stCondLst>
                                    <p:cond delay="1000"/>
                                  </p:stCondLst>
                                  <p:childTnLst>
                                    <p:set>
                                      <p:cBhvr>
                                        <p:cTn id="80" dur="1" fill="hold">
                                          <p:stCondLst>
                                            <p:cond delay="0"/>
                                          </p:stCondLst>
                                        </p:cTn>
                                        <p:tgtEl>
                                          <p:spTgt spid="57"/>
                                        </p:tgtEl>
                                        <p:attrNameLst>
                                          <p:attrName>style.visibility</p:attrName>
                                        </p:attrNameLst>
                                      </p:cBhvr>
                                      <p:to>
                                        <p:strVal val="hidden"/>
                                      </p:to>
                                    </p:set>
                                  </p:childTnLst>
                                </p:cTn>
                              </p:par>
                              <p:par>
                                <p:cTn id="81" presetID="1" presetClass="entr" presetSubtype="0" fill="hold" grpId="0" nodeType="withEffect">
                                  <p:stCondLst>
                                    <p:cond delay="1000"/>
                                  </p:stCondLst>
                                  <p:childTnLst>
                                    <p:set>
                                      <p:cBhvr>
                                        <p:cTn id="82" dur="1" fill="hold">
                                          <p:stCondLst>
                                            <p:cond delay="0"/>
                                          </p:stCondLst>
                                        </p:cTn>
                                        <p:tgtEl>
                                          <p:spTgt spid="58"/>
                                        </p:tgtEl>
                                        <p:attrNameLst>
                                          <p:attrName>style.visibility</p:attrName>
                                        </p:attrNameLst>
                                      </p:cBhvr>
                                      <p:to>
                                        <p:strVal val="visible"/>
                                      </p:to>
                                    </p:set>
                                  </p:childTnLst>
                                </p:cTn>
                              </p:par>
                              <p:par>
                                <p:cTn id="83" presetID="10" presetClass="entr" presetSubtype="0" fill="hold" grpId="0" nodeType="withEffect">
                                  <p:stCondLst>
                                    <p:cond delay="50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250"/>
                                        <p:tgtEl>
                                          <p:spTgt spid="34"/>
                                        </p:tgtEl>
                                      </p:cBhvr>
                                    </p:animEffect>
                                  </p:childTnLst>
                                </p:cTn>
                              </p:par>
                              <p:par>
                                <p:cTn id="86" presetID="64" presetClass="path" presetSubtype="0" fill="hold" grpId="1" nodeType="withEffect">
                                  <p:stCondLst>
                                    <p:cond delay="750"/>
                                  </p:stCondLst>
                                  <p:childTnLst>
                                    <p:animMotion origin="layout" path="M 1.54913E-6 1.48148E-6 L 1.54913E-6 -0.23727 " pathEditMode="relative" rAng="0" ptsTypes="AA">
                                      <p:cBhvr>
                                        <p:cTn id="87" dur="500" fill="hold"/>
                                        <p:tgtEl>
                                          <p:spTgt spid="34"/>
                                        </p:tgtEl>
                                        <p:attrNameLst>
                                          <p:attrName>ppt_x</p:attrName>
                                          <p:attrName>ppt_y</p:attrName>
                                        </p:attrNameLst>
                                      </p:cBhvr>
                                      <p:rCtr x="0" y="-11863"/>
                                    </p:animMotion>
                                  </p:childTnLst>
                                </p:cTn>
                              </p:par>
                              <p:par>
                                <p:cTn id="88" presetID="1" presetClass="exit" presetSubtype="0" fill="hold" grpId="2" nodeType="withEffect">
                                  <p:stCondLst>
                                    <p:cond delay="1250"/>
                                  </p:stCondLst>
                                  <p:childTnLst>
                                    <p:set>
                                      <p:cBhvr>
                                        <p:cTn id="89" dur="1" fill="hold">
                                          <p:stCondLst>
                                            <p:cond delay="0"/>
                                          </p:stCondLst>
                                        </p:cTn>
                                        <p:tgtEl>
                                          <p:spTgt spid="34"/>
                                        </p:tgtEl>
                                        <p:attrNameLst>
                                          <p:attrName>style.visibility</p:attrName>
                                        </p:attrNameLst>
                                      </p:cBhvr>
                                      <p:to>
                                        <p:strVal val="hidden"/>
                                      </p:to>
                                    </p:set>
                                  </p:childTnLst>
                                </p:cTn>
                              </p:par>
                              <p:par>
                                <p:cTn id="90" presetID="1" presetClass="entr" presetSubtype="0" fill="hold" grpId="0" nodeType="withEffect">
                                  <p:stCondLst>
                                    <p:cond delay="1250"/>
                                  </p:stCondLst>
                                  <p:childTnLst>
                                    <p:set>
                                      <p:cBhvr>
                                        <p:cTn id="91" dur="1" fill="hold">
                                          <p:stCondLst>
                                            <p:cond delay="0"/>
                                          </p:stCondLst>
                                        </p:cTn>
                                        <p:tgtEl>
                                          <p:spTgt spid="35"/>
                                        </p:tgtEl>
                                        <p:attrNameLst>
                                          <p:attrName>style.visibility</p:attrName>
                                        </p:attrNameLst>
                                      </p:cBhvr>
                                      <p:to>
                                        <p:strVal val="visible"/>
                                      </p:to>
                                    </p:set>
                                  </p:childTnLst>
                                </p:cTn>
                              </p:par>
                              <p:par>
                                <p:cTn id="92" presetID="47" presetClass="exit" presetSubtype="0" fill="hold" grpId="1" nodeType="withEffect">
                                  <p:stCondLst>
                                    <p:cond delay="1250"/>
                                  </p:stCondLst>
                                  <p:childTnLst>
                                    <p:animEffect transition="out" filter="fade">
                                      <p:cBhvr>
                                        <p:cTn id="93" dur="1000"/>
                                        <p:tgtEl>
                                          <p:spTgt spid="35"/>
                                        </p:tgtEl>
                                      </p:cBhvr>
                                    </p:animEffect>
                                    <p:anim calcmode="lin" valueType="num">
                                      <p:cBhvr>
                                        <p:cTn id="94" dur="1000"/>
                                        <p:tgtEl>
                                          <p:spTgt spid="35"/>
                                        </p:tgtEl>
                                        <p:attrNameLst>
                                          <p:attrName>ppt_x</p:attrName>
                                        </p:attrNameLst>
                                      </p:cBhvr>
                                      <p:tavLst>
                                        <p:tav tm="0">
                                          <p:val>
                                            <p:strVal val="ppt_x"/>
                                          </p:val>
                                        </p:tav>
                                        <p:tav tm="100000">
                                          <p:val>
                                            <p:strVal val="ppt_x"/>
                                          </p:val>
                                        </p:tav>
                                      </p:tavLst>
                                    </p:anim>
                                    <p:anim calcmode="lin" valueType="num">
                                      <p:cBhvr>
                                        <p:cTn id="95" dur="1000"/>
                                        <p:tgtEl>
                                          <p:spTgt spid="35"/>
                                        </p:tgtEl>
                                        <p:attrNameLst>
                                          <p:attrName>ppt_y</p:attrName>
                                        </p:attrNameLst>
                                      </p:cBhvr>
                                      <p:tavLst>
                                        <p:tav tm="0">
                                          <p:val>
                                            <p:strVal val="ppt_y"/>
                                          </p:val>
                                        </p:tav>
                                        <p:tav tm="100000">
                                          <p:val>
                                            <p:strVal val="ppt_y-.1"/>
                                          </p:val>
                                        </p:tav>
                                      </p:tavLst>
                                    </p:anim>
                                    <p:set>
                                      <p:cBhvr>
                                        <p:cTn id="96" dur="1" fill="hold">
                                          <p:stCondLst>
                                            <p:cond delay="999"/>
                                          </p:stCondLst>
                                        </p:cTn>
                                        <p:tgtEl>
                                          <p:spTgt spid="35"/>
                                        </p:tgtEl>
                                        <p:attrNameLst>
                                          <p:attrName>style.visibility</p:attrName>
                                        </p:attrNameLst>
                                      </p:cBhvr>
                                      <p:to>
                                        <p:strVal val="hidden"/>
                                      </p:to>
                                    </p:set>
                                  </p:childTnLst>
                                </p:cTn>
                              </p:par>
                              <p:par>
                                <p:cTn id="97" presetID="1" presetClass="exit" presetSubtype="0" fill="hold" grpId="1" nodeType="withEffect">
                                  <p:stCondLst>
                                    <p:cond delay="1250"/>
                                  </p:stCondLst>
                                  <p:childTnLst>
                                    <p:set>
                                      <p:cBhvr>
                                        <p:cTn id="98" dur="1" fill="hold">
                                          <p:stCondLst>
                                            <p:cond delay="0"/>
                                          </p:stCondLst>
                                        </p:cTn>
                                        <p:tgtEl>
                                          <p:spTgt spid="58"/>
                                        </p:tgtEl>
                                        <p:attrNameLst>
                                          <p:attrName>style.visibility</p:attrName>
                                        </p:attrNameLst>
                                      </p:cBhvr>
                                      <p:to>
                                        <p:strVal val="hidden"/>
                                      </p:to>
                                    </p:set>
                                  </p:childTnLst>
                                </p:cTn>
                              </p:par>
                              <p:par>
                                <p:cTn id="99" presetID="1" presetClass="entr" presetSubtype="0" fill="hold" grpId="0" nodeType="withEffect">
                                  <p:stCondLst>
                                    <p:cond delay="1250"/>
                                  </p:stCondLst>
                                  <p:childTnLst>
                                    <p:set>
                                      <p:cBhvr>
                                        <p:cTn id="100" dur="1" fill="hold">
                                          <p:stCondLst>
                                            <p:cond delay="0"/>
                                          </p:stCondLst>
                                        </p:cTn>
                                        <p:tgtEl>
                                          <p:spTgt spid="59"/>
                                        </p:tgtEl>
                                        <p:attrNameLst>
                                          <p:attrName>style.visibility</p:attrName>
                                        </p:attrNameLst>
                                      </p:cBhvr>
                                      <p:to>
                                        <p:strVal val="visible"/>
                                      </p:to>
                                    </p:set>
                                  </p:childTnLst>
                                </p:cTn>
                              </p:par>
                              <p:par>
                                <p:cTn id="101" presetID="10" presetClass="entr" presetSubtype="0" fill="hold" grpId="0" nodeType="withEffect">
                                  <p:stCondLst>
                                    <p:cond delay="75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250"/>
                                        <p:tgtEl>
                                          <p:spTgt spid="36"/>
                                        </p:tgtEl>
                                      </p:cBhvr>
                                    </p:animEffect>
                                  </p:childTnLst>
                                </p:cTn>
                              </p:par>
                              <p:par>
                                <p:cTn id="104" presetID="64" presetClass="path" presetSubtype="0" fill="hold" grpId="1" nodeType="withEffect">
                                  <p:stCondLst>
                                    <p:cond delay="1000"/>
                                  </p:stCondLst>
                                  <p:childTnLst>
                                    <p:animMotion origin="layout" path="M 1.54913E-6 1.48148E-6 L 1.54913E-6 -0.23727 " pathEditMode="relative" rAng="0" ptsTypes="AA">
                                      <p:cBhvr>
                                        <p:cTn id="105" dur="500" fill="hold"/>
                                        <p:tgtEl>
                                          <p:spTgt spid="36"/>
                                        </p:tgtEl>
                                        <p:attrNameLst>
                                          <p:attrName>ppt_x</p:attrName>
                                          <p:attrName>ppt_y</p:attrName>
                                        </p:attrNameLst>
                                      </p:cBhvr>
                                      <p:rCtr x="0" y="-11863"/>
                                    </p:animMotion>
                                  </p:childTnLst>
                                </p:cTn>
                              </p:par>
                              <p:par>
                                <p:cTn id="106" presetID="1" presetClass="exit" presetSubtype="0" fill="hold" grpId="2" nodeType="withEffect">
                                  <p:stCondLst>
                                    <p:cond delay="1500"/>
                                  </p:stCondLst>
                                  <p:childTnLst>
                                    <p:set>
                                      <p:cBhvr>
                                        <p:cTn id="107" dur="1" fill="hold">
                                          <p:stCondLst>
                                            <p:cond delay="0"/>
                                          </p:stCondLst>
                                        </p:cTn>
                                        <p:tgtEl>
                                          <p:spTgt spid="36"/>
                                        </p:tgtEl>
                                        <p:attrNameLst>
                                          <p:attrName>style.visibility</p:attrName>
                                        </p:attrNameLst>
                                      </p:cBhvr>
                                      <p:to>
                                        <p:strVal val="hidden"/>
                                      </p:to>
                                    </p:set>
                                  </p:childTnLst>
                                </p:cTn>
                              </p:par>
                              <p:par>
                                <p:cTn id="108" presetID="1" presetClass="entr" presetSubtype="0" fill="hold" grpId="0" nodeType="withEffect">
                                  <p:stCondLst>
                                    <p:cond delay="1500"/>
                                  </p:stCondLst>
                                  <p:childTnLst>
                                    <p:set>
                                      <p:cBhvr>
                                        <p:cTn id="109" dur="1" fill="hold">
                                          <p:stCondLst>
                                            <p:cond delay="0"/>
                                          </p:stCondLst>
                                        </p:cTn>
                                        <p:tgtEl>
                                          <p:spTgt spid="37"/>
                                        </p:tgtEl>
                                        <p:attrNameLst>
                                          <p:attrName>style.visibility</p:attrName>
                                        </p:attrNameLst>
                                      </p:cBhvr>
                                      <p:to>
                                        <p:strVal val="visible"/>
                                      </p:to>
                                    </p:set>
                                  </p:childTnLst>
                                </p:cTn>
                              </p:par>
                              <p:par>
                                <p:cTn id="110" presetID="47" presetClass="exit" presetSubtype="0" fill="hold" grpId="1" nodeType="withEffect">
                                  <p:stCondLst>
                                    <p:cond delay="1500"/>
                                  </p:stCondLst>
                                  <p:childTnLst>
                                    <p:animEffect transition="out" filter="fade">
                                      <p:cBhvr>
                                        <p:cTn id="111" dur="1000"/>
                                        <p:tgtEl>
                                          <p:spTgt spid="37"/>
                                        </p:tgtEl>
                                      </p:cBhvr>
                                    </p:animEffect>
                                    <p:anim calcmode="lin" valueType="num">
                                      <p:cBhvr>
                                        <p:cTn id="112" dur="1000"/>
                                        <p:tgtEl>
                                          <p:spTgt spid="37"/>
                                        </p:tgtEl>
                                        <p:attrNameLst>
                                          <p:attrName>ppt_x</p:attrName>
                                        </p:attrNameLst>
                                      </p:cBhvr>
                                      <p:tavLst>
                                        <p:tav tm="0">
                                          <p:val>
                                            <p:strVal val="ppt_x"/>
                                          </p:val>
                                        </p:tav>
                                        <p:tav tm="100000">
                                          <p:val>
                                            <p:strVal val="ppt_x"/>
                                          </p:val>
                                        </p:tav>
                                      </p:tavLst>
                                    </p:anim>
                                    <p:anim calcmode="lin" valueType="num">
                                      <p:cBhvr>
                                        <p:cTn id="113" dur="1000"/>
                                        <p:tgtEl>
                                          <p:spTgt spid="37"/>
                                        </p:tgtEl>
                                        <p:attrNameLst>
                                          <p:attrName>ppt_y</p:attrName>
                                        </p:attrNameLst>
                                      </p:cBhvr>
                                      <p:tavLst>
                                        <p:tav tm="0">
                                          <p:val>
                                            <p:strVal val="ppt_y"/>
                                          </p:val>
                                        </p:tav>
                                        <p:tav tm="100000">
                                          <p:val>
                                            <p:strVal val="ppt_y-.1"/>
                                          </p:val>
                                        </p:tav>
                                      </p:tavLst>
                                    </p:anim>
                                    <p:set>
                                      <p:cBhvr>
                                        <p:cTn id="114" dur="1" fill="hold">
                                          <p:stCondLst>
                                            <p:cond delay="999"/>
                                          </p:stCondLst>
                                        </p:cTn>
                                        <p:tgtEl>
                                          <p:spTgt spid="37"/>
                                        </p:tgtEl>
                                        <p:attrNameLst>
                                          <p:attrName>style.visibility</p:attrName>
                                        </p:attrNameLst>
                                      </p:cBhvr>
                                      <p:to>
                                        <p:strVal val="hidden"/>
                                      </p:to>
                                    </p:set>
                                  </p:childTnLst>
                                </p:cTn>
                              </p:par>
                              <p:par>
                                <p:cTn id="115" presetID="1" presetClass="exit" presetSubtype="0" fill="hold" grpId="1" nodeType="withEffect">
                                  <p:stCondLst>
                                    <p:cond delay="1500"/>
                                  </p:stCondLst>
                                  <p:childTnLst>
                                    <p:set>
                                      <p:cBhvr>
                                        <p:cTn id="116" dur="1" fill="hold">
                                          <p:stCondLst>
                                            <p:cond delay="0"/>
                                          </p:stCondLst>
                                        </p:cTn>
                                        <p:tgtEl>
                                          <p:spTgt spid="59"/>
                                        </p:tgtEl>
                                        <p:attrNameLst>
                                          <p:attrName>style.visibility</p:attrName>
                                        </p:attrNameLst>
                                      </p:cBhvr>
                                      <p:to>
                                        <p:strVal val="hidden"/>
                                      </p:to>
                                    </p:set>
                                  </p:childTnLst>
                                </p:cTn>
                              </p:par>
                              <p:par>
                                <p:cTn id="117" presetID="1" presetClass="entr" presetSubtype="0" fill="hold" grpId="0" nodeType="withEffect">
                                  <p:stCondLst>
                                    <p:cond delay="1500"/>
                                  </p:stCondLst>
                                  <p:childTnLst>
                                    <p:set>
                                      <p:cBhvr>
                                        <p:cTn id="118" dur="1" fill="hold">
                                          <p:stCondLst>
                                            <p:cond delay="0"/>
                                          </p:stCondLst>
                                        </p:cTn>
                                        <p:tgtEl>
                                          <p:spTgt spid="60"/>
                                        </p:tgtEl>
                                        <p:attrNameLst>
                                          <p:attrName>style.visibility</p:attrName>
                                        </p:attrNameLst>
                                      </p:cBhvr>
                                      <p:to>
                                        <p:strVal val="visible"/>
                                      </p:to>
                                    </p:set>
                                  </p:childTnLst>
                                </p:cTn>
                              </p:par>
                              <p:par>
                                <p:cTn id="119" presetID="10" presetClass="entr" presetSubtype="0" fill="hold" grpId="0" nodeType="withEffect">
                                  <p:stCondLst>
                                    <p:cond delay="1000"/>
                                  </p:stCondLst>
                                  <p:childTnLst>
                                    <p:set>
                                      <p:cBhvr>
                                        <p:cTn id="120" dur="1" fill="hold">
                                          <p:stCondLst>
                                            <p:cond delay="0"/>
                                          </p:stCondLst>
                                        </p:cTn>
                                        <p:tgtEl>
                                          <p:spTgt spid="38"/>
                                        </p:tgtEl>
                                        <p:attrNameLst>
                                          <p:attrName>style.visibility</p:attrName>
                                        </p:attrNameLst>
                                      </p:cBhvr>
                                      <p:to>
                                        <p:strVal val="visible"/>
                                      </p:to>
                                    </p:set>
                                    <p:animEffect transition="in" filter="fade">
                                      <p:cBhvr>
                                        <p:cTn id="121" dur="250"/>
                                        <p:tgtEl>
                                          <p:spTgt spid="38"/>
                                        </p:tgtEl>
                                      </p:cBhvr>
                                    </p:animEffect>
                                  </p:childTnLst>
                                </p:cTn>
                              </p:par>
                              <p:par>
                                <p:cTn id="122" presetID="64" presetClass="path" presetSubtype="0" fill="hold" grpId="1" nodeType="withEffect">
                                  <p:stCondLst>
                                    <p:cond delay="1250"/>
                                  </p:stCondLst>
                                  <p:childTnLst>
                                    <p:animMotion origin="layout" path="M 1.54913E-6 1.48148E-6 L 1.54913E-6 -0.23727 " pathEditMode="relative" rAng="0" ptsTypes="AA">
                                      <p:cBhvr>
                                        <p:cTn id="123" dur="500" fill="hold"/>
                                        <p:tgtEl>
                                          <p:spTgt spid="38"/>
                                        </p:tgtEl>
                                        <p:attrNameLst>
                                          <p:attrName>ppt_x</p:attrName>
                                          <p:attrName>ppt_y</p:attrName>
                                        </p:attrNameLst>
                                      </p:cBhvr>
                                      <p:rCtr x="0" y="-11863"/>
                                    </p:animMotion>
                                  </p:childTnLst>
                                </p:cTn>
                              </p:par>
                              <p:par>
                                <p:cTn id="124" presetID="1" presetClass="exit" presetSubtype="0" fill="hold" grpId="2" nodeType="withEffect">
                                  <p:stCondLst>
                                    <p:cond delay="1750"/>
                                  </p:stCondLst>
                                  <p:childTnLst>
                                    <p:set>
                                      <p:cBhvr>
                                        <p:cTn id="125" dur="1" fill="hold">
                                          <p:stCondLst>
                                            <p:cond delay="0"/>
                                          </p:stCondLst>
                                        </p:cTn>
                                        <p:tgtEl>
                                          <p:spTgt spid="38"/>
                                        </p:tgtEl>
                                        <p:attrNameLst>
                                          <p:attrName>style.visibility</p:attrName>
                                        </p:attrNameLst>
                                      </p:cBhvr>
                                      <p:to>
                                        <p:strVal val="hidden"/>
                                      </p:to>
                                    </p:set>
                                  </p:childTnLst>
                                </p:cTn>
                              </p:par>
                              <p:par>
                                <p:cTn id="126" presetID="1" presetClass="entr" presetSubtype="0" fill="hold" grpId="0" nodeType="withEffect">
                                  <p:stCondLst>
                                    <p:cond delay="1750"/>
                                  </p:stCondLst>
                                  <p:childTnLst>
                                    <p:set>
                                      <p:cBhvr>
                                        <p:cTn id="127" dur="1" fill="hold">
                                          <p:stCondLst>
                                            <p:cond delay="0"/>
                                          </p:stCondLst>
                                        </p:cTn>
                                        <p:tgtEl>
                                          <p:spTgt spid="39"/>
                                        </p:tgtEl>
                                        <p:attrNameLst>
                                          <p:attrName>style.visibility</p:attrName>
                                        </p:attrNameLst>
                                      </p:cBhvr>
                                      <p:to>
                                        <p:strVal val="visible"/>
                                      </p:to>
                                    </p:set>
                                  </p:childTnLst>
                                </p:cTn>
                              </p:par>
                              <p:par>
                                <p:cTn id="128" presetID="47" presetClass="exit" presetSubtype="0" fill="hold" grpId="1" nodeType="withEffect">
                                  <p:stCondLst>
                                    <p:cond delay="1750"/>
                                  </p:stCondLst>
                                  <p:childTnLst>
                                    <p:animEffect transition="out" filter="fade">
                                      <p:cBhvr>
                                        <p:cTn id="129" dur="1000"/>
                                        <p:tgtEl>
                                          <p:spTgt spid="39"/>
                                        </p:tgtEl>
                                      </p:cBhvr>
                                    </p:animEffect>
                                    <p:anim calcmode="lin" valueType="num">
                                      <p:cBhvr>
                                        <p:cTn id="130" dur="1000"/>
                                        <p:tgtEl>
                                          <p:spTgt spid="39"/>
                                        </p:tgtEl>
                                        <p:attrNameLst>
                                          <p:attrName>ppt_x</p:attrName>
                                        </p:attrNameLst>
                                      </p:cBhvr>
                                      <p:tavLst>
                                        <p:tav tm="0">
                                          <p:val>
                                            <p:strVal val="ppt_x"/>
                                          </p:val>
                                        </p:tav>
                                        <p:tav tm="100000">
                                          <p:val>
                                            <p:strVal val="ppt_x"/>
                                          </p:val>
                                        </p:tav>
                                      </p:tavLst>
                                    </p:anim>
                                    <p:anim calcmode="lin" valueType="num">
                                      <p:cBhvr>
                                        <p:cTn id="131" dur="1000"/>
                                        <p:tgtEl>
                                          <p:spTgt spid="39"/>
                                        </p:tgtEl>
                                        <p:attrNameLst>
                                          <p:attrName>ppt_y</p:attrName>
                                        </p:attrNameLst>
                                      </p:cBhvr>
                                      <p:tavLst>
                                        <p:tav tm="0">
                                          <p:val>
                                            <p:strVal val="ppt_y"/>
                                          </p:val>
                                        </p:tav>
                                        <p:tav tm="100000">
                                          <p:val>
                                            <p:strVal val="ppt_y-.1"/>
                                          </p:val>
                                        </p:tav>
                                      </p:tavLst>
                                    </p:anim>
                                    <p:set>
                                      <p:cBhvr>
                                        <p:cTn id="132" dur="1" fill="hold">
                                          <p:stCondLst>
                                            <p:cond delay="999"/>
                                          </p:stCondLst>
                                        </p:cTn>
                                        <p:tgtEl>
                                          <p:spTgt spid="39"/>
                                        </p:tgtEl>
                                        <p:attrNameLst>
                                          <p:attrName>style.visibility</p:attrName>
                                        </p:attrNameLst>
                                      </p:cBhvr>
                                      <p:to>
                                        <p:strVal val="hidden"/>
                                      </p:to>
                                    </p:set>
                                  </p:childTnLst>
                                </p:cTn>
                              </p:par>
                              <p:par>
                                <p:cTn id="133" presetID="1" presetClass="exit" presetSubtype="0" fill="hold" grpId="1" nodeType="withEffect">
                                  <p:stCondLst>
                                    <p:cond delay="1750"/>
                                  </p:stCondLst>
                                  <p:childTnLst>
                                    <p:set>
                                      <p:cBhvr>
                                        <p:cTn id="134" dur="1" fill="hold">
                                          <p:stCondLst>
                                            <p:cond delay="0"/>
                                          </p:stCondLst>
                                        </p:cTn>
                                        <p:tgtEl>
                                          <p:spTgt spid="60"/>
                                        </p:tgtEl>
                                        <p:attrNameLst>
                                          <p:attrName>style.visibility</p:attrName>
                                        </p:attrNameLst>
                                      </p:cBhvr>
                                      <p:to>
                                        <p:strVal val="hidden"/>
                                      </p:to>
                                    </p:set>
                                  </p:childTnLst>
                                </p:cTn>
                              </p:par>
                              <p:par>
                                <p:cTn id="135" presetID="1" presetClass="entr" presetSubtype="0" fill="hold" grpId="0" nodeType="withEffect">
                                  <p:stCondLst>
                                    <p:cond delay="1750"/>
                                  </p:stCondLst>
                                  <p:childTnLst>
                                    <p:set>
                                      <p:cBhvr>
                                        <p:cTn id="136" dur="1" fill="hold">
                                          <p:stCondLst>
                                            <p:cond delay="0"/>
                                          </p:stCondLst>
                                        </p:cTn>
                                        <p:tgtEl>
                                          <p:spTgt spid="61"/>
                                        </p:tgtEl>
                                        <p:attrNameLst>
                                          <p:attrName>style.visibility</p:attrName>
                                        </p:attrNameLst>
                                      </p:cBhvr>
                                      <p:to>
                                        <p:strVal val="visible"/>
                                      </p:to>
                                    </p:set>
                                  </p:childTnLst>
                                </p:cTn>
                              </p:par>
                              <p:par>
                                <p:cTn id="137" presetID="10" presetClass="entr" presetSubtype="0" fill="hold" grpId="0" nodeType="withEffect">
                                  <p:stCondLst>
                                    <p:cond delay="1250"/>
                                  </p:stCondLst>
                                  <p:childTnLst>
                                    <p:set>
                                      <p:cBhvr>
                                        <p:cTn id="138" dur="1" fill="hold">
                                          <p:stCondLst>
                                            <p:cond delay="0"/>
                                          </p:stCondLst>
                                        </p:cTn>
                                        <p:tgtEl>
                                          <p:spTgt spid="41"/>
                                        </p:tgtEl>
                                        <p:attrNameLst>
                                          <p:attrName>style.visibility</p:attrName>
                                        </p:attrNameLst>
                                      </p:cBhvr>
                                      <p:to>
                                        <p:strVal val="visible"/>
                                      </p:to>
                                    </p:set>
                                    <p:animEffect transition="in" filter="fade">
                                      <p:cBhvr>
                                        <p:cTn id="139" dur="250"/>
                                        <p:tgtEl>
                                          <p:spTgt spid="41"/>
                                        </p:tgtEl>
                                      </p:cBhvr>
                                    </p:animEffect>
                                  </p:childTnLst>
                                </p:cTn>
                              </p:par>
                              <p:par>
                                <p:cTn id="140" presetID="64" presetClass="path" presetSubtype="0" fill="hold" grpId="1" nodeType="withEffect">
                                  <p:stCondLst>
                                    <p:cond delay="1500"/>
                                  </p:stCondLst>
                                  <p:childTnLst>
                                    <p:animMotion origin="layout" path="M 1.54913E-6 1.48148E-6 L 1.54913E-6 -0.23727 " pathEditMode="relative" rAng="0" ptsTypes="AA">
                                      <p:cBhvr>
                                        <p:cTn id="141" dur="500" fill="hold"/>
                                        <p:tgtEl>
                                          <p:spTgt spid="41"/>
                                        </p:tgtEl>
                                        <p:attrNameLst>
                                          <p:attrName>ppt_x</p:attrName>
                                          <p:attrName>ppt_y</p:attrName>
                                        </p:attrNameLst>
                                      </p:cBhvr>
                                      <p:rCtr x="0" y="-11863"/>
                                    </p:animMotion>
                                  </p:childTnLst>
                                </p:cTn>
                              </p:par>
                              <p:par>
                                <p:cTn id="142" presetID="1" presetClass="exit" presetSubtype="0" fill="hold" grpId="2" nodeType="withEffect">
                                  <p:stCondLst>
                                    <p:cond delay="2000"/>
                                  </p:stCondLst>
                                  <p:childTnLst>
                                    <p:set>
                                      <p:cBhvr>
                                        <p:cTn id="143" dur="1" fill="hold">
                                          <p:stCondLst>
                                            <p:cond delay="0"/>
                                          </p:stCondLst>
                                        </p:cTn>
                                        <p:tgtEl>
                                          <p:spTgt spid="41"/>
                                        </p:tgtEl>
                                        <p:attrNameLst>
                                          <p:attrName>style.visibility</p:attrName>
                                        </p:attrNameLst>
                                      </p:cBhvr>
                                      <p:to>
                                        <p:strVal val="hidden"/>
                                      </p:to>
                                    </p:set>
                                  </p:childTnLst>
                                </p:cTn>
                              </p:par>
                              <p:par>
                                <p:cTn id="144" presetID="1" presetClass="entr" presetSubtype="0" fill="hold" grpId="0" nodeType="withEffect">
                                  <p:stCondLst>
                                    <p:cond delay="2000"/>
                                  </p:stCondLst>
                                  <p:childTnLst>
                                    <p:set>
                                      <p:cBhvr>
                                        <p:cTn id="145" dur="1" fill="hold">
                                          <p:stCondLst>
                                            <p:cond delay="0"/>
                                          </p:stCondLst>
                                        </p:cTn>
                                        <p:tgtEl>
                                          <p:spTgt spid="42"/>
                                        </p:tgtEl>
                                        <p:attrNameLst>
                                          <p:attrName>style.visibility</p:attrName>
                                        </p:attrNameLst>
                                      </p:cBhvr>
                                      <p:to>
                                        <p:strVal val="visible"/>
                                      </p:to>
                                    </p:set>
                                  </p:childTnLst>
                                </p:cTn>
                              </p:par>
                              <p:par>
                                <p:cTn id="146" presetID="47" presetClass="exit" presetSubtype="0" fill="hold" grpId="1" nodeType="withEffect">
                                  <p:stCondLst>
                                    <p:cond delay="2000"/>
                                  </p:stCondLst>
                                  <p:childTnLst>
                                    <p:animEffect transition="out" filter="fade">
                                      <p:cBhvr>
                                        <p:cTn id="147" dur="1000"/>
                                        <p:tgtEl>
                                          <p:spTgt spid="42"/>
                                        </p:tgtEl>
                                      </p:cBhvr>
                                    </p:animEffect>
                                    <p:anim calcmode="lin" valueType="num">
                                      <p:cBhvr>
                                        <p:cTn id="148" dur="1000"/>
                                        <p:tgtEl>
                                          <p:spTgt spid="42"/>
                                        </p:tgtEl>
                                        <p:attrNameLst>
                                          <p:attrName>ppt_x</p:attrName>
                                        </p:attrNameLst>
                                      </p:cBhvr>
                                      <p:tavLst>
                                        <p:tav tm="0">
                                          <p:val>
                                            <p:strVal val="ppt_x"/>
                                          </p:val>
                                        </p:tav>
                                        <p:tav tm="100000">
                                          <p:val>
                                            <p:strVal val="ppt_x"/>
                                          </p:val>
                                        </p:tav>
                                      </p:tavLst>
                                    </p:anim>
                                    <p:anim calcmode="lin" valueType="num">
                                      <p:cBhvr>
                                        <p:cTn id="149" dur="1000"/>
                                        <p:tgtEl>
                                          <p:spTgt spid="42"/>
                                        </p:tgtEl>
                                        <p:attrNameLst>
                                          <p:attrName>ppt_y</p:attrName>
                                        </p:attrNameLst>
                                      </p:cBhvr>
                                      <p:tavLst>
                                        <p:tav tm="0">
                                          <p:val>
                                            <p:strVal val="ppt_y"/>
                                          </p:val>
                                        </p:tav>
                                        <p:tav tm="100000">
                                          <p:val>
                                            <p:strVal val="ppt_y-.1"/>
                                          </p:val>
                                        </p:tav>
                                      </p:tavLst>
                                    </p:anim>
                                    <p:set>
                                      <p:cBhvr>
                                        <p:cTn id="150" dur="1" fill="hold">
                                          <p:stCondLst>
                                            <p:cond delay="999"/>
                                          </p:stCondLst>
                                        </p:cTn>
                                        <p:tgtEl>
                                          <p:spTgt spid="42"/>
                                        </p:tgtEl>
                                        <p:attrNameLst>
                                          <p:attrName>style.visibility</p:attrName>
                                        </p:attrNameLst>
                                      </p:cBhvr>
                                      <p:to>
                                        <p:strVal val="hidden"/>
                                      </p:to>
                                    </p:set>
                                  </p:childTnLst>
                                </p:cTn>
                              </p:par>
                              <p:par>
                                <p:cTn id="151" presetID="1" presetClass="exit" presetSubtype="0" fill="hold" grpId="1" nodeType="withEffect">
                                  <p:stCondLst>
                                    <p:cond delay="2000"/>
                                  </p:stCondLst>
                                  <p:childTnLst>
                                    <p:set>
                                      <p:cBhvr>
                                        <p:cTn id="152" dur="1" fill="hold">
                                          <p:stCondLst>
                                            <p:cond delay="0"/>
                                          </p:stCondLst>
                                        </p:cTn>
                                        <p:tgtEl>
                                          <p:spTgt spid="61"/>
                                        </p:tgtEl>
                                        <p:attrNameLst>
                                          <p:attrName>style.visibility</p:attrName>
                                        </p:attrNameLst>
                                      </p:cBhvr>
                                      <p:to>
                                        <p:strVal val="hidden"/>
                                      </p:to>
                                    </p:set>
                                  </p:childTnLst>
                                </p:cTn>
                              </p:par>
                              <p:par>
                                <p:cTn id="153" presetID="1" presetClass="entr" presetSubtype="0" fill="hold" grpId="0" nodeType="withEffect">
                                  <p:stCondLst>
                                    <p:cond delay="2000"/>
                                  </p:stCondLst>
                                  <p:childTnLst>
                                    <p:set>
                                      <p:cBhvr>
                                        <p:cTn id="154" dur="1" fill="hold">
                                          <p:stCondLst>
                                            <p:cond delay="0"/>
                                          </p:stCondLst>
                                        </p:cTn>
                                        <p:tgtEl>
                                          <p:spTgt spid="62"/>
                                        </p:tgtEl>
                                        <p:attrNameLst>
                                          <p:attrName>style.visibility</p:attrName>
                                        </p:attrNameLst>
                                      </p:cBhvr>
                                      <p:to>
                                        <p:strVal val="visible"/>
                                      </p:to>
                                    </p:set>
                                  </p:childTnLst>
                                </p:cTn>
                              </p:par>
                              <p:par>
                                <p:cTn id="155" presetID="10" presetClass="entr" presetSubtype="0" fill="hold" grpId="0" nodeType="withEffect">
                                  <p:stCondLst>
                                    <p:cond delay="1500"/>
                                  </p:stCondLst>
                                  <p:childTnLst>
                                    <p:set>
                                      <p:cBhvr>
                                        <p:cTn id="156" dur="1" fill="hold">
                                          <p:stCondLst>
                                            <p:cond delay="0"/>
                                          </p:stCondLst>
                                        </p:cTn>
                                        <p:tgtEl>
                                          <p:spTgt spid="43"/>
                                        </p:tgtEl>
                                        <p:attrNameLst>
                                          <p:attrName>style.visibility</p:attrName>
                                        </p:attrNameLst>
                                      </p:cBhvr>
                                      <p:to>
                                        <p:strVal val="visible"/>
                                      </p:to>
                                    </p:set>
                                    <p:animEffect transition="in" filter="fade">
                                      <p:cBhvr>
                                        <p:cTn id="157" dur="250"/>
                                        <p:tgtEl>
                                          <p:spTgt spid="43"/>
                                        </p:tgtEl>
                                      </p:cBhvr>
                                    </p:animEffect>
                                  </p:childTnLst>
                                </p:cTn>
                              </p:par>
                              <p:par>
                                <p:cTn id="158" presetID="64" presetClass="path" presetSubtype="0" fill="hold" grpId="1" nodeType="withEffect">
                                  <p:stCondLst>
                                    <p:cond delay="1750"/>
                                  </p:stCondLst>
                                  <p:childTnLst>
                                    <p:animMotion origin="layout" path="M 1.54913E-6 1.48148E-6 L 1.54913E-6 -0.23727 " pathEditMode="relative" rAng="0" ptsTypes="AA">
                                      <p:cBhvr>
                                        <p:cTn id="159" dur="500" fill="hold"/>
                                        <p:tgtEl>
                                          <p:spTgt spid="43"/>
                                        </p:tgtEl>
                                        <p:attrNameLst>
                                          <p:attrName>ppt_x</p:attrName>
                                          <p:attrName>ppt_y</p:attrName>
                                        </p:attrNameLst>
                                      </p:cBhvr>
                                      <p:rCtr x="0" y="-11863"/>
                                    </p:animMotion>
                                  </p:childTnLst>
                                </p:cTn>
                              </p:par>
                              <p:par>
                                <p:cTn id="160" presetID="1" presetClass="exit" presetSubtype="0" fill="hold" grpId="2" nodeType="withEffect">
                                  <p:stCondLst>
                                    <p:cond delay="2250"/>
                                  </p:stCondLst>
                                  <p:childTnLst>
                                    <p:set>
                                      <p:cBhvr>
                                        <p:cTn id="161" dur="1" fill="hold">
                                          <p:stCondLst>
                                            <p:cond delay="0"/>
                                          </p:stCondLst>
                                        </p:cTn>
                                        <p:tgtEl>
                                          <p:spTgt spid="43"/>
                                        </p:tgtEl>
                                        <p:attrNameLst>
                                          <p:attrName>style.visibility</p:attrName>
                                        </p:attrNameLst>
                                      </p:cBhvr>
                                      <p:to>
                                        <p:strVal val="hidden"/>
                                      </p:to>
                                    </p:set>
                                  </p:childTnLst>
                                </p:cTn>
                              </p:par>
                              <p:par>
                                <p:cTn id="162" presetID="1" presetClass="entr" presetSubtype="0" fill="hold" grpId="0" nodeType="withEffect">
                                  <p:stCondLst>
                                    <p:cond delay="2250"/>
                                  </p:stCondLst>
                                  <p:childTnLst>
                                    <p:set>
                                      <p:cBhvr>
                                        <p:cTn id="163" dur="1" fill="hold">
                                          <p:stCondLst>
                                            <p:cond delay="0"/>
                                          </p:stCondLst>
                                        </p:cTn>
                                        <p:tgtEl>
                                          <p:spTgt spid="44"/>
                                        </p:tgtEl>
                                        <p:attrNameLst>
                                          <p:attrName>style.visibility</p:attrName>
                                        </p:attrNameLst>
                                      </p:cBhvr>
                                      <p:to>
                                        <p:strVal val="visible"/>
                                      </p:to>
                                    </p:set>
                                  </p:childTnLst>
                                </p:cTn>
                              </p:par>
                              <p:par>
                                <p:cTn id="164" presetID="47" presetClass="exit" presetSubtype="0" fill="hold" grpId="1" nodeType="withEffect">
                                  <p:stCondLst>
                                    <p:cond delay="2250"/>
                                  </p:stCondLst>
                                  <p:childTnLst>
                                    <p:animEffect transition="out" filter="fade">
                                      <p:cBhvr>
                                        <p:cTn id="165" dur="1000"/>
                                        <p:tgtEl>
                                          <p:spTgt spid="44"/>
                                        </p:tgtEl>
                                      </p:cBhvr>
                                    </p:animEffect>
                                    <p:anim calcmode="lin" valueType="num">
                                      <p:cBhvr>
                                        <p:cTn id="166" dur="1000"/>
                                        <p:tgtEl>
                                          <p:spTgt spid="44"/>
                                        </p:tgtEl>
                                        <p:attrNameLst>
                                          <p:attrName>ppt_x</p:attrName>
                                        </p:attrNameLst>
                                      </p:cBhvr>
                                      <p:tavLst>
                                        <p:tav tm="0">
                                          <p:val>
                                            <p:strVal val="ppt_x"/>
                                          </p:val>
                                        </p:tav>
                                        <p:tav tm="100000">
                                          <p:val>
                                            <p:strVal val="ppt_x"/>
                                          </p:val>
                                        </p:tav>
                                      </p:tavLst>
                                    </p:anim>
                                    <p:anim calcmode="lin" valueType="num">
                                      <p:cBhvr>
                                        <p:cTn id="167" dur="1000"/>
                                        <p:tgtEl>
                                          <p:spTgt spid="44"/>
                                        </p:tgtEl>
                                        <p:attrNameLst>
                                          <p:attrName>ppt_y</p:attrName>
                                        </p:attrNameLst>
                                      </p:cBhvr>
                                      <p:tavLst>
                                        <p:tav tm="0">
                                          <p:val>
                                            <p:strVal val="ppt_y"/>
                                          </p:val>
                                        </p:tav>
                                        <p:tav tm="100000">
                                          <p:val>
                                            <p:strVal val="ppt_y-.1"/>
                                          </p:val>
                                        </p:tav>
                                      </p:tavLst>
                                    </p:anim>
                                    <p:set>
                                      <p:cBhvr>
                                        <p:cTn id="168" dur="1" fill="hold">
                                          <p:stCondLst>
                                            <p:cond delay="999"/>
                                          </p:stCondLst>
                                        </p:cTn>
                                        <p:tgtEl>
                                          <p:spTgt spid="44"/>
                                        </p:tgtEl>
                                        <p:attrNameLst>
                                          <p:attrName>style.visibility</p:attrName>
                                        </p:attrNameLst>
                                      </p:cBhvr>
                                      <p:to>
                                        <p:strVal val="hidden"/>
                                      </p:to>
                                    </p:set>
                                  </p:childTnLst>
                                </p:cTn>
                              </p:par>
                              <p:par>
                                <p:cTn id="169" presetID="1" presetClass="exit" presetSubtype="0" fill="hold" grpId="1" nodeType="withEffect">
                                  <p:stCondLst>
                                    <p:cond delay="2250"/>
                                  </p:stCondLst>
                                  <p:childTnLst>
                                    <p:set>
                                      <p:cBhvr>
                                        <p:cTn id="170" dur="1" fill="hold">
                                          <p:stCondLst>
                                            <p:cond delay="0"/>
                                          </p:stCondLst>
                                        </p:cTn>
                                        <p:tgtEl>
                                          <p:spTgt spid="62"/>
                                        </p:tgtEl>
                                        <p:attrNameLst>
                                          <p:attrName>style.visibility</p:attrName>
                                        </p:attrNameLst>
                                      </p:cBhvr>
                                      <p:to>
                                        <p:strVal val="hidden"/>
                                      </p:to>
                                    </p:set>
                                  </p:childTnLst>
                                </p:cTn>
                              </p:par>
                              <p:par>
                                <p:cTn id="171" presetID="1" presetClass="entr" presetSubtype="0" fill="hold" grpId="0" nodeType="withEffect">
                                  <p:stCondLst>
                                    <p:cond delay="2250"/>
                                  </p:stCondLst>
                                  <p:childTnLst>
                                    <p:set>
                                      <p:cBhvr>
                                        <p:cTn id="172" dur="1" fill="hold">
                                          <p:stCondLst>
                                            <p:cond delay="0"/>
                                          </p:stCondLst>
                                        </p:cTn>
                                        <p:tgtEl>
                                          <p:spTgt spid="63"/>
                                        </p:tgtEl>
                                        <p:attrNameLst>
                                          <p:attrName>style.visibility</p:attrName>
                                        </p:attrNameLst>
                                      </p:cBhvr>
                                      <p:to>
                                        <p:strVal val="visible"/>
                                      </p:to>
                                    </p:set>
                                  </p:childTnLst>
                                </p:cTn>
                              </p:par>
                              <p:par>
                                <p:cTn id="173" presetID="10" presetClass="entr" presetSubtype="0" fill="hold" grpId="0" nodeType="withEffect">
                                  <p:stCondLst>
                                    <p:cond delay="1750"/>
                                  </p:stCondLst>
                                  <p:childTnLst>
                                    <p:set>
                                      <p:cBhvr>
                                        <p:cTn id="174" dur="1" fill="hold">
                                          <p:stCondLst>
                                            <p:cond delay="0"/>
                                          </p:stCondLst>
                                        </p:cTn>
                                        <p:tgtEl>
                                          <p:spTgt spid="46"/>
                                        </p:tgtEl>
                                        <p:attrNameLst>
                                          <p:attrName>style.visibility</p:attrName>
                                        </p:attrNameLst>
                                      </p:cBhvr>
                                      <p:to>
                                        <p:strVal val="visible"/>
                                      </p:to>
                                    </p:set>
                                    <p:animEffect transition="in" filter="fade">
                                      <p:cBhvr>
                                        <p:cTn id="175" dur="250"/>
                                        <p:tgtEl>
                                          <p:spTgt spid="46"/>
                                        </p:tgtEl>
                                      </p:cBhvr>
                                    </p:animEffect>
                                  </p:childTnLst>
                                </p:cTn>
                              </p:par>
                              <p:par>
                                <p:cTn id="176" presetID="64" presetClass="path" presetSubtype="0" fill="hold" grpId="1" nodeType="withEffect">
                                  <p:stCondLst>
                                    <p:cond delay="2000"/>
                                  </p:stCondLst>
                                  <p:childTnLst>
                                    <p:animMotion origin="layout" path="M 1.54913E-6 1.48148E-6 L 1.54913E-6 -0.23727 " pathEditMode="relative" rAng="0" ptsTypes="AA">
                                      <p:cBhvr>
                                        <p:cTn id="177" dur="500" fill="hold"/>
                                        <p:tgtEl>
                                          <p:spTgt spid="46"/>
                                        </p:tgtEl>
                                        <p:attrNameLst>
                                          <p:attrName>ppt_x</p:attrName>
                                          <p:attrName>ppt_y</p:attrName>
                                        </p:attrNameLst>
                                      </p:cBhvr>
                                      <p:rCtr x="0" y="-11863"/>
                                    </p:animMotion>
                                  </p:childTnLst>
                                </p:cTn>
                              </p:par>
                              <p:par>
                                <p:cTn id="178" presetID="1" presetClass="exit" presetSubtype="0" fill="hold" grpId="2" nodeType="withEffect">
                                  <p:stCondLst>
                                    <p:cond delay="2500"/>
                                  </p:stCondLst>
                                  <p:childTnLst>
                                    <p:set>
                                      <p:cBhvr>
                                        <p:cTn id="179" dur="1" fill="hold">
                                          <p:stCondLst>
                                            <p:cond delay="0"/>
                                          </p:stCondLst>
                                        </p:cTn>
                                        <p:tgtEl>
                                          <p:spTgt spid="46"/>
                                        </p:tgtEl>
                                        <p:attrNameLst>
                                          <p:attrName>style.visibility</p:attrName>
                                        </p:attrNameLst>
                                      </p:cBhvr>
                                      <p:to>
                                        <p:strVal val="hidden"/>
                                      </p:to>
                                    </p:set>
                                  </p:childTnLst>
                                </p:cTn>
                              </p:par>
                              <p:par>
                                <p:cTn id="180" presetID="1" presetClass="entr" presetSubtype="0" fill="hold" grpId="0" nodeType="withEffect">
                                  <p:stCondLst>
                                    <p:cond delay="2500"/>
                                  </p:stCondLst>
                                  <p:childTnLst>
                                    <p:set>
                                      <p:cBhvr>
                                        <p:cTn id="181" dur="1" fill="hold">
                                          <p:stCondLst>
                                            <p:cond delay="0"/>
                                          </p:stCondLst>
                                        </p:cTn>
                                        <p:tgtEl>
                                          <p:spTgt spid="47"/>
                                        </p:tgtEl>
                                        <p:attrNameLst>
                                          <p:attrName>style.visibility</p:attrName>
                                        </p:attrNameLst>
                                      </p:cBhvr>
                                      <p:to>
                                        <p:strVal val="visible"/>
                                      </p:to>
                                    </p:set>
                                  </p:childTnLst>
                                </p:cTn>
                              </p:par>
                              <p:par>
                                <p:cTn id="182" presetID="47" presetClass="exit" presetSubtype="0" fill="hold" grpId="1" nodeType="withEffect">
                                  <p:stCondLst>
                                    <p:cond delay="2500"/>
                                  </p:stCondLst>
                                  <p:childTnLst>
                                    <p:animEffect transition="out" filter="fade">
                                      <p:cBhvr>
                                        <p:cTn id="183" dur="1000"/>
                                        <p:tgtEl>
                                          <p:spTgt spid="47"/>
                                        </p:tgtEl>
                                      </p:cBhvr>
                                    </p:animEffect>
                                    <p:anim calcmode="lin" valueType="num">
                                      <p:cBhvr>
                                        <p:cTn id="184" dur="1000"/>
                                        <p:tgtEl>
                                          <p:spTgt spid="47"/>
                                        </p:tgtEl>
                                        <p:attrNameLst>
                                          <p:attrName>ppt_x</p:attrName>
                                        </p:attrNameLst>
                                      </p:cBhvr>
                                      <p:tavLst>
                                        <p:tav tm="0">
                                          <p:val>
                                            <p:strVal val="ppt_x"/>
                                          </p:val>
                                        </p:tav>
                                        <p:tav tm="100000">
                                          <p:val>
                                            <p:strVal val="ppt_x"/>
                                          </p:val>
                                        </p:tav>
                                      </p:tavLst>
                                    </p:anim>
                                    <p:anim calcmode="lin" valueType="num">
                                      <p:cBhvr>
                                        <p:cTn id="185" dur="1000"/>
                                        <p:tgtEl>
                                          <p:spTgt spid="47"/>
                                        </p:tgtEl>
                                        <p:attrNameLst>
                                          <p:attrName>ppt_y</p:attrName>
                                        </p:attrNameLst>
                                      </p:cBhvr>
                                      <p:tavLst>
                                        <p:tav tm="0">
                                          <p:val>
                                            <p:strVal val="ppt_y"/>
                                          </p:val>
                                        </p:tav>
                                        <p:tav tm="100000">
                                          <p:val>
                                            <p:strVal val="ppt_y-.1"/>
                                          </p:val>
                                        </p:tav>
                                      </p:tavLst>
                                    </p:anim>
                                    <p:set>
                                      <p:cBhvr>
                                        <p:cTn id="186" dur="1" fill="hold">
                                          <p:stCondLst>
                                            <p:cond delay="999"/>
                                          </p:stCondLst>
                                        </p:cTn>
                                        <p:tgtEl>
                                          <p:spTgt spid="47"/>
                                        </p:tgtEl>
                                        <p:attrNameLst>
                                          <p:attrName>style.visibility</p:attrName>
                                        </p:attrNameLst>
                                      </p:cBhvr>
                                      <p:to>
                                        <p:strVal val="hidden"/>
                                      </p:to>
                                    </p:set>
                                  </p:childTnLst>
                                </p:cTn>
                              </p:par>
                              <p:par>
                                <p:cTn id="187" presetID="1" presetClass="exit" presetSubtype="0" fill="hold" grpId="1" nodeType="withEffect">
                                  <p:stCondLst>
                                    <p:cond delay="2500"/>
                                  </p:stCondLst>
                                  <p:childTnLst>
                                    <p:set>
                                      <p:cBhvr>
                                        <p:cTn id="188" dur="1" fill="hold">
                                          <p:stCondLst>
                                            <p:cond delay="0"/>
                                          </p:stCondLst>
                                        </p:cTn>
                                        <p:tgtEl>
                                          <p:spTgt spid="63"/>
                                        </p:tgtEl>
                                        <p:attrNameLst>
                                          <p:attrName>style.visibility</p:attrName>
                                        </p:attrNameLst>
                                      </p:cBhvr>
                                      <p:to>
                                        <p:strVal val="hidden"/>
                                      </p:to>
                                    </p:set>
                                  </p:childTnLst>
                                </p:cTn>
                              </p:par>
                              <p:par>
                                <p:cTn id="189" presetID="1" presetClass="entr" presetSubtype="0" fill="hold" grpId="0" nodeType="withEffect">
                                  <p:stCondLst>
                                    <p:cond delay="2500"/>
                                  </p:stCondLst>
                                  <p:childTnLst>
                                    <p:set>
                                      <p:cBhvr>
                                        <p:cTn id="190" dur="1" fill="hold">
                                          <p:stCondLst>
                                            <p:cond delay="0"/>
                                          </p:stCondLst>
                                        </p:cTn>
                                        <p:tgtEl>
                                          <p:spTgt spid="64"/>
                                        </p:tgtEl>
                                        <p:attrNameLst>
                                          <p:attrName>style.visibility</p:attrName>
                                        </p:attrNameLst>
                                      </p:cBhvr>
                                      <p:to>
                                        <p:strVal val="visible"/>
                                      </p:to>
                                    </p:set>
                                  </p:childTnLst>
                                </p:cTn>
                              </p:par>
                              <p:par>
                                <p:cTn id="191" presetID="10" presetClass="entr" presetSubtype="0" fill="hold" grpId="0" nodeType="withEffect">
                                  <p:stCondLst>
                                    <p:cond delay="2000"/>
                                  </p:stCondLst>
                                  <p:childTnLst>
                                    <p:set>
                                      <p:cBhvr>
                                        <p:cTn id="192" dur="1" fill="hold">
                                          <p:stCondLst>
                                            <p:cond delay="0"/>
                                          </p:stCondLst>
                                        </p:cTn>
                                        <p:tgtEl>
                                          <p:spTgt spid="48"/>
                                        </p:tgtEl>
                                        <p:attrNameLst>
                                          <p:attrName>style.visibility</p:attrName>
                                        </p:attrNameLst>
                                      </p:cBhvr>
                                      <p:to>
                                        <p:strVal val="visible"/>
                                      </p:to>
                                    </p:set>
                                    <p:animEffect transition="in" filter="fade">
                                      <p:cBhvr>
                                        <p:cTn id="193" dur="250"/>
                                        <p:tgtEl>
                                          <p:spTgt spid="48"/>
                                        </p:tgtEl>
                                      </p:cBhvr>
                                    </p:animEffect>
                                  </p:childTnLst>
                                </p:cTn>
                              </p:par>
                              <p:par>
                                <p:cTn id="194" presetID="64" presetClass="path" presetSubtype="0" fill="hold" grpId="1" nodeType="withEffect">
                                  <p:stCondLst>
                                    <p:cond delay="2250"/>
                                  </p:stCondLst>
                                  <p:childTnLst>
                                    <p:animMotion origin="layout" path="M 1.54913E-6 1.48148E-6 L 1.54913E-6 -0.23727 " pathEditMode="relative" rAng="0" ptsTypes="AA">
                                      <p:cBhvr>
                                        <p:cTn id="195" dur="500" fill="hold"/>
                                        <p:tgtEl>
                                          <p:spTgt spid="48"/>
                                        </p:tgtEl>
                                        <p:attrNameLst>
                                          <p:attrName>ppt_x</p:attrName>
                                          <p:attrName>ppt_y</p:attrName>
                                        </p:attrNameLst>
                                      </p:cBhvr>
                                      <p:rCtr x="0" y="-11863"/>
                                    </p:animMotion>
                                  </p:childTnLst>
                                </p:cTn>
                              </p:par>
                              <p:par>
                                <p:cTn id="196" presetID="1" presetClass="exit" presetSubtype="0" fill="hold" grpId="2" nodeType="withEffect">
                                  <p:stCondLst>
                                    <p:cond delay="2750"/>
                                  </p:stCondLst>
                                  <p:childTnLst>
                                    <p:set>
                                      <p:cBhvr>
                                        <p:cTn id="197" dur="1" fill="hold">
                                          <p:stCondLst>
                                            <p:cond delay="0"/>
                                          </p:stCondLst>
                                        </p:cTn>
                                        <p:tgtEl>
                                          <p:spTgt spid="48"/>
                                        </p:tgtEl>
                                        <p:attrNameLst>
                                          <p:attrName>style.visibility</p:attrName>
                                        </p:attrNameLst>
                                      </p:cBhvr>
                                      <p:to>
                                        <p:strVal val="hidden"/>
                                      </p:to>
                                    </p:set>
                                  </p:childTnLst>
                                </p:cTn>
                              </p:par>
                              <p:par>
                                <p:cTn id="198" presetID="1" presetClass="entr" presetSubtype="0" fill="hold" grpId="0" nodeType="withEffect">
                                  <p:stCondLst>
                                    <p:cond delay="2750"/>
                                  </p:stCondLst>
                                  <p:childTnLst>
                                    <p:set>
                                      <p:cBhvr>
                                        <p:cTn id="199" dur="1" fill="hold">
                                          <p:stCondLst>
                                            <p:cond delay="0"/>
                                          </p:stCondLst>
                                        </p:cTn>
                                        <p:tgtEl>
                                          <p:spTgt spid="49"/>
                                        </p:tgtEl>
                                        <p:attrNameLst>
                                          <p:attrName>style.visibility</p:attrName>
                                        </p:attrNameLst>
                                      </p:cBhvr>
                                      <p:to>
                                        <p:strVal val="visible"/>
                                      </p:to>
                                    </p:set>
                                  </p:childTnLst>
                                </p:cTn>
                              </p:par>
                              <p:par>
                                <p:cTn id="200" presetID="47" presetClass="exit" presetSubtype="0" fill="hold" grpId="1" nodeType="withEffect">
                                  <p:stCondLst>
                                    <p:cond delay="2750"/>
                                  </p:stCondLst>
                                  <p:childTnLst>
                                    <p:animEffect transition="out" filter="fade">
                                      <p:cBhvr>
                                        <p:cTn id="201" dur="1000"/>
                                        <p:tgtEl>
                                          <p:spTgt spid="49"/>
                                        </p:tgtEl>
                                      </p:cBhvr>
                                    </p:animEffect>
                                    <p:anim calcmode="lin" valueType="num">
                                      <p:cBhvr>
                                        <p:cTn id="202" dur="1000"/>
                                        <p:tgtEl>
                                          <p:spTgt spid="49"/>
                                        </p:tgtEl>
                                        <p:attrNameLst>
                                          <p:attrName>ppt_x</p:attrName>
                                        </p:attrNameLst>
                                      </p:cBhvr>
                                      <p:tavLst>
                                        <p:tav tm="0">
                                          <p:val>
                                            <p:strVal val="ppt_x"/>
                                          </p:val>
                                        </p:tav>
                                        <p:tav tm="100000">
                                          <p:val>
                                            <p:strVal val="ppt_x"/>
                                          </p:val>
                                        </p:tav>
                                      </p:tavLst>
                                    </p:anim>
                                    <p:anim calcmode="lin" valueType="num">
                                      <p:cBhvr>
                                        <p:cTn id="203" dur="1000"/>
                                        <p:tgtEl>
                                          <p:spTgt spid="49"/>
                                        </p:tgtEl>
                                        <p:attrNameLst>
                                          <p:attrName>ppt_y</p:attrName>
                                        </p:attrNameLst>
                                      </p:cBhvr>
                                      <p:tavLst>
                                        <p:tav tm="0">
                                          <p:val>
                                            <p:strVal val="ppt_y"/>
                                          </p:val>
                                        </p:tav>
                                        <p:tav tm="100000">
                                          <p:val>
                                            <p:strVal val="ppt_y-.1"/>
                                          </p:val>
                                        </p:tav>
                                      </p:tavLst>
                                    </p:anim>
                                    <p:set>
                                      <p:cBhvr>
                                        <p:cTn id="204" dur="1" fill="hold">
                                          <p:stCondLst>
                                            <p:cond delay="999"/>
                                          </p:stCondLst>
                                        </p:cTn>
                                        <p:tgtEl>
                                          <p:spTgt spid="49"/>
                                        </p:tgtEl>
                                        <p:attrNameLst>
                                          <p:attrName>style.visibility</p:attrName>
                                        </p:attrNameLst>
                                      </p:cBhvr>
                                      <p:to>
                                        <p:strVal val="hidden"/>
                                      </p:to>
                                    </p:set>
                                  </p:childTnLst>
                                </p:cTn>
                              </p:par>
                              <p:par>
                                <p:cTn id="205" presetID="1" presetClass="exit" presetSubtype="0" fill="hold" grpId="1" nodeType="withEffect">
                                  <p:stCondLst>
                                    <p:cond delay="2750"/>
                                  </p:stCondLst>
                                  <p:childTnLst>
                                    <p:set>
                                      <p:cBhvr>
                                        <p:cTn id="206" dur="1" fill="hold">
                                          <p:stCondLst>
                                            <p:cond delay="0"/>
                                          </p:stCondLst>
                                        </p:cTn>
                                        <p:tgtEl>
                                          <p:spTgt spid="64"/>
                                        </p:tgtEl>
                                        <p:attrNameLst>
                                          <p:attrName>style.visibility</p:attrName>
                                        </p:attrNameLst>
                                      </p:cBhvr>
                                      <p:to>
                                        <p:strVal val="hidden"/>
                                      </p:to>
                                    </p:set>
                                  </p:childTnLst>
                                </p:cTn>
                              </p:par>
                              <p:par>
                                <p:cTn id="207" presetID="1" presetClass="entr" presetSubtype="0" fill="hold" grpId="0" nodeType="withEffect">
                                  <p:stCondLst>
                                    <p:cond delay="2750"/>
                                  </p:stCondLst>
                                  <p:childTnLst>
                                    <p:set>
                                      <p:cBhvr>
                                        <p:cTn id="208" dur="1" fill="hold">
                                          <p:stCondLst>
                                            <p:cond delay="0"/>
                                          </p:stCondLst>
                                        </p:cTn>
                                        <p:tgtEl>
                                          <p:spTgt spid="65"/>
                                        </p:tgtEl>
                                        <p:attrNameLst>
                                          <p:attrName>style.visibility</p:attrName>
                                        </p:attrNameLst>
                                      </p:cBhvr>
                                      <p:to>
                                        <p:strVal val="visible"/>
                                      </p:to>
                                    </p:set>
                                  </p:childTnLst>
                                </p:cTn>
                              </p:par>
                              <p:par>
                                <p:cTn id="209" presetID="10" presetClass="entr" presetSubtype="0" fill="hold" grpId="0" nodeType="withEffect">
                                  <p:stCondLst>
                                    <p:cond delay="2250"/>
                                  </p:stCondLst>
                                  <p:childTnLst>
                                    <p:set>
                                      <p:cBhvr>
                                        <p:cTn id="210" dur="1" fill="hold">
                                          <p:stCondLst>
                                            <p:cond delay="0"/>
                                          </p:stCondLst>
                                        </p:cTn>
                                        <p:tgtEl>
                                          <p:spTgt spid="52"/>
                                        </p:tgtEl>
                                        <p:attrNameLst>
                                          <p:attrName>style.visibility</p:attrName>
                                        </p:attrNameLst>
                                      </p:cBhvr>
                                      <p:to>
                                        <p:strVal val="visible"/>
                                      </p:to>
                                    </p:set>
                                    <p:animEffect transition="in" filter="fade">
                                      <p:cBhvr>
                                        <p:cTn id="211" dur="250"/>
                                        <p:tgtEl>
                                          <p:spTgt spid="52"/>
                                        </p:tgtEl>
                                      </p:cBhvr>
                                    </p:animEffect>
                                  </p:childTnLst>
                                </p:cTn>
                              </p:par>
                              <p:par>
                                <p:cTn id="212" presetID="64" presetClass="path" presetSubtype="0" fill="hold" grpId="1" nodeType="withEffect">
                                  <p:stCondLst>
                                    <p:cond delay="2500"/>
                                  </p:stCondLst>
                                  <p:childTnLst>
                                    <p:animMotion origin="layout" path="M 1.54913E-6 1.48148E-6 L 1.54913E-6 -0.23727 " pathEditMode="relative" rAng="0" ptsTypes="AA">
                                      <p:cBhvr>
                                        <p:cTn id="213" dur="500" fill="hold"/>
                                        <p:tgtEl>
                                          <p:spTgt spid="52"/>
                                        </p:tgtEl>
                                        <p:attrNameLst>
                                          <p:attrName>ppt_x</p:attrName>
                                          <p:attrName>ppt_y</p:attrName>
                                        </p:attrNameLst>
                                      </p:cBhvr>
                                      <p:rCtr x="0" y="-11863"/>
                                    </p:animMotion>
                                  </p:childTnLst>
                                </p:cTn>
                              </p:par>
                              <p:par>
                                <p:cTn id="214" presetID="1" presetClass="exit" presetSubtype="0" fill="hold" grpId="2" nodeType="withEffect">
                                  <p:stCondLst>
                                    <p:cond delay="3000"/>
                                  </p:stCondLst>
                                  <p:childTnLst>
                                    <p:set>
                                      <p:cBhvr>
                                        <p:cTn id="215" dur="1" fill="hold">
                                          <p:stCondLst>
                                            <p:cond delay="0"/>
                                          </p:stCondLst>
                                        </p:cTn>
                                        <p:tgtEl>
                                          <p:spTgt spid="52"/>
                                        </p:tgtEl>
                                        <p:attrNameLst>
                                          <p:attrName>style.visibility</p:attrName>
                                        </p:attrNameLst>
                                      </p:cBhvr>
                                      <p:to>
                                        <p:strVal val="hidden"/>
                                      </p:to>
                                    </p:set>
                                  </p:childTnLst>
                                </p:cTn>
                              </p:par>
                              <p:par>
                                <p:cTn id="216" presetID="1" presetClass="entr" presetSubtype="0" fill="hold" grpId="0" nodeType="withEffect">
                                  <p:stCondLst>
                                    <p:cond delay="3000"/>
                                  </p:stCondLst>
                                  <p:childTnLst>
                                    <p:set>
                                      <p:cBhvr>
                                        <p:cTn id="217" dur="1" fill="hold">
                                          <p:stCondLst>
                                            <p:cond delay="0"/>
                                          </p:stCondLst>
                                        </p:cTn>
                                        <p:tgtEl>
                                          <p:spTgt spid="53"/>
                                        </p:tgtEl>
                                        <p:attrNameLst>
                                          <p:attrName>style.visibility</p:attrName>
                                        </p:attrNameLst>
                                      </p:cBhvr>
                                      <p:to>
                                        <p:strVal val="visible"/>
                                      </p:to>
                                    </p:set>
                                  </p:childTnLst>
                                </p:cTn>
                              </p:par>
                              <p:par>
                                <p:cTn id="218" presetID="47" presetClass="exit" presetSubtype="0" fill="hold" grpId="1" nodeType="withEffect">
                                  <p:stCondLst>
                                    <p:cond delay="3000"/>
                                  </p:stCondLst>
                                  <p:childTnLst>
                                    <p:animEffect transition="out" filter="fade">
                                      <p:cBhvr>
                                        <p:cTn id="219" dur="1000"/>
                                        <p:tgtEl>
                                          <p:spTgt spid="53"/>
                                        </p:tgtEl>
                                      </p:cBhvr>
                                    </p:animEffect>
                                    <p:anim calcmode="lin" valueType="num">
                                      <p:cBhvr>
                                        <p:cTn id="220" dur="1000"/>
                                        <p:tgtEl>
                                          <p:spTgt spid="53"/>
                                        </p:tgtEl>
                                        <p:attrNameLst>
                                          <p:attrName>ppt_x</p:attrName>
                                        </p:attrNameLst>
                                      </p:cBhvr>
                                      <p:tavLst>
                                        <p:tav tm="0">
                                          <p:val>
                                            <p:strVal val="ppt_x"/>
                                          </p:val>
                                        </p:tav>
                                        <p:tav tm="100000">
                                          <p:val>
                                            <p:strVal val="ppt_x"/>
                                          </p:val>
                                        </p:tav>
                                      </p:tavLst>
                                    </p:anim>
                                    <p:anim calcmode="lin" valueType="num">
                                      <p:cBhvr>
                                        <p:cTn id="221" dur="1000"/>
                                        <p:tgtEl>
                                          <p:spTgt spid="53"/>
                                        </p:tgtEl>
                                        <p:attrNameLst>
                                          <p:attrName>ppt_y</p:attrName>
                                        </p:attrNameLst>
                                      </p:cBhvr>
                                      <p:tavLst>
                                        <p:tav tm="0">
                                          <p:val>
                                            <p:strVal val="ppt_y"/>
                                          </p:val>
                                        </p:tav>
                                        <p:tav tm="100000">
                                          <p:val>
                                            <p:strVal val="ppt_y-.1"/>
                                          </p:val>
                                        </p:tav>
                                      </p:tavLst>
                                    </p:anim>
                                    <p:set>
                                      <p:cBhvr>
                                        <p:cTn id="222" dur="1" fill="hold">
                                          <p:stCondLst>
                                            <p:cond delay="999"/>
                                          </p:stCondLst>
                                        </p:cTn>
                                        <p:tgtEl>
                                          <p:spTgt spid="53"/>
                                        </p:tgtEl>
                                        <p:attrNameLst>
                                          <p:attrName>style.visibility</p:attrName>
                                        </p:attrNameLst>
                                      </p:cBhvr>
                                      <p:to>
                                        <p:strVal val="hidden"/>
                                      </p:to>
                                    </p:set>
                                  </p:childTnLst>
                                </p:cTn>
                              </p:par>
                              <p:par>
                                <p:cTn id="223" presetID="1" presetClass="exit" presetSubtype="0" fill="hold" grpId="1" nodeType="withEffect">
                                  <p:stCondLst>
                                    <p:cond delay="3000"/>
                                  </p:stCondLst>
                                  <p:childTnLst>
                                    <p:set>
                                      <p:cBhvr>
                                        <p:cTn id="224" dur="1" fill="hold">
                                          <p:stCondLst>
                                            <p:cond delay="0"/>
                                          </p:stCondLst>
                                        </p:cTn>
                                        <p:tgtEl>
                                          <p:spTgt spid="65"/>
                                        </p:tgtEl>
                                        <p:attrNameLst>
                                          <p:attrName>style.visibility</p:attrName>
                                        </p:attrNameLst>
                                      </p:cBhvr>
                                      <p:to>
                                        <p:strVal val="hidden"/>
                                      </p:to>
                                    </p:set>
                                  </p:childTnLst>
                                </p:cTn>
                              </p:par>
                              <p:par>
                                <p:cTn id="225" presetID="1" presetClass="entr" presetSubtype="0" fill="hold" grpId="0" nodeType="withEffect">
                                  <p:stCondLst>
                                    <p:cond delay="3000"/>
                                  </p:stCondLst>
                                  <p:childTnLst>
                                    <p:set>
                                      <p:cBhvr>
                                        <p:cTn id="226" dur="1" fill="hold">
                                          <p:stCondLst>
                                            <p:cond delay="0"/>
                                          </p:stCondLst>
                                        </p:cTn>
                                        <p:tgtEl>
                                          <p:spTgt spid="66"/>
                                        </p:tgtEl>
                                        <p:attrNameLst>
                                          <p:attrName>style.visibility</p:attrName>
                                        </p:attrNameLst>
                                      </p:cBhvr>
                                      <p:to>
                                        <p:strVal val="visible"/>
                                      </p:to>
                                    </p:set>
                                  </p:childTnLst>
                                </p:cTn>
                              </p:par>
                              <p:par>
                                <p:cTn id="227" presetID="10" presetClass="entr" presetSubtype="0" fill="hold" grpId="0" nodeType="withEffect">
                                  <p:stCondLst>
                                    <p:cond delay="2500"/>
                                  </p:stCondLst>
                                  <p:childTnLst>
                                    <p:set>
                                      <p:cBhvr>
                                        <p:cTn id="228" dur="1" fill="hold">
                                          <p:stCondLst>
                                            <p:cond delay="0"/>
                                          </p:stCondLst>
                                        </p:cTn>
                                        <p:tgtEl>
                                          <p:spTgt spid="54"/>
                                        </p:tgtEl>
                                        <p:attrNameLst>
                                          <p:attrName>style.visibility</p:attrName>
                                        </p:attrNameLst>
                                      </p:cBhvr>
                                      <p:to>
                                        <p:strVal val="visible"/>
                                      </p:to>
                                    </p:set>
                                    <p:animEffect transition="in" filter="fade">
                                      <p:cBhvr>
                                        <p:cTn id="229" dur="250"/>
                                        <p:tgtEl>
                                          <p:spTgt spid="54"/>
                                        </p:tgtEl>
                                      </p:cBhvr>
                                    </p:animEffect>
                                  </p:childTnLst>
                                </p:cTn>
                              </p:par>
                              <p:par>
                                <p:cTn id="230" presetID="64" presetClass="path" presetSubtype="0" fill="hold" grpId="1" nodeType="withEffect">
                                  <p:stCondLst>
                                    <p:cond delay="2750"/>
                                  </p:stCondLst>
                                  <p:childTnLst>
                                    <p:animMotion origin="layout" path="M 1.54913E-6 1.48148E-6 L 1.54913E-6 -0.23727 " pathEditMode="relative" rAng="0" ptsTypes="AA">
                                      <p:cBhvr>
                                        <p:cTn id="231" dur="500" fill="hold"/>
                                        <p:tgtEl>
                                          <p:spTgt spid="54"/>
                                        </p:tgtEl>
                                        <p:attrNameLst>
                                          <p:attrName>ppt_x</p:attrName>
                                          <p:attrName>ppt_y</p:attrName>
                                        </p:attrNameLst>
                                      </p:cBhvr>
                                      <p:rCtr x="0" y="-11863"/>
                                    </p:animMotion>
                                  </p:childTnLst>
                                </p:cTn>
                              </p:par>
                              <p:par>
                                <p:cTn id="232" presetID="1" presetClass="exit" presetSubtype="0" fill="hold" grpId="2" nodeType="withEffect">
                                  <p:stCondLst>
                                    <p:cond delay="3250"/>
                                  </p:stCondLst>
                                  <p:childTnLst>
                                    <p:set>
                                      <p:cBhvr>
                                        <p:cTn id="233" dur="1" fill="hold">
                                          <p:stCondLst>
                                            <p:cond delay="0"/>
                                          </p:stCondLst>
                                        </p:cTn>
                                        <p:tgtEl>
                                          <p:spTgt spid="54"/>
                                        </p:tgtEl>
                                        <p:attrNameLst>
                                          <p:attrName>style.visibility</p:attrName>
                                        </p:attrNameLst>
                                      </p:cBhvr>
                                      <p:to>
                                        <p:strVal val="hidden"/>
                                      </p:to>
                                    </p:set>
                                  </p:childTnLst>
                                </p:cTn>
                              </p:par>
                              <p:par>
                                <p:cTn id="234" presetID="1" presetClass="entr" presetSubtype="0" fill="hold" grpId="0" nodeType="withEffect">
                                  <p:stCondLst>
                                    <p:cond delay="3250"/>
                                  </p:stCondLst>
                                  <p:childTnLst>
                                    <p:set>
                                      <p:cBhvr>
                                        <p:cTn id="235" dur="1" fill="hold">
                                          <p:stCondLst>
                                            <p:cond delay="0"/>
                                          </p:stCondLst>
                                        </p:cTn>
                                        <p:tgtEl>
                                          <p:spTgt spid="55"/>
                                        </p:tgtEl>
                                        <p:attrNameLst>
                                          <p:attrName>style.visibility</p:attrName>
                                        </p:attrNameLst>
                                      </p:cBhvr>
                                      <p:to>
                                        <p:strVal val="visible"/>
                                      </p:to>
                                    </p:set>
                                  </p:childTnLst>
                                </p:cTn>
                              </p:par>
                              <p:par>
                                <p:cTn id="236" presetID="47" presetClass="exit" presetSubtype="0" fill="hold" grpId="1" nodeType="withEffect">
                                  <p:stCondLst>
                                    <p:cond delay="3250"/>
                                  </p:stCondLst>
                                  <p:childTnLst>
                                    <p:animEffect transition="out" filter="fade">
                                      <p:cBhvr>
                                        <p:cTn id="237" dur="1000"/>
                                        <p:tgtEl>
                                          <p:spTgt spid="55"/>
                                        </p:tgtEl>
                                      </p:cBhvr>
                                    </p:animEffect>
                                    <p:anim calcmode="lin" valueType="num">
                                      <p:cBhvr>
                                        <p:cTn id="238" dur="1000"/>
                                        <p:tgtEl>
                                          <p:spTgt spid="55"/>
                                        </p:tgtEl>
                                        <p:attrNameLst>
                                          <p:attrName>ppt_x</p:attrName>
                                        </p:attrNameLst>
                                      </p:cBhvr>
                                      <p:tavLst>
                                        <p:tav tm="0">
                                          <p:val>
                                            <p:strVal val="ppt_x"/>
                                          </p:val>
                                        </p:tav>
                                        <p:tav tm="100000">
                                          <p:val>
                                            <p:strVal val="ppt_x"/>
                                          </p:val>
                                        </p:tav>
                                      </p:tavLst>
                                    </p:anim>
                                    <p:anim calcmode="lin" valueType="num">
                                      <p:cBhvr>
                                        <p:cTn id="239" dur="1000"/>
                                        <p:tgtEl>
                                          <p:spTgt spid="55"/>
                                        </p:tgtEl>
                                        <p:attrNameLst>
                                          <p:attrName>ppt_y</p:attrName>
                                        </p:attrNameLst>
                                      </p:cBhvr>
                                      <p:tavLst>
                                        <p:tav tm="0">
                                          <p:val>
                                            <p:strVal val="ppt_y"/>
                                          </p:val>
                                        </p:tav>
                                        <p:tav tm="100000">
                                          <p:val>
                                            <p:strVal val="ppt_y-.1"/>
                                          </p:val>
                                        </p:tav>
                                      </p:tavLst>
                                    </p:anim>
                                    <p:set>
                                      <p:cBhvr>
                                        <p:cTn id="240" dur="1" fill="hold">
                                          <p:stCondLst>
                                            <p:cond delay="999"/>
                                          </p:stCondLst>
                                        </p:cTn>
                                        <p:tgtEl>
                                          <p:spTgt spid="55"/>
                                        </p:tgtEl>
                                        <p:attrNameLst>
                                          <p:attrName>style.visibility</p:attrName>
                                        </p:attrNameLst>
                                      </p:cBhvr>
                                      <p:to>
                                        <p:strVal val="hidden"/>
                                      </p:to>
                                    </p:set>
                                  </p:childTnLst>
                                </p:cTn>
                              </p:par>
                              <p:par>
                                <p:cTn id="241" presetID="1" presetClass="exit" presetSubtype="0" fill="hold" grpId="1" nodeType="withEffect">
                                  <p:stCondLst>
                                    <p:cond delay="3250"/>
                                  </p:stCondLst>
                                  <p:childTnLst>
                                    <p:set>
                                      <p:cBhvr>
                                        <p:cTn id="242" dur="1" fill="hold">
                                          <p:stCondLst>
                                            <p:cond delay="0"/>
                                          </p:stCondLst>
                                        </p:cTn>
                                        <p:tgtEl>
                                          <p:spTgt spid="66"/>
                                        </p:tgtEl>
                                        <p:attrNameLst>
                                          <p:attrName>style.visibility</p:attrName>
                                        </p:attrNameLst>
                                      </p:cBhvr>
                                      <p:to>
                                        <p:strVal val="hidden"/>
                                      </p:to>
                                    </p:set>
                                  </p:childTnLst>
                                </p:cTn>
                              </p:par>
                              <p:par>
                                <p:cTn id="243" presetID="1" presetClass="entr" presetSubtype="0" fill="hold" grpId="0" nodeType="withEffect">
                                  <p:stCondLst>
                                    <p:cond delay="3250"/>
                                  </p:stCondLst>
                                  <p:childTnLst>
                                    <p:set>
                                      <p:cBhvr>
                                        <p:cTn id="244" dur="1" fill="hold">
                                          <p:stCondLst>
                                            <p:cond delay="0"/>
                                          </p:stCondLst>
                                        </p:cTn>
                                        <p:tgtEl>
                                          <p:spTgt spid="67"/>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68"/>
                                        </p:tgtEl>
                                        <p:attrNameLst>
                                          <p:attrName>style.visibility</p:attrName>
                                        </p:attrNameLst>
                                      </p:cBhvr>
                                      <p:to>
                                        <p:strVal val="visible"/>
                                      </p:to>
                                    </p:set>
                                    <p:animEffect transition="in" filter="fade">
                                      <p:cBhvr>
                                        <p:cTn id="249" dur="250"/>
                                        <p:tgtEl>
                                          <p:spTgt spid="68"/>
                                        </p:tgtEl>
                                      </p:cBhvr>
                                    </p:animEffect>
                                  </p:childTnLst>
                                </p:cTn>
                              </p:par>
                              <p:par>
                                <p:cTn id="250" presetID="64" presetClass="path" presetSubtype="0" fill="hold" grpId="1" nodeType="withEffect">
                                  <p:stCondLst>
                                    <p:cond delay="250"/>
                                  </p:stCondLst>
                                  <p:childTnLst>
                                    <p:animMotion origin="layout" path="M 1.54913E-6 1.48148E-6 L 1.54913E-6 -0.23727 " pathEditMode="relative" rAng="0" ptsTypes="AA">
                                      <p:cBhvr>
                                        <p:cTn id="251" dur="500" fill="hold"/>
                                        <p:tgtEl>
                                          <p:spTgt spid="68"/>
                                        </p:tgtEl>
                                        <p:attrNameLst>
                                          <p:attrName>ppt_x</p:attrName>
                                          <p:attrName>ppt_y</p:attrName>
                                        </p:attrNameLst>
                                      </p:cBhvr>
                                      <p:rCtr x="0" y="-11863"/>
                                    </p:animMotion>
                                  </p:childTnLst>
                                </p:cTn>
                              </p:par>
                              <p:par>
                                <p:cTn id="252" presetID="1" presetClass="exit" presetSubtype="0" fill="hold" grpId="2" nodeType="withEffect">
                                  <p:stCondLst>
                                    <p:cond delay="750"/>
                                  </p:stCondLst>
                                  <p:childTnLst>
                                    <p:set>
                                      <p:cBhvr>
                                        <p:cTn id="253" dur="1" fill="hold">
                                          <p:stCondLst>
                                            <p:cond delay="0"/>
                                          </p:stCondLst>
                                        </p:cTn>
                                        <p:tgtEl>
                                          <p:spTgt spid="68"/>
                                        </p:tgtEl>
                                        <p:attrNameLst>
                                          <p:attrName>style.visibility</p:attrName>
                                        </p:attrNameLst>
                                      </p:cBhvr>
                                      <p:to>
                                        <p:strVal val="hidden"/>
                                      </p:to>
                                    </p:set>
                                  </p:childTnLst>
                                </p:cTn>
                              </p:par>
                              <p:par>
                                <p:cTn id="254" presetID="1" presetClass="entr" presetSubtype="0" fill="hold" grpId="0" nodeType="withEffect">
                                  <p:stCondLst>
                                    <p:cond delay="750"/>
                                  </p:stCondLst>
                                  <p:childTnLst>
                                    <p:set>
                                      <p:cBhvr>
                                        <p:cTn id="255" dur="1" fill="hold">
                                          <p:stCondLst>
                                            <p:cond delay="0"/>
                                          </p:stCondLst>
                                        </p:cTn>
                                        <p:tgtEl>
                                          <p:spTgt spid="69"/>
                                        </p:tgtEl>
                                        <p:attrNameLst>
                                          <p:attrName>style.visibility</p:attrName>
                                        </p:attrNameLst>
                                      </p:cBhvr>
                                      <p:to>
                                        <p:strVal val="visible"/>
                                      </p:to>
                                    </p:set>
                                  </p:childTnLst>
                                </p:cTn>
                              </p:par>
                              <p:par>
                                <p:cTn id="256" presetID="47" presetClass="exit" presetSubtype="0" fill="hold" grpId="1" nodeType="withEffect">
                                  <p:stCondLst>
                                    <p:cond delay="750"/>
                                  </p:stCondLst>
                                  <p:childTnLst>
                                    <p:animEffect transition="out" filter="fade">
                                      <p:cBhvr>
                                        <p:cTn id="257" dur="1000"/>
                                        <p:tgtEl>
                                          <p:spTgt spid="69"/>
                                        </p:tgtEl>
                                      </p:cBhvr>
                                    </p:animEffect>
                                    <p:anim calcmode="lin" valueType="num">
                                      <p:cBhvr>
                                        <p:cTn id="258" dur="1000"/>
                                        <p:tgtEl>
                                          <p:spTgt spid="69"/>
                                        </p:tgtEl>
                                        <p:attrNameLst>
                                          <p:attrName>ppt_x</p:attrName>
                                        </p:attrNameLst>
                                      </p:cBhvr>
                                      <p:tavLst>
                                        <p:tav tm="0">
                                          <p:val>
                                            <p:strVal val="ppt_x"/>
                                          </p:val>
                                        </p:tav>
                                        <p:tav tm="100000">
                                          <p:val>
                                            <p:strVal val="ppt_x"/>
                                          </p:val>
                                        </p:tav>
                                      </p:tavLst>
                                    </p:anim>
                                    <p:anim calcmode="lin" valueType="num">
                                      <p:cBhvr>
                                        <p:cTn id="259" dur="1000"/>
                                        <p:tgtEl>
                                          <p:spTgt spid="69"/>
                                        </p:tgtEl>
                                        <p:attrNameLst>
                                          <p:attrName>ppt_y</p:attrName>
                                        </p:attrNameLst>
                                      </p:cBhvr>
                                      <p:tavLst>
                                        <p:tav tm="0">
                                          <p:val>
                                            <p:strVal val="ppt_y"/>
                                          </p:val>
                                        </p:tav>
                                        <p:tav tm="100000">
                                          <p:val>
                                            <p:strVal val="ppt_y-.1"/>
                                          </p:val>
                                        </p:tav>
                                      </p:tavLst>
                                    </p:anim>
                                    <p:set>
                                      <p:cBhvr>
                                        <p:cTn id="260" dur="1" fill="hold">
                                          <p:stCondLst>
                                            <p:cond delay="999"/>
                                          </p:stCondLst>
                                        </p:cTn>
                                        <p:tgtEl>
                                          <p:spTgt spid="69"/>
                                        </p:tgtEl>
                                        <p:attrNameLst>
                                          <p:attrName>style.visibility</p:attrName>
                                        </p:attrNameLst>
                                      </p:cBhvr>
                                      <p:to>
                                        <p:strVal val="hidden"/>
                                      </p:to>
                                    </p:set>
                                  </p:childTnLst>
                                </p:cTn>
                              </p:par>
                              <p:par>
                                <p:cTn id="261" presetID="10" presetClass="entr" presetSubtype="0" fill="hold" grpId="0" nodeType="withEffect">
                                  <p:stCondLst>
                                    <p:cond delay="250"/>
                                  </p:stCondLst>
                                  <p:childTnLst>
                                    <p:set>
                                      <p:cBhvr>
                                        <p:cTn id="262" dur="1" fill="hold">
                                          <p:stCondLst>
                                            <p:cond delay="0"/>
                                          </p:stCondLst>
                                        </p:cTn>
                                        <p:tgtEl>
                                          <p:spTgt spid="70"/>
                                        </p:tgtEl>
                                        <p:attrNameLst>
                                          <p:attrName>style.visibility</p:attrName>
                                        </p:attrNameLst>
                                      </p:cBhvr>
                                      <p:to>
                                        <p:strVal val="visible"/>
                                      </p:to>
                                    </p:set>
                                    <p:animEffect transition="in" filter="fade">
                                      <p:cBhvr>
                                        <p:cTn id="263" dur="250"/>
                                        <p:tgtEl>
                                          <p:spTgt spid="70"/>
                                        </p:tgtEl>
                                      </p:cBhvr>
                                    </p:animEffect>
                                  </p:childTnLst>
                                </p:cTn>
                              </p:par>
                              <p:par>
                                <p:cTn id="264" presetID="64" presetClass="path" presetSubtype="0" fill="hold" grpId="1" nodeType="withEffect">
                                  <p:stCondLst>
                                    <p:cond delay="500"/>
                                  </p:stCondLst>
                                  <p:childTnLst>
                                    <p:animMotion origin="layout" path="M 1.54913E-6 1.48148E-6 L 1.54913E-6 -0.23727 " pathEditMode="relative" rAng="0" ptsTypes="AA">
                                      <p:cBhvr>
                                        <p:cTn id="265" dur="500" fill="hold"/>
                                        <p:tgtEl>
                                          <p:spTgt spid="70"/>
                                        </p:tgtEl>
                                        <p:attrNameLst>
                                          <p:attrName>ppt_x</p:attrName>
                                          <p:attrName>ppt_y</p:attrName>
                                        </p:attrNameLst>
                                      </p:cBhvr>
                                      <p:rCtr x="0" y="-11863"/>
                                    </p:animMotion>
                                  </p:childTnLst>
                                </p:cTn>
                              </p:par>
                              <p:par>
                                <p:cTn id="266" presetID="1" presetClass="exit" presetSubtype="0" fill="hold" grpId="2" nodeType="withEffect">
                                  <p:stCondLst>
                                    <p:cond delay="1000"/>
                                  </p:stCondLst>
                                  <p:childTnLst>
                                    <p:set>
                                      <p:cBhvr>
                                        <p:cTn id="267" dur="1" fill="hold">
                                          <p:stCondLst>
                                            <p:cond delay="0"/>
                                          </p:stCondLst>
                                        </p:cTn>
                                        <p:tgtEl>
                                          <p:spTgt spid="70"/>
                                        </p:tgtEl>
                                        <p:attrNameLst>
                                          <p:attrName>style.visibility</p:attrName>
                                        </p:attrNameLst>
                                      </p:cBhvr>
                                      <p:to>
                                        <p:strVal val="hidden"/>
                                      </p:to>
                                    </p:set>
                                  </p:childTnLst>
                                </p:cTn>
                              </p:par>
                              <p:par>
                                <p:cTn id="268" presetID="1" presetClass="entr" presetSubtype="0" fill="hold" grpId="0" nodeType="withEffect">
                                  <p:stCondLst>
                                    <p:cond delay="1000"/>
                                  </p:stCondLst>
                                  <p:childTnLst>
                                    <p:set>
                                      <p:cBhvr>
                                        <p:cTn id="269" dur="1" fill="hold">
                                          <p:stCondLst>
                                            <p:cond delay="0"/>
                                          </p:stCondLst>
                                        </p:cTn>
                                        <p:tgtEl>
                                          <p:spTgt spid="71"/>
                                        </p:tgtEl>
                                        <p:attrNameLst>
                                          <p:attrName>style.visibility</p:attrName>
                                        </p:attrNameLst>
                                      </p:cBhvr>
                                      <p:to>
                                        <p:strVal val="visible"/>
                                      </p:to>
                                    </p:set>
                                  </p:childTnLst>
                                </p:cTn>
                              </p:par>
                              <p:par>
                                <p:cTn id="270" presetID="47" presetClass="exit" presetSubtype="0" fill="hold" grpId="1" nodeType="withEffect">
                                  <p:stCondLst>
                                    <p:cond delay="1000"/>
                                  </p:stCondLst>
                                  <p:childTnLst>
                                    <p:animEffect transition="out" filter="fade">
                                      <p:cBhvr>
                                        <p:cTn id="271" dur="1000"/>
                                        <p:tgtEl>
                                          <p:spTgt spid="71"/>
                                        </p:tgtEl>
                                      </p:cBhvr>
                                    </p:animEffect>
                                    <p:anim calcmode="lin" valueType="num">
                                      <p:cBhvr>
                                        <p:cTn id="272" dur="1000"/>
                                        <p:tgtEl>
                                          <p:spTgt spid="71"/>
                                        </p:tgtEl>
                                        <p:attrNameLst>
                                          <p:attrName>ppt_x</p:attrName>
                                        </p:attrNameLst>
                                      </p:cBhvr>
                                      <p:tavLst>
                                        <p:tav tm="0">
                                          <p:val>
                                            <p:strVal val="ppt_x"/>
                                          </p:val>
                                        </p:tav>
                                        <p:tav tm="100000">
                                          <p:val>
                                            <p:strVal val="ppt_x"/>
                                          </p:val>
                                        </p:tav>
                                      </p:tavLst>
                                    </p:anim>
                                    <p:anim calcmode="lin" valueType="num">
                                      <p:cBhvr>
                                        <p:cTn id="273" dur="1000"/>
                                        <p:tgtEl>
                                          <p:spTgt spid="71"/>
                                        </p:tgtEl>
                                        <p:attrNameLst>
                                          <p:attrName>ppt_y</p:attrName>
                                        </p:attrNameLst>
                                      </p:cBhvr>
                                      <p:tavLst>
                                        <p:tav tm="0">
                                          <p:val>
                                            <p:strVal val="ppt_y"/>
                                          </p:val>
                                        </p:tav>
                                        <p:tav tm="100000">
                                          <p:val>
                                            <p:strVal val="ppt_y-.1"/>
                                          </p:val>
                                        </p:tav>
                                      </p:tavLst>
                                    </p:anim>
                                    <p:set>
                                      <p:cBhvr>
                                        <p:cTn id="274" dur="1" fill="hold">
                                          <p:stCondLst>
                                            <p:cond delay="999"/>
                                          </p:stCondLst>
                                        </p:cTn>
                                        <p:tgtEl>
                                          <p:spTgt spid="71"/>
                                        </p:tgtEl>
                                        <p:attrNameLst>
                                          <p:attrName>style.visibility</p:attrName>
                                        </p:attrNameLst>
                                      </p:cBhvr>
                                      <p:to>
                                        <p:strVal val="hidden"/>
                                      </p:to>
                                    </p:set>
                                  </p:childTnLst>
                                </p:cTn>
                              </p:par>
                              <p:par>
                                <p:cTn id="275" presetID="10" presetClass="entr" presetSubtype="0" fill="hold" grpId="0" nodeType="withEffect">
                                  <p:stCondLst>
                                    <p:cond delay="500"/>
                                  </p:stCondLst>
                                  <p:childTnLst>
                                    <p:set>
                                      <p:cBhvr>
                                        <p:cTn id="276" dur="1" fill="hold">
                                          <p:stCondLst>
                                            <p:cond delay="0"/>
                                          </p:stCondLst>
                                        </p:cTn>
                                        <p:tgtEl>
                                          <p:spTgt spid="72"/>
                                        </p:tgtEl>
                                        <p:attrNameLst>
                                          <p:attrName>style.visibility</p:attrName>
                                        </p:attrNameLst>
                                      </p:cBhvr>
                                      <p:to>
                                        <p:strVal val="visible"/>
                                      </p:to>
                                    </p:set>
                                    <p:animEffect transition="in" filter="fade">
                                      <p:cBhvr>
                                        <p:cTn id="277" dur="250"/>
                                        <p:tgtEl>
                                          <p:spTgt spid="72"/>
                                        </p:tgtEl>
                                      </p:cBhvr>
                                    </p:animEffect>
                                  </p:childTnLst>
                                </p:cTn>
                              </p:par>
                              <p:par>
                                <p:cTn id="278" presetID="64" presetClass="path" presetSubtype="0" fill="hold" grpId="1" nodeType="withEffect">
                                  <p:stCondLst>
                                    <p:cond delay="750"/>
                                  </p:stCondLst>
                                  <p:childTnLst>
                                    <p:animMotion origin="layout" path="M 1.54913E-6 1.48148E-6 L 1.54913E-6 -0.23727 " pathEditMode="relative" rAng="0" ptsTypes="AA">
                                      <p:cBhvr>
                                        <p:cTn id="279" dur="500" fill="hold"/>
                                        <p:tgtEl>
                                          <p:spTgt spid="72"/>
                                        </p:tgtEl>
                                        <p:attrNameLst>
                                          <p:attrName>ppt_x</p:attrName>
                                          <p:attrName>ppt_y</p:attrName>
                                        </p:attrNameLst>
                                      </p:cBhvr>
                                      <p:rCtr x="0" y="-11863"/>
                                    </p:animMotion>
                                  </p:childTnLst>
                                </p:cTn>
                              </p:par>
                              <p:par>
                                <p:cTn id="280" presetID="1" presetClass="exit" presetSubtype="0" fill="hold" grpId="2" nodeType="withEffect">
                                  <p:stCondLst>
                                    <p:cond delay="1250"/>
                                  </p:stCondLst>
                                  <p:childTnLst>
                                    <p:set>
                                      <p:cBhvr>
                                        <p:cTn id="281" dur="1" fill="hold">
                                          <p:stCondLst>
                                            <p:cond delay="0"/>
                                          </p:stCondLst>
                                        </p:cTn>
                                        <p:tgtEl>
                                          <p:spTgt spid="72"/>
                                        </p:tgtEl>
                                        <p:attrNameLst>
                                          <p:attrName>style.visibility</p:attrName>
                                        </p:attrNameLst>
                                      </p:cBhvr>
                                      <p:to>
                                        <p:strVal val="hidden"/>
                                      </p:to>
                                    </p:set>
                                  </p:childTnLst>
                                </p:cTn>
                              </p:par>
                              <p:par>
                                <p:cTn id="282" presetID="1" presetClass="entr" presetSubtype="0" fill="hold" grpId="0" nodeType="withEffect">
                                  <p:stCondLst>
                                    <p:cond delay="1250"/>
                                  </p:stCondLst>
                                  <p:childTnLst>
                                    <p:set>
                                      <p:cBhvr>
                                        <p:cTn id="283" dur="1" fill="hold">
                                          <p:stCondLst>
                                            <p:cond delay="0"/>
                                          </p:stCondLst>
                                        </p:cTn>
                                        <p:tgtEl>
                                          <p:spTgt spid="73"/>
                                        </p:tgtEl>
                                        <p:attrNameLst>
                                          <p:attrName>style.visibility</p:attrName>
                                        </p:attrNameLst>
                                      </p:cBhvr>
                                      <p:to>
                                        <p:strVal val="visible"/>
                                      </p:to>
                                    </p:set>
                                  </p:childTnLst>
                                </p:cTn>
                              </p:par>
                              <p:par>
                                <p:cTn id="284" presetID="47" presetClass="exit" presetSubtype="0" fill="hold" grpId="1" nodeType="withEffect">
                                  <p:stCondLst>
                                    <p:cond delay="1250"/>
                                  </p:stCondLst>
                                  <p:childTnLst>
                                    <p:animEffect transition="out" filter="fade">
                                      <p:cBhvr>
                                        <p:cTn id="285" dur="1000"/>
                                        <p:tgtEl>
                                          <p:spTgt spid="73"/>
                                        </p:tgtEl>
                                      </p:cBhvr>
                                    </p:animEffect>
                                    <p:anim calcmode="lin" valueType="num">
                                      <p:cBhvr>
                                        <p:cTn id="286" dur="1000"/>
                                        <p:tgtEl>
                                          <p:spTgt spid="73"/>
                                        </p:tgtEl>
                                        <p:attrNameLst>
                                          <p:attrName>ppt_x</p:attrName>
                                        </p:attrNameLst>
                                      </p:cBhvr>
                                      <p:tavLst>
                                        <p:tav tm="0">
                                          <p:val>
                                            <p:strVal val="ppt_x"/>
                                          </p:val>
                                        </p:tav>
                                        <p:tav tm="100000">
                                          <p:val>
                                            <p:strVal val="ppt_x"/>
                                          </p:val>
                                        </p:tav>
                                      </p:tavLst>
                                    </p:anim>
                                    <p:anim calcmode="lin" valueType="num">
                                      <p:cBhvr>
                                        <p:cTn id="287" dur="1000"/>
                                        <p:tgtEl>
                                          <p:spTgt spid="73"/>
                                        </p:tgtEl>
                                        <p:attrNameLst>
                                          <p:attrName>ppt_y</p:attrName>
                                        </p:attrNameLst>
                                      </p:cBhvr>
                                      <p:tavLst>
                                        <p:tav tm="0">
                                          <p:val>
                                            <p:strVal val="ppt_y"/>
                                          </p:val>
                                        </p:tav>
                                        <p:tav tm="100000">
                                          <p:val>
                                            <p:strVal val="ppt_y-.1"/>
                                          </p:val>
                                        </p:tav>
                                      </p:tavLst>
                                    </p:anim>
                                    <p:set>
                                      <p:cBhvr>
                                        <p:cTn id="288" dur="1" fill="hold">
                                          <p:stCondLst>
                                            <p:cond delay="999"/>
                                          </p:stCondLst>
                                        </p:cTn>
                                        <p:tgtEl>
                                          <p:spTgt spid="73"/>
                                        </p:tgtEl>
                                        <p:attrNameLst>
                                          <p:attrName>style.visibility</p:attrName>
                                        </p:attrNameLst>
                                      </p:cBhvr>
                                      <p:to>
                                        <p:strVal val="hidden"/>
                                      </p:to>
                                    </p:set>
                                  </p:childTnLst>
                                </p:cTn>
                              </p:par>
                              <p:par>
                                <p:cTn id="289" presetID="10" presetClass="entr" presetSubtype="0" fill="hold" grpId="0" nodeType="withEffect">
                                  <p:stCondLst>
                                    <p:cond delay="750"/>
                                  </p:stCondLst>
                                  <p:childTnLst>
                                    <p:set>
                                      <p:cBhvr>
                                        <p:cTn id="290" dur="1" fill="hold">
                                          <p:stCondLst>
                                            <p:cond delay="0"/>
                                          </p:stCondLst>
                                        </p:cTn>
                                        <p:tgtEl>
                                          <p:spTgt spid="74"/>
                                        </p:tgtEl>
                                        <p:attrNameLst>
                                          <p:attrName>style.visibility</p:attrName>
                                        </p:attrNameLst>
                                      </p:cBhvr>
                                      <p:to>
                                        <p:strVal val="visible"/>
                                      </p:to>
                                    </p:set>
                                    <p:animEffect transition="in" filter="fade">
                                      <p:cBhvr>
                                        <p:cTn id="291" dur="250"/>
                                        <p:tgtEl>
                                          <p:spTgt spid="74"/>
                                        </p:tgtEl>
                                      </p:cBhvr>
                                    </p:animEffect>
                                  </p:childTnLst>
                                </p:cTn>
                              </p:par>
                              <p:par>
                                <p:cTn id="292" presetID="64" presetClass="path" presetSubtype="0" fill="hold" grpId="1" nodeType="withEffect">
                                  <p:stCondLst>
                                    <p:cond delay="1000"/>
                                  </p:stCondLst>
                                  <p:childTnLst>
                                    <p:animMotion origin="layout" path="M 1.54913E-6 1.48148E-6 L 1.54913E-6 -0.23727 " pathEditMode="relative" rAng="0" ptsTypes="AA">
                                      <p:cBhvr>
                                        <p:cTn id="293" dur="500" fill="hold"/>
                                        <p:tgtEl>
                                          <p:spTgt spid="74"/>
                                        </p:tgtEl>
                                        <p:attrNameLst>
                                          <p:attrName>ppt_x</p:attrName>
                                          <p:attrName>ppt_y</p:attrName>
                                        </p:attrNameLst>
                                      </p:cBhvr>
                                      <p:rCtr x="0" y="-11863"/>
                                    </p:animMotion>
                                  </p:childTnLst>
                                </p:cTn>
                              </p:par>
                              <p:par>
                                <p:cTn id="294" presetID="1" presetClass="exit" presetSubtype="0" fill="hold" grpId="2" nodeType="withEffect">
                                  <p:stCondLst>
                                    <p:cond delay="1500"/>
                                  </p:stCondLst>
                                  <p:childTnLst>
                                    <p:set>
                                      <p:cBhvr>
                                        <p:cTn id="295" dur="1" fill="hold">
                                          <p:stCondLst>
                                            <p:cond delay="0"/>
                                          </p:stCondLst>
                                        </p:cTn>
                                        <p:tgtEl>
                                          <p:spTgt spid="74"/>
                                        </p:tgtEl>
                                        <p:attrNameLst>
                                          <p:attrName>style.visibility</p:attrName>
                                        </p:attrNameLst>
                                      </p:cBhvr>
                                      <p:to>
                                        <p:strVal val="hidden"/>
                                      </p:to>
                                    </p:set>
                                  </p:childTnLst>
                                </p:cTn>
                              </p:par>
                              <p:par>
                                <p:cTn id="296" presetID="1" presetClass="entr" presetSubtype="0" fill="hold" grpId="0" nodeType="withEffect">
                                  <p:stCondLst>
                                    <p:cond delay="1500"/>
                                  </p:stCondLst>
                                  <p:childTnLst>
                                    <p:set>
                                      <p:cBhvr>
                                        <p:cTn id="297" dur="1" fill="hold">
                                          <p:stCondLst>
                                            <p:cond delay="0"/>
                                          </p:stCondLst>
                                        </p:cTn>
                                        <p:tgtEl>
                                          <p:spTgt spid="75"/>
                                        </p:tgtEl>
                                        <p:attrNameLst>
                                          <p:attrName>style.visibility</p:attrName>
                                        </p:attrNameLst>
                                      </p:cBhvr>
                                      <p:to>
                                        <p:strVal val="visible"/>
                                      </p:to>
                                    </p:set>
                                  </p:childTnLst>
                                </p:cTn>
                              </p:par>
                              <p:par>
                                <p:cTn id="298" presetID="47" presetClass="exit" presetSubtype="0" fill="hold" grpId="1" nodeType="withEffect">
                                  <p:stCondLst>
                                    <p:cond delay="1500"/>
                                  </p:stCondLst>
                                  <p:childTnLst>
                                    <p:animEffect transition="out" filter="fade">
                                      <p:cBhvr>
                                        <p:cTn id="299" dur="1000"/>
                                        <p:tgtEl>
                                          <p:spTgt spid="75"/>
                                        </p:tgtEl>
                                      </p:cBhvr>
                                    </p:animEffect>
                                    <p:anim calcmode="lin" valueType="num">
                                      <p:cBhvr>
                                        <p:cTn id="300" dur="1000"/>
                                        <p:tgtEl>
                                          <p:spTgt spid="75"/>
                                        </p:tgtEl>
                                        <p:attrNameLst>
                                          <p:attrName>ppt_x</p:attrName>
                                        </p:attrNameLst>
                                      </p:cBhvr>
                                      <p:tavLst>
                                        <p:tav tm="0">
                                          <p:val>
                                            <p:strVal val="ppt_x"/>
                                          </p:val>
                                        </p:tav>
                                        <p:tav tm="100000">
                                          <p:val>
                                            <p:strVal val="ppt_x"/>
                                          </p:val>
                                        </p:tav>
                                      </p:tavLst>
                                    </p:anim>
                                    <p:anim calcmode="lin" valueType="num">
                                      <p:cBhvr>
                                        <p:cTn id="301" dur="1000"/>
                                        <p:tgtEl>
                                          <p:spTgt spid="75"/>
                                        </p:tgtEl>
                                        <p:attrNameLst>
                                          <p:attrName>ppt_y</p:attrName>
                                        </p:attrNameLst>
                                      </p:cBhvr>
                                      <p:tavLst>
                                        <p:tav tm="0">
                                          <p:val>
                                            <p:strVal val="ppt_y"/>
                                          </p:val>
                                        </p:tav>
                                        <p:tav tm="100000">
                                          <p:val>
                                            <p:strVal val="ppt_y-.1"/>
                                          </p:val>
                                        </p:tav>
                                      </p:tavLst>
                                    </p:anim>
                                    <p:set>
                                      <p:cBhvr>
                                        <p:cTn id="302" dur="1" fill="hold">
                                          <p:stCondLst>
                                            <p:cond delay="999"/>
                                          </p:stCondLst>
                                        </p:cTn>
                                        <p:tgtEl>
                                          <p:spTgt spid="75"/>
                                        </p:tgtEl>
                                        <p:attrNameLst>
                                          <p:attrName>style.visibility</p:attrName>
                                        </p:attrNameLst>
                                      </p:cBhvr>
                                      <p:to>
                                        <p:strVal val="hidden"/>
                                      </p:to>
                                    </p:set>
                                  </p:childTnLst>
                                </p:cTn>
                              </p:par>
                              <p:par>
                                <p:cTn id="303" presetID="10" presetClass="entr" presetSubtype="0" fill="hold" grpId="0" nodeType="withEffect">
                                  <p:stCondLst>
                                    <p:cond delay="1000"/>
                                  </p:stCondLst>
                                  <p:childTnLst>
                                    <p:set>
                                      <p:cBhvr>
                                        <p:cTn id="304" dur="1" fill="hold">
                                          <p:stCondLst>
                                            <p:cond delay="0"/>
                                          </p:stCondLst>
                                        </p:cTn>
                                        <p:tgtEl>
                                          <p:spTgt spid="76"/>
                                        </p:tgtEl>
                                        <p:attrNameLst>
                                          <p:attrName>style.visibility</p:attrName>
                                        </p:attrNameLst>
                                      </p:cBhvr>
                                      <p:to>
                                        <p:strVal val="visible"/>
                                      </p:to>
                                    </p:set>
                                    <p:animEffect transition="in" filter="fade">
                                      <p:cBhvr>
                                        <p:cTn id="305" dur="250"/>
                                        <p:tgtEl>
                                          <p:spTgt spid="76"/>
                                        </p:tgtEl>
                                      </p:cBhvr>
                                    </p:animEffect>
                                  </p:childTnLst>
                                </p:cTn>
                              </p:par>
                              <p:par>
                                <p:cTn id="306" presetID="64" presetClass="path" presetSubtype="0" fill="hold" grpId="1" nodeType="withEffect">
                                  <p:stCondLst>
                                    <p:cond delay="1250"/>
                                  </p:stCondLst>
                                  <p:childTnLst>
                                    <p:animMotion origin="layout" path="M 1.54913E-6 1.48148E-6 L 1.54913E-6 -0.23727 " pathEditMode="relative" rAng="0" ptsTypes="AA">
                                      <p:cBhvr>
                                        <p:cTn id="307" dur="500" fill="hold"/>
                                        <p:tgtEl>
                                          <p:spTgt spid="76"/>
                                        </p:tgtEl>
                                        <p:attrNameLst>
                                          <p:attrName>ppt_x</p:attrName>
                                          <p:attrName>ppt_y</p:attrName>
                                        </p:attrNameLst>
                                      </p:cBhvr>
                                      <p:rCtr x="0" y="-11863"/>
                                    </p:animMotion>
                                  </p:childTnLst>
                                </p:cTn>
                              </p:par>
                              <p:par>
                                <p:cTn id="308" presetID="1" presetClass="exit" presetSubtype="0" fill="hold" grpId="2" nodeType="withEffect">
                                  <p:stCondLst>
                                    <p:cond delay="1750"/>
                                  </p:stCondLst>
                                  <p:childTnLst>
                                    <p:set>
                                      <p:cBhvr>
                                        <p:cTn id="309" dur="1" fill="hold">
                                          <p:stCondLst>
                                            <p:cond delay="0"/>
                                          </p:stCondLst>
                                        </p:cTn>
                                        <p:tgtEl>
                                          <p:spTgt spid="76"/>
                                        </p:tgtEl>
                                        <p:attrNameLst>
                                          <p:attrName>style.visibility</p:attrName>
                                        </p:attrNameLst>
                                      </p:cBhvr>
                                      <p:to>
                                        <p:strVal val="hidden"/>
                                      </p:to>
                                    </p:set>
                                  </p:childTnLst>
                                </p:cTn>
                              </p:par>
                              <p:par>
                                <p:cTn id="310" presetID="1" presetClass="entr" presetSubtype="0" fill="hold" grpId="0" nodeType="withEffect">
                                  <p:stCondLst>
                                    <p:cond delay="1750"/>
                                  </p:stCondLst>
                                  <p:childTnLst>
                                    <p:set>
                                      <p:cBhvr>
                                        <p:cTn id="311" dur="1" fill="hold">
                                          <p:stCondLst>
                                            <p:cond delay="0"/>
                                          </p:stCondLst>
                                        </p:cTn>
                                        <p:tgtEl>
                                          <p:spTgt spid="77"/>
                                        </p:tgtEl>
                                        <p:attrNameLst>
                                          <p:attrName>style.visibility</p:attrName>
                                        </p:attrNameLst>
                                      </p:cBhvr>
                                      <p:to>
                                        <p:strVal val="visible"/>
                                      </p:to>
                                    </p:set>
                                  </p:childTnLst>
                                </p:cTn>
                              </p:par>
                              <p:par>
                                <p:cTn id="312" presetID="47" presetClass="exit" presetSubtype="0" fill="hold" grpId="1" nodeType="withEffect">
                                  <p:stCondLst>
                                    <p:cond delay="1750"/>
                                  </p:stCondLst>
                                  <p:childTnLst>
                                    <p:animEffect transition="out" filter="fade">
                                      <p:cBhvr>
                                        <p:cTn id="313" dur="1000"/>
                                        <p:tgtEl>
                                          <p:spTgt spid="77"/>
                                        </p:tgtEl>
                                      </p:cBhvr>
                                    </p:animEffect>
                                    <p:anim calcmode="lin" valueType="num">
                                      <p:cBhvr>
                                        <p:cTn id="314" dur="1000"/>
                                        <p:tgtEl>
                                          <p:spTgt spid="77"/>
                                        </p:tgtEl>
                                        <p:attrNameLst>
                                          <p:attrName>ppt_x</p:attrName>
                                        </p:attrNameLst>
                                      </p:cBhvr>
                                      <p:tavLst>
                                        <p:tav tm="0">
                                          <p:val>
                                            <p:strVal val="ppt_x"/>
                                          </p:val>
                                        </p:tav>
                                        <p:tav tm="100000">
                                          <p:val>
                                            <p:strVal val="ppt_x"/>
                                          </p:val>
                                        </p:tav>
                                      </p:tavLst>
                                    </p:anim>
                                    <p:anim calcmode="lin" valueType="num">
                                      <p:cBhvr>
                                        <p:cTn id="315" dur="1000"/>
                                        <p:tgtEl>
                                          <p:spTgt spid="77"/>
                                        </p:tgtEl>
                                        <p:attrNameLst>
                                          <p:attrName>ppt_y</p:attrName>
                                        </p:attrNameLst>
                                      </p:cBhvr>
                                      <p:tavLst>
                                        <p:tav tm="0">
                                          <p:val>
                                            <p:strVal val="ppt_y"/>
                                          </p:val>
                                        </p:tav>
                                        <p:tav tm="100000">
                                          <p:val>
                                            <p:strVal val="ppt_y-.1"/>
                                          </p:val>
                                        </p:tav>
                                      </p:tavLst>
                                    </p:anim>
                                    <p:set>
                                      <p:cBhvr>
                                        <p:cTn id="316" dur="1" fill="hold">
                                          <p:stCondLst>
                                            <p:cond delay="999"/>
                                          </p:stCondLst>
                                        </p:cTn>
                                        <p:tgtEl>
                                          <p:spTgt spid="77"/>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presetID="42" presetClass="path" presetSubtype="0" accel="50000" decel="50000" fill="hold" grpId="1" nodeType="clickEffect">
                                  <p:stCondLst>
                                    <p:cond delay="0"/>
                                  </p:stCondLst>
                                  <p:childTnLst>
                                    <p:animMotion origin="layout" path="M -3.4375E-6 0.00046 L -3.4375E-6 -0.04306 " pathEditMode="relative" rAng="0" ptsTypes="AA">
                                      <p:cBhvr>
                                        <p:cTn id="320" dur="500" fill="hold"/>
                                        <p:tgtEl>
                                          <p:spTgt spid="67"/>
                                        </p:tgtEl>
                                        <p:attrNameLst>
                                          <p:attrName>ppt_x</p:attrName>
                                          <p:attrName>ppt_y</p:attrName>
                                        </p:attrNameLst>
                                      </p:cBhvr>
                                      <p:rCtr x="0" y="-2176"/>
                                    </p:animMotion>
                                  </p:childTnLst>
                                </p:cTn>
                              </p:par>
                            </p:childTnLst>
                          </p:cTn>
                        </p:par>
                        <p:par>
                          <p:cTn id="321" fill="hold">
                            <p:stCondLst>
                              <p:cond delay="500"/>
                            </p:stCondLst>
                            <p:childTnLst>
                              <p:par>
                                <p:cTn id="322" presetID="10" presetClass="entr" presetSubtype="0" fill="hold" grpId="0" nodeType="afterEffect">
                                  <p:stCondLst>
                                    <p:cond delay="0"/>
                                  </p:stCondLst>
                                  <p:childTnLst>
                                    <p:set>
                                      <p:cBhvr>
                                        <p:cTn id="323" dur="1" fill="hold">
                                          <p:stCondLst>
                                            <p:cond delay="0"/>
                                          </p:stCondLst>
                                        </p:cTn>
                                        <p:tgtEl>
                                          <p:spTgt spid="78"/>
                                        </p:tgtEl>
                                        <p:attrNameLst>
                                          <p:attrName>style.visibility</p:attrName>
                                        </p:attrNameLst>
                                      </p:cBhvr>
                                      <p:to>
                                        <p:strVal val="visible"/>
                                      </p:to>
                                    </p:set>
                                    <p:animEffect transition="in" filter="fade">
                                      <p:cBhvr>
                                        <p:cTn id="324" dur="250"/>
                                        <p:tgtEl>
                                          <p:spTgt spid="78"/>
                                        </p:tgtEl>
                                      </p:cBhvr>
                                    </p:animEffect>
                                  </p:childTnLst>
                                </p:cTn>
                              </p:par>
                            </p:childTnLst>
                          </p:cTn>
                        </p:par>
                      </p:childTnLst>
                    </p:cTn>
                  </p:par>
                  <p:par>
                    <p:cTn id="325" fill="hold">
                      <p:stCondLst>
                        <p:cond delay="indefinite"/>
                      </p:stCondLst>
                      <p:childTnLst>
                        <p:par>
                          <p:cTn id="326" fill="hold">
                            <p:stCondLst>
                              <p:cond delay="0"/>
                            </p:stCondLst>
                            <p:childTnLst>
                              <p:par>
                                <p:cTn id="327" presetID="1" presetClass="exit" presetSubtype="0" fill="hold" grpId="2" nodeType="clickEffect">
                                  <p:stCondLst>
                                    <p:cond delay="0"/>
                                  </p:stCondLst>
                                  <p:childTnLst>
                                    <p:set>
                                      <p:cBhvr>
                                        <p:cTn id="328" dur="1" fill="hold">
                                          <p:stCondLst>
                                            <p:cond delay="0"/>
                                          </p:stCondLst>
                                        </p:cTn>
                                        <p:tgtEl>
                                          <p:spTgt spid="67"/>
                                        </p:tgtEl>
                                        <p:attrNameLst>
                                          <p:attrName>style.visibility</p:attrName>
                                        </p:attrNameLst>
                                      </p:cBhvr>
                                      <p:to>
                                        <p:strVal val="hidden"/>
                                      </p:to>
                                    </p:set>
                                  </p:childTnLst>
                                </p:cTn>
                              </p:par>
                              <p:par>
                                <p:cTn id="329" presetID="1" presetClass="exit" presetSubtype="0" fill="hold" grpId="1" nodeType="withEffect">
                                  <p:stCondLst>
                                    <p:cond delay="0"/>
                                  </p:stCondLst>
                                  <p:childTnLst>
                                    <p:set>
                                      <p:cBhvr>
                                        <p:cTn id="330" dur="1" fill="hold">
                                          <p:stCondLst>
                                            <p:cond delay="0"/>
                                          </p:stCondLst>
                                        </p:cTn>
                                        <p:tgtEl>
                                          <p:spTgt spid="78"/>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79"/>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80"/>
                                        </p:tgtEl>
                                        <p:attrNameLst>
                                          <p:attrName>style.visibility</p:attrName>
                                        </p:attrNameLst>
                                      </p:cBhvr>
                                      <p:to>
                                        <p:strVal val="visible"/>
                                      </p:to>
                                    </p:set>
                                  </p:childTnLst>
                                </p:cTn>
                              </p:par>
                              <p:par>
                                <p:cTn id="335" presetID="10" presetClass="entr" presetSubtype="0" fill="hold" grpId="0" nodeType="withEffect">
                                  <p:stCondLst>
                                    <p:cond delay="0"/>
                                  </p:stCondLst>
                                  <p:childTnLst>
                                    <p:set>
                                      <p:cBhvr>
                                        <p:cTn id="336" dur="1" fill="hold">
                                          <p:stCondLst>
                                            <p:cond delay="0"/>
                                          </p:stCondLst>
                                        </p:cTn>
                                        <p:tgtEl>
                                          <p:spTgt spid="81"/>
                                        </p:tgtEl>
                                        <p:attrNameLst>
                                          <p:attrName>style.visibility</p:attrName>
                                        </p:attrNameLst>
                                      </p:cBhvr>
                                      <p:to>
                                        <p:strVal val="visible"/>
                                      </p:to>
                                    </p:set>
                                    <p:animEffect transition="in" filter="fade">
                                      <p:cBhvr>
                                        <p:cTn id="337" dur="250"/>
                                        <p:tgtEl>
                                          <p:spTgt spid="81"/>
                                        </p:tgtEl>
                                      </p:cBhvr>
                                    </p:animEffect>
                                  </p:childTnLst>
                                </p:cTn>
                              </p:par>
                              <p:par>
                                <p:cTn id="338" presetID="10" presetClass="entr" presetSubtype="0" fill="hold" grpId="0" nodeType="withEffect">
                                  <p:stCondLst>
                                    <p:cond delay="0"/>
                                  </p:stCondLst>
                                  <p:childTnLst>
                                    <p:set>
                                      <p:cBhvr>
                                        <p:cTn id="339" dur="1" fill="hold">
                                          <p:stCondLst>
                                            <p:cond delay="0"/>
                                          </p:stCondLst>
                                        </p:cTn>
                                        <p:tgtEl>
                                          <p:spTgt spid="82"/>
                                        </p:tgtEl>
                                        <p:attrNameLst>
                                          <p:attrName>style.visibility</p:attrName>
                                        </p:attrNameLst>
                                      </p:cBhvr>
                                      <p:to>
                                        <p:strVal val="visible"/>
                                      </p:to>
                                    </p:set>
                                    <p:animEffect transition="in" filter="fade">
                                      <p:cBhvr>
                                        <p:cTn id="340" dur="250"/>
                                        <p:tgtEl>
                                          <p:spTgt spid="82"/>
                                        </p:tgtEl>
                                      </p:cBhvr>
                                    </p:animEffect>
                                  </p:childTnLst>
                                </p:cTn>
                              </p:par>
                              <p:par>
                                <p:cTn id="341" presetID="1" presetClass="entr" presetSubtype="0" fill="hold" nodeType="withEffect">
                                  <p:stCondLst>
                                    <p:cond delay="0"/>
                                  </p:stCondLst>
                                  <p:childTnLst>
                                    <p:set>
                                      <p:cBhvr>
                                        <p:cTn id="342" dur="1" fill="hold">
                                          <p:stCondLst>
                                            <p:cond delay="0"/>
                                          </p:stCondLst>
                                        </p:cTn>
                                        <p:tgtEl>
                                          <p:spTgt spid="5"/>
                                        </p:tgtEl>
                                        <p:attrNameLst>
                                          <p:attrName>style.visibility</p:attrName>
                                        </p:attrNameLst>
                                      </p:cBhvr>
                                      <p:to>
                                        <p:strVal val="visible"/>
                                      </p:to>
                                    </p:set>
                                  </p:childTnLst>
                                </p:cTn>
                              </p:par>
                              <p:par>
                                <p:cTn id="343" presetID="2" presetClass="exit" presetSubtype="2" accel="100000" fill="hold" nodeType="withEffect">
                                  <p:stCondLst>
                                    <p:cond delay="0"/>
                                  </p:stCondLst>
                                  <p:childTnLst>
                                    <p:anim calcmode="lin" valueType="num">
                                      <p:cBhvr additive="base">
                                        <p:cTn id="344" dur="500"/>
                                        <p:tgtEl>
                                          <p:spTgt spid="5"/>
                                        </p:tgtEl>
                                        <p:attrNameLst>
                                          <p:attrName>ppt_x</p:attrName>
                                        </p:attrNameLst>
                                      </p:cBhvr>
                                      <p:tavLst>
                                        <p:tav tm="0">
                                          <p:val>
                                            <p:strVal val="ppt_x"/>
                                          </p:val>
                                        </p:tav>
                                        <p:tav tm="100000">
                                          <p:val>
                                            <p:strVal val="1+ppt_w/2"/>
                                          </p:val>
                                        </p:tav>
                                      </p:tavLst>
                                    </p:anim>
                                    <p:anim calcmode="lin" valueType="num">
                                      <p:cBhvr additive="base">
                                        <p:cTn id="345" dur="500"/>
                                        <p:tgtEl>
                                          <p:spTgt spid="5"/>
                                        </p:tgtEl>
                                        <p:attrNameLst>
                                          <p:attrName>ppt_y</p:attrName>
                                        </p:attrNameLst>
                                      </p:cBhvr>
                                      <p:tavLst>
                                        <p:tav tm="0">
                                          <p:val>
                                            <p:strVal val="ppt_y"/>
                                          </p:val>
                                        </p:tav>
                                        <p:tav tm="100000">
                                          <p:val>
                                            <p:strVal val="ppt_y"/>
                                          </p:val>
                                        </p:tav>
                                      </p:tavLst>
                                    </p:anim>
                                    <p:set>
                                      <p:cBhvr>
                                        <p:cTn id="346" dur="1" fill="hold">
                                          <p:stCondLst>
                                            <p:cond delay="499"/>
                                          </p:stCondLst>
                                        </p:cTn>
                                        <p:tgtEl>
                                          <p:spTgt spid="5"/>
                                        </p:tgtEl>
                                        <p:attrNameLst>
                                          <p:attrName>style.visibility</p:attrName>
                                        </p:attrNameLst>
                                      </p:cBhvr>
                                      <p:to>
                                        <p:strVal val="hidden"/>
                                      </p:to>
                                    </p:set>
                                  </p:childTnLst>
                                </p:cTn>
                              </p:par>
                              <p:par>
                                <p:cTn id="347" presetID="42" presetClass="path" presetSubtype="0" accel="50000" decel="50000" fill="hold" grpId="1" nodeType="withEffect">
                                  <p:stCondLst>
                                    <p:cond delay="0"/>
                                  </p:stCondLst>
                                  <p:childTnLst>
                                    <p:animMotion origin="layout" path="M 1.25E-6 -3.14815E-6 L -0.23984 0.02373 " pathEditMode="relative" rAng="0" ptsTypes="AA">
                                      <p:cBhvr>
                                        <p:cTn id="348" dur="500" fill="hold"/>
                                        <p:tgtEl>
                                          <p:spTgt spid="79"/>
                                        </p:tgtEl>
                                        <p:attrNameLst>
                                          <p:attrName>ppt_x</p:attrName>
                                          <p:attrName>ppt_y</p:attrName>
                                        </p:attrNameLst>
                                      </p:cBhvr>
                                      <p:rCtr x="-11992" y="1181"/>
                                    </p:animMotion>
                                  </p:childTnLst>
                                </p:cTn>
                              </p:par>
                              <p:par>
                                <p:cTn id="349" presetID="42" presetClass="path" presetSubtype="0" accel="50000" decel="50000" fill="hold" grpId="1" nodeType="withEffect">
                                  <p:stCondLst>
                                    <p:cond delay="0"/>
                                  </p:stCondLst>
                                  <p:childTnLst>
                                    <p:animMotion origin="layout" path="M 6.25E-7 2.77778E-6 L -0.19688 0.0243 " pathEditMode="relative" rAng="0" ptsTypes="AA">
                                      <p:cBhvr>
                                        <p:cTn id="350" dur="500" fill="hold"/>
                                        <p:tgtEl>
                                          <p:spTgt spid="80"/>
                                        </p:tgtEl>
                                        <p:attrNameLst>
                                          <p:attrName>ppt_x</p:attrName>
                                          <p:attrName>ppt_y</p:attrName>
                                        </p:attrNameLst>
                                      </p:cBhvr>
                                      <p:rCtr x="-9844" y="1215"/>
                                    </p:animMotion>
                                  </p:childTnLst>
                                </p:cTn>
                              </p:par>
                            </p:childTnLst>
                          </p:cTn>
                        </p:par>
                        <p:par>
                          <p:cTn id="351" fill="hold">
                            <p:stCondLst>
                              <p:cond delay="500"/>
                            </p:stCondLst>
                            <p:childTnLst>
                              <p:par>
                                <p:cTn id="352" presetID="10" presetClass="entr" presetSubtype="0" fill="hold" nodeType="afterEffect">
                                  <p:stCondLst>
                                    <p:cond delay="0"/>
                                  </p:stCondLst>
                                  <p:childTnLst>
                                    <p:set>
                                      <p:cBhvr>
                                        <p:cTn id="353" dur="1" fill="hold">
                                          <p:stCondLst>
                                            <p:cond delay="0"/>
                                          </p:stCondLst>
                                        </p:cTn>
                                        <p:tgtEl>
                                          <p:spTgt spid="4"/>
                                        </p:tgtEl>
                                        <p:attrNameLst>
                                          <p:attrName>style.visibility</p:attrName>
                                        </p:attrNameLst>
                                      </p:cBhvr>
                                      <p:to>
                                        <p:strVal val="visible"/>
                                      </p:to>
                                    </p:set>
                                    <p:animEffect transition="in" filter="fade">
                                      <p:cBhvr>
                                        <p:cTn id="354" dur="250"/>
                                        <p:tgtEl>
                                          <p:spTgt spid="4"/>
                                        </p:tgtEl>
                                      </p:cBhvr>
                                    </p:animEffect>
                                  </p:childTnLst>
                                </p:cTn>
                              </p:par>
                            </p:childTnLst>
                          </p:cTn>
                        </p:par>
                      </p:childTnLst>
                    </p:cTn>
                  </p:par>
                  <p:par>
                    <p:cTn id="355" fill="hold">
                      <p:stCondLst>
                        <p:cond delay="indefinite"/>
                      </p:stCondLst>
                      <p:childTnLst>
                        <p:par>
                          <p:cTn id="356" fill="hold">
                            <p:stCondLst>
                              <p:cond delay="0"/>
                            </p:stCondLst>
                            <p:childTnLst>
                              <p:par>
                                <p:cTn id="357" presetID="10" presetClass="entr" presetSubtype="0" fill="hold" grpId="0" nodeType="clickEffect">
                                  <p:stCondLst>
                                    <p:cond delay="0"/>
                                  </p:stCondLst>
                                  <p:childTnLst>
                                    <p:set>
                                      <p:cBhvr>
                                        <p:cTn id="358" dur="1" fill="hold">
                                          <p:stCondLst>
                                            <p:cond delay="0"/>
                                          </p:stCondLst>
                                        </p:cTn>
                                        <p:tgtEl>
                                          <p:spTgt spid="83"/>
                                        </p:tgtEl>
                                        <p:attrNameLst>
                                          <p:attrName>style.visibility</p:attrName>
                                        </p:attrNameLst>
                                      </p:cBhvr>
                                      <p:to>
                                        <p:strVal val="visible"/>
                                      </p:to>
                                    </p:set>
                                    <p:animEffect transition="in" filter="fade">
                                      <p:cBhvr>
                                        <p:cTn id="359" dur="250"/>
                                        <p:tgtEl>
                                          <p:spTgt spid="83"/>
                                        </p:tgtEl>
                                      </p:cBhvr>
                                    </p:animEffect>
                                  </p:childTnLst>
                                </p:cTn>
                              </p:par>
                            </p:childTnLst>
                          </p:cTn>
                        </p:par>
                      </p:childTnLst>
                    </p:cTn>
                  </p:par>
                  <p:par>
                    <p:cTn id="360" fill="hold">
                      <p:stCondLst>
                        <p:cond delay="indefinite"/>
                      </p:stCondLst>
                      <p:childTnLst>
                        <p:par>
                          <p:cTn id="361" fill="hold">
                            <p:stCondLst>
                              <p:cond delay="0"/>
                            </p:stCondLst>
                            <p:childTnLst>
                              <p:par>
                                <p:cTn id="362" presetID="10" presetClass="exit" presetSubtype="0" fill="hold" grpId="2" nodeType="clickEffect">
                                  <p:stCondLst>
                                    <p:cond delay="0"/>
                                  </p:stCondLst>
                                  <p:childTnLst>
                                    <p:animEffect transition="out" filter="fade">
                                      <p:cBhvr>
                                        <p:cTn id="363" dur="250"/>
                                        <p:tgtEl>
                                          <p:spTgt spid="79"/>
                                        </p:tgtEl>
                                      </p:cBhvr>
                                    </p:animEffect>
                                    <p:set>
                                      <p:cBhvr>
                                        <p:cTn id="364" dur="1" fill="hold">
                                          <p:stCondLst>
                                            <p:cond delay="249"/>
                                          </p:stCondLst>
                                        </p:cTn>
                                        <p:tgtEl>
                                          <p:spTgt spid="79"/>
                                        </p:tgtEl>
                                        <p:attrNameLst>
                                          <p:attrName>style.visibility</p:attrName>
                                        </p:attrNameLst>
                                      </p:cBhvr>
                                      <p:to>
                                        <p:strVal val="hidden"/>
                                      </p:to>
                                    </p:set>
                                  </p:childTnLst>
                                </p:cTn>
                              </p:par>
                              <p:par>
                                <p:cTn id="365" presetID="10" presetClass="exit" presetSubtype="0" fill="hold" grpId="2" nodeType="withEffect">
                                  <p:stCondLst>
                                    <p:cond delay="0"/>
                                  </p:stCondLst>
                                  <p:childTnLst>
                                    <p:animEffect transition="out" filter="fade">
                                      <p:cBhvr>
                                        <p:cTn id="366" dur="250"/>
                                        <p:tgtEl>
                                          <p:spTgt spid="80"/>
                                        </p:tgtEl>
                                      </p:cBhvr>
                                    </p:animEffect>
                                    <p:set>
                                      <p:cBhvr>
                                        <p:cTn id="367" dur="1" fill="hold">
                                          <p:stCondLst>
                                            <p:cond delay="249"/>
                                          </p:stCondLst>
                                        </p:cTn>
                                        <p:tgtEl>
                                          <p:spTgt spid="80"/>
                                        </p:tgtEl>
                                        <p:attrNameLst>
                                          <p:attrName>style.visibility</p:attrName>
                                        </p:attrNameLst>
                                      </p:cBhvr>
                                      <p:to>
                                        <p:strVal val="hidden"/>
                                      </p:to>
                                    </p:set>
                                  </p:childTnLst>
                                </p:cTn>
                              </p:par>
                              <p:par>
                                <p:cTn id="368" presetID="10" presetClass="exit" presetSubtype="0" fill="hold" grpId="1" nodeType="withEffect">
                                  <p:stCondLst>
                                    <p:cond delay="0"/>
                                  </p:stCondLst>
                                  <p:childTnLst>
                                    <p:animEffect transition="out" filter="fade">
                                      <p:cBhvr>
                                        <p:cTn id="369" dur="250"/>
                                        <p:tgtEl>
                                          <p:spTgt spid="81"/>
                                        </p:tgtEl>
                                      </p:cBhvr>
                                    </p:animEffect>
                                    <p:set>
                                      <p:cBhvr>
                                        <p:cTn id="370" dur="1" fill="hold">
                                          <p:stCondLst>
                                            <p:cond delay="249"/>
                                          </p:stCondLst>
                                        </p:cTn>
                                        <p:tgtEl>
                                          <p:spTgt spid="81"/>
                                        </p:tgtEl>
                                        <p:attrNameLst>
                                          <p:attrName>style.visibility</p:attrName>
                                        </p:attrNameLst>
                                      </p:cBhvr>
                                      <p:to>
                                        <p:strVal val="hidden"/>
                                      </p:to>
                                    </p:set>
                                  </p:childTnLst>
                                </p:cTn>
                              </p:par>
                              <p:par>
                                <p:cTn id="371" presetID="10" presetClass="exit" presetSubtype="0" fill="hold" grpId="1" nodeType="withEffect">
                                  <p:stCondLst>
                                    <p:cond delay="0"/>
                                  </p:stCondLst>
                                  <p:childTnLst>
                                    <p:animEffect transition="out" filter="fade">
                                      <p:cBhvr>
                                        <p:cTn id="372" dur="250"/>
                                        <p:tgtEl>
                                          <p:spTgt spid="82"/>
                                        </p:tgtEl>
                                      </p:cBhvr>
                                    </p:animEffect>
                                    <p:set>
                                      <p:cBhvr>
                                        <p:cTn id="373" dur="1" fill="hold">
                                          <p:stCondLst>
                                            <p:cond delay="249"/>
                                          </p:stCondLst>
                                        </p:cTn>
                                        <p:tgtEl>
                                          <p:spTgt spid="82"/>
                                        </p:tgtEl>
                                        <p:attrNameLst>
                                          <p:attrName>style.visibility</p:attrName>
                                        </p:attrNameLst>
                                      </p:cBhvr>
                                      <p:to>
                                        <p:strVal val="hidden"/>
                                      </p:to>
                                    </p:set>
                                  </p:childTnLst>
                                </p:cTn>
                              </p:par>
                              <p:par>
                                <p:cTn id="374" presetID="10" presetClass="exit" presetSubtype="0" fill="hold" nodeType="withEffect">
                                  <p:stCondLst>
                                    <p:cond delay="0"/>
                                  </p:stCondLst>
                                  <p:childTnLst>
                                    <p:animEffect transition="out" filter="fade">
                                      <p:cBhvr>
                                        <p:cTn id="375" dur="250"/>
                                        <p:tgtEl>
                                          <p:spTgt spid="4"/>
                                        </p:tgtEl>
                                      </p:cBhvr>
                                    </p:animEffect>
                                    <p:set>
                                      <p:cBhvr>
                                        <p:cTn id="376" dur="1" fill="hold">
                                          <p:stCondLst>
                                            <p:cond delay="249"/>
                                          </p:stCondLst>
                                        </p:cTn>
                                        <p:tgtEl>
                                          <p:spTgt spid="4"/>
                                        </p:tgtEl>
                                        <p:attrNameLst>
                                          <p:attrName>style.visibility</p:attrName>
                                        </p:attrNameLst>
                                      </p:cBhvr>
                                      <p:to>
                                        <p:strVal val="hidden"/>
                                      </p:to>
                                    </p:set>
                                  </p:childTnLst>
                                </p:cTn>
                              </p:par>
                              <p:par>
                                <p:cTn id="377" presetID="42" presetClass="path" presetSubtype="0" accel="50000" decel="50000" fill="hold" grpId="1" nodeType="withEffect">
                                  <p:stCondLst>
                                    <p:cond delay="0"/>
                                  </p:stCondLst>
                                  <p:childTnLst>
                                    <p:animMotion origin="layout" path="M -3.4375E-6 -2.59259E-6 L -3.4375E-6 -0.16886 " pathEditMode="relative" rAng="0" ptsTypes="AA">
                                      <p:cBhvr>
                                        <p:cTn id="378" dur="500" fill="hold"/>
                                        <p:tgtEl>
                                          <p:spTgt spid="83"/>
                                        </p:tgtEl>
                                        <p:attrNameLst>
                                          <p:attrName>ppt_x</p:attrName>
                                          <p:attrName>ppt_y</p:attrName>
                                        </p:attrNameLst>
                                      </p:cBhvr>
                                      <p:rCtr x="0" y="-8449"/>
                                    </p:animMotion>
                                  </p:childTnLst>
                                </p:cTn>
                              </p:par>
                            </p:childTnLst>
                          </p:cTn>
                        </p:par>
                        <p:par>
                          <p:cTn id="379" fill="hold">
                            <p:stCondLst>
                              <p:cond delay="500"/>
                            </p:stCondLst>
                            <p:childTnLst>
                              <p:par>
                                <p:cTn id="380" presetID="1" presetClass="exit" presetSubtype="0" fill="hold" grpId="2" nodeType="afterEffect">
                                  <p:stCondLst>
                                    <p:cond delay="0"/>
                                  </p:stCondLst>
                                  <p:childTnLst>
                                    <p:set>
                                      <p:cBhvr>
                                        <p:cTn id="381" dur="1" fill="hold">
                                          <p:stCondLst>
                                            <p:cond delay="0"/>
                                          </p:stCondLst>
                                        </p:cTn>
                                        <p:tgtEl>
                                          <p:spTgt spid="83"/>
                                        </p:tgtEl>
                                        <p:attrNameLst>
                                          <p:attrName>style.visibility</p:attrName>
                                        </p:attrNameLst>
                                      </p:cBhvr>
                                      <p:to>
                                        <p:strVal val="hidden"/>
                                      </p:to>
                                    </p:set>
                                  </p:childTnLst>
                                </p:cTn>
                              </p:par>
                              <p:par>
                                <p:cTn id="382" presetID="1" presetClass="entr" presetSubtype="0" fill="hold" grpId="0" nodeType="withEffect">
                                  <p:stCondLst>
                                    <p:cond delay="0"/>
                                  </p:stCondLst>
                                  <p:childTnLst>
                                    <p:set>
                                      <p:cBhvr>
                                        <p:cTn id="383" dur="1" fill="hold">
                                          <p:stCondLst>
                                            <p:cond delay="0"/>
                                          </p:stCondLst>
                                        </p:cTn>
                                        <p:tgtEl>
                                          <p:spTgt spid="86"/>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3"/>
                                        </p:tgtEl>
                                        <p:attrNameLst>
                                          <p:attrName>style.visibility</p:attrName>
                                        </p:attrNameLst>
                                      </p:cBhvr>
                                      <p:to>
                                        <p:strVal val="visible"/>
                                      </p:to>
                                    </p:set>
                                  </p:childTnLst>
                                </p:cTn>
                              </p:par>
                            </p:childTnLst>
                          </p:cTn>
                        </p:par>
                      </p:childTnLst>
                    </p:cTn>
                  </p:par>
                  <p:par>
                    <p:cTn id="386" fill="hold">
                      <p:stCondLst>
                        <p:cond delay="indefinite"/>
                      </p:stCondLst>
                      <p:childTnLst>
                        <p:par>
                          <p:cTn id="387" fill="hold">
                            <p:stCondLst>
                              <p:cond delay="0"/>
                            </p:stCondLst>
                            <p:childTnLst>
                              <p:par>
                                <p:cTn id="388" presetID="42" presetClass="path" presetSubtype="0" accel="50000" decel="50000" fill="hold" grpId="1" nodeType="clickEffect">
                                  <p:stCondLst>
                                    <p:cond delay="0"/>
                                  </p:stCondLst>
                                  <p:childTnLst>
                                    <p:animMotion origin="layout" path="M 1.5625E-6 -1.48148E-6 L 0.0541 -0.17292 " pathEditMode="relative" rAng="0" ptsTypes="AA">
                                      <p:cBhvr>
                                        <p:cTn id="389" dur="500" fill="hold"/>
                                        <p:tgtEl>
                                          <p:spTgt spid="3"/>
                                        </p:tgtEl>
                                        <p:attrNameLst>
                                          <p:attrName>ppt_x</p:attrName>
                                          <p:attrName>ppt_y</p:attrName>
                                        </p:attrNameLst>
                                      </p:cBhvr>
                                      <p:rCtr x="2702" y="-8646"/>
                                    </p:animMotion>
                                  </p:childTnLst>
                                </p:cTn>
                              </p:par>
                              <p:par>
                                <p:cTn id="390" presetID="3" presetClass="emph" presetSubtype="2" fill="hold" grpId="3" nodeType="withEffect">
                                  <p:stCondLst>
                                    <p:cond delay="0"/>
                                  </p:stCondLst>
                                  <p:childTnLst>
                                    <p:animClr clrSpc="rgb" dir="cw">
                                      <p:cBhvr override="childStyle">
                                        <p:cTn id="391" dur="500" fill="hold"/>
                                        <p:tgtEl>
                                          <p:spTgt spid="3"/>
                                        </p:tgtEl>
                                        <p:attrNameLst>
                                          <p:attrName>style.color</p:attrName>
                                        </p:attrNameLst>
                                      </p:cBhvr>
                                      <p:to>
                                        <a:srgbClr val="F2F2F2"/>
                                      </p:to>
                                    </p:animClr>
                                  </p:childTnLst>
                                </p:cTn>
                              </p:par>
                              <p:par>
                                <p:cTn id="392" presetID="6" presetClass="emph" presetSubtype="0" accel="50000" decel="50000" fill="hold" grpId="2" nodeType="withEffect">
                                  <p:stCondLst>
                                    <p:cond delay="0"/>
                                  </p:stCondLst>
                                  <p:childTnLst>
                                    <p:animScale>
                                      <p:cBhvr>
                                        <p:cTn id="393" dur="500" fill="hold"/>
                                        <p:tgtEl>
                                          <p:spTgt spid="3"/>
                                        </p:tgtEl>
                                      </p:cBhvr>
                                      <p:by x="50000" y="50000"/>
                                    </p:animScale>
                                  </p:childTnLst>
                                </p:cTn>
                              </p:par>
                              <p:par>
                                <p:cTn id="394" presetID="2" presetClass="exit" presetSubtype="4" decel="100000" fill="hold" nodeType="withEffect">
                                  <p:stCondLst>
                                    <p:cond delay="0"/>
                                  </p:stCondLst>
                                  <p:childTnLst>
                                    <p:anim calcmode="lin" valueType="num">
                                      <p:cBhvr additive="base">
                                        <p:cTn id="395" dur="500"/>
                                        <p:tgtEl>
                                          <p:spTgt spid="10"/>
                                        </p:tgtEl>
                                        <p:attrNameLst>
                                          <p:attrName>ppt_x</p:attrName>
                                        </p:attrNameLst>
                                      </p:cBhvr>
                                      <p:tavLst>
                                        <p:tav tm="0">
                                          <p:val>
                                            <p:strVal val="ppt_x"/>
                                          </p:val>
                                        </p:tav>
                                        <p:tav tm="100000">
                                          <p:val>
                                            <p:strVal val="ppt_x"/>
                                          </p:val>
                                        </p:tav>
                                      </p:tavLst>
                                    </p:anim>
                                    <p:anim calcmode="lin" valueType="num">
                                      <p:cBhvr additive="base">
                                        <p:cTn id="396" dur="500"/>
                                        <p:tgtEl>
                                          <p:spTgt spid="10"/>
                                        </p:tgtEl>
                                        <p:attrNameLst>
                                          <p:attrName>ppt_y</p:attrName>
                                        </p:attrNameLst>
                                      </p:cBhvr>
                                      <p:tavLst>
                                        <p:tav tm="0">
                                          <p:val>
                                            <p:strVal val="ppt_y"/>
                                          </p:val>
                                        </p:tav>
                                        <p:tav tm="100000">
                                          <p:val>
                                            <p:strVal val="1+ppt_h/2"/>
                                          </p:val>
                                        </p:tav>
                                      </p:tavLst>
                                    </p:anim>
                                    <p:set>
                                      <p:cBhvr>
                                        <p:cTn id="397" dur="1" fill="hold">
                                          <p:stCondLst>
                                            <p:cond delay="499"/>
                                          </p:stCondLst>
                                        </p:cTn>
                                        <p:tgtEl>
                                          <p:spTgt spid="10"/>
                                        </p:tgtEl>
                                        <p:attrNameLst>
                                          <p:attrName>style.visibility</p:attrName>
                                        </p:attrNameLst>
                                      </p:cBhvr>
                                      <p:to>
                                        <p:strVal val="hidden"/>
                                      </p:to>
                                    </p:set>
                                  </p:childTnLst>
                                </p:cTn>
                              </p:par>
                              <p:par>
                                <p:cTn id="398" presetID="2" presetClass="entr" presetSubtype="4" decel="100000" fill="hold" nodeType="withEffect">
                                  <p:stCondLst>
                                    <p:cond delay="0"/>
                                  </p:stCondLst>
                                  <p:childTnLst>
                                    <p:set>
                                      <p:cBhvr>
                                        <p:cTn id="399" dur="1" fill="hold">
                                          <p:stCondLst>
                                            <p:cond delay="0"/>
                                          </p:stCondLst>
                                        </p:cTn>
                                        <p:tgtEl>
                                          <p:spTgt spid="1026"/>
                                        </p:tgtEl>
                                        <p:attrNameLst>
                                          <p:attrName>style.visibility</p:attrName>
                                        </p:attrNameLst>
                                      </p:cBhvr>
                                      <p:to>
                                        <p:strVal val="visible"/>
                                      </p:to>
                                    </p:set>
                                    <p:anim calcmode="lin" valueType="num">
                                      <p:cBhvr additive="base">
                                        <p:cTn id="400" dur="500" fill="hold"/>
                                        <p:tgtEl>
                                          <p:spTgt spid="1026"/>
                                        </p:tgtEl>
                                        <p:attrNameLst>
                                          <p:attrName>ppt_x</p:attrName>
                                        </p:attrNameLst>
                                      </p:cBhvr>
                                      <p:tavLst>
                                        <p:tav tm="0">
                                          <p:val>
                                            <p:strVal val="#ppt_x"/>
                                          </p:val>
                                        </p:tav>
                                        <p:tav tm="100000">
                                          <p:val>
                                            <p:strVal val="#ppt_x"/>
                                          </p:val>
                                        </p:tav>
                                      </p:tavLst>
                                    </p:anim>
                                    <p:anim calcmode="lin" valueType="num">
                                      <p:cBhvr additive="base">
                                        <p:cTn id="401" dur="500" fill="hold"/>
                                        <p:tgtEl>
                                          <p:spTgt spid="1026"/>
                                        </p:tgtEl>
                                        <p:attrNameLst>
                                          <p:attrName>ppt_y</p:attrName>
                                        </p:attrNameLst>
                                      </p:cBhvr>
                                      <p:tavLst>
                                        <p:tav tm="0">
                                          <p:val>
                                            <p:strVal val="1+#ppt_h/2"/>
                                          </p:val>
                                        </p:tav>
                                        <p:tav tm="100000">
                                          <p:val>
                                            <p:strVal val="#ppt_y"/>
                                          </p:val>
                                        </p:tav>
                                      </p:tavLst>
                                    </p:anim>
                                  </p:childTnLst>
                                </p:cTn>
                              </p:par>
                              <p:par>
                                <p:cTn id="402" presetID="1" presetClass="entr" presetSubtype="0" fill="hold" grpId="0" nodeType="withEffect">
                                  <p:stCondLst>
                                    <p:cond delay="0"/>
                                  </p:stCondLst>
                                  <p:childTnLst>
                                    <p:set>
                                      <p:cBhvr>
                                        <p:cTn id="403" dur="1" fill="hold">
                                          <p:stCondLst>
                                            <p:cond delay="0"/>
                                          </p:stCondLst>
                                        </p:cTn>
                                        <p:tgtEl>
                                          <p:spTgt spid="87"/>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42" presetClass="path" presetSubtype="0" accel="50000" decel="50000" fill="hold" grpId="1" nodeType="clickEffect">
                                  <p:stCondLst>
                                    <p:cond delay="0"/>
                                  </p:stCondLst>
                                  <p:childTnLst>
                                    <p:animMotion origin="layout" path="M -3.75E-6 -3.88889E-6 L 0.12813 -0.17291 " pathEditMode="relative" rAng="0" ptsTypes="AA">
                                      <p:cBhvr>
                                        <p:cTn id="407" dur="500" fill="hold"/>
                                        <p:tgtEl>
                                          <p:spTgt spid="87"/>
                                        </p:tgtEl>
                                        <p:attrNameLst>
                                          <p:attrName>ppt_x</p:attrName>
                                          <p:attrName>ppt_y</p:attrName>
                                        </p:attrNameLst>
                                      </p:cBhvr>
                                      <p:rCtr x="6406" y="-8646"/>
                                    </p:animMotion>
                                  </p:childTnLst>
                                </p:cTn>
                              </p:par>
                              <p:par>
                                <p:cTn id="408" presetID="3" presetClass="emph" presetSubtype="2" fill="hold" grpId="3" nodeType="withEffect">
                                  <p:stCondLst>
                                    <p:cond delay="0"/>
                                  </p:stCondLst>
                                  <p:childTnLst>
                                    <p:animClr clrSpc="rgb" dir="cw">
                                      <p:cBhvr override="childStyle">
                                        <p:cTn id="409" dur="500" fill="hold"/>
                                        <p:tgtEl>
                                          <p:spTgt spid="87"/>
                                        </p:tgtEl>
                                        <p:attrNameLst>
                                          <p:attrName>style.color</p:attrName>
                                        </p:attrNameLst>
                                      </p:cBhvr>
                                      <p:to>
                                        <a:srgbClr val="F2F2F2"/>
                                      </p:to>
                                    </p:animClr>
                                  </p:childTnLst>
                                </p:cTn>
                              </p:par>
                              <p:par>
                                <p:cTn id="410" presetID="6" presetClass="emph" presetSubtype="0" accel="50000" decel="50000" fill="hold" grpId="2" nodeType="withEffect">
                                  <p:stCondLst>
                                    <p:cond delay="0"/>
                                  </p:stCondLst>
                                  <p:childTnLst>
                                    <p:animScale>
                                      <p:cBhvr>
                                        <p:cTn id="411" dur="500" fill="hold"/>
                                        <p:tgtEl>
                                          <p:spTgt spid="87"/>
                                        </p:tgtEl>
                                      </p:cBhvr>
                                      <p:by x="50000" y="50000"/>
                                    </p:animScale>
                                  </p:childTnLst>
                                </p:cTn>
                              </p:par>
                              <p:par>
                                <p:cTn id="412" presetID="2" presetClass="exit" presetSubtype="4" decel="100000" fill="hold" nodeType="withEffect">
                                  <p:stCondLst>
                                    <p:cond delay="0"/>
                                  </p:stCondLst>
                                  <p:childTnLst>
                                    <p:anim calcmode="lin" valueType="num">
                                      <p:cBhvr additive="base">
                                        <p:cTn id="413" dur="500"/>
                                        <p:tgtEl>
                                          <p:spTgt spid="1026"/>
                                        </p:tgtEl>
                                        <p:attrNameLst>
                                          <p:attrName>ppt_x</p:attrName>
                                        </p:attrNameLst>
                                      </p:cBhvr>
                                      <p:tavLst>
                                        <p:tav tm="0">
                                          <p:val>
                                            <p:strVal val="ppt_x"/>
                                          </p:val>
                                        </p:tav>
                                        <p:tav tm="100000">
                                          <p:val>
                                            <p:strVal val="ppt_x"/>
                                          </p:val>
                                        </p:tav>
                                      </p:tavLst>
                                    </p:anim>
                                    <p:anim calcmode="lin" valueType="num">
                                      <p:cBhvr additive="base">
                                        <p:cTn id="414" dur="500"/>
                                        <p:tgtEl>
                                          <p:spTgt spid="1026"/>
                                        </p:tgtEl>
                                        <p:attrNameLst>
                                          <p:attrName>ppt_y</p:attrName>
                                        </p:attrNameLst>
                                      </p:cBhvr>
                                      <p:tavLst>
                                        <p:tav tm="0">
                                          <p:val>
                                            <p:strVal val="ppt_y"/>
                                          </p:val>
                                        </p:tav>
                                        <p:tav tm="100000">
                                          <p:val>
                                            <p:strVal val="1+ppt_h/2"/>
                                          </p:val>
                                        </p:tav>
                                      </p:tavLst>
                                    </p:anim>
                                    <p:set>
                                      <p:cBhvr>
                                        <p:cTn id="415" dur="1" fill="hold">
                                          <p:stCondLst>
                                            <p:cond delay="499"/>
                                          </p:stCondLst>
                                        </p:cTn>
                                        <p:tgtEl>
                                          <p:spTgt spid="1026"/>
                                        </p:tgtEl>
                                        <p:attrNameLst>
                                          <p:attrName>style.visibility</p:attrName>
                                        </p:attrNameLst>
                                      </p:cBhvr>
                                      <p:to>
                                        <p:strVal val="hidden"/>
                                      </p:to>
                                    </p:set>
                                  </p:childTnLst>
                                </p:cTn>
                              </p:par>
                              <p:par>
                                <p:cTn id="416" presetID="2" presetClass="entr" presetSubtype="4" decel="100000" fill="hold" nodeType="withEffect">
                                  <p:stCondLst>
                                    <p:cond delay="0"/>
                                  </p:stCondLst>
                                  <p:childTnLst>
                                    <p:set>
                                      <p:cBhvr>
                                        <p:cTn id="417" dur="1" fill="hold">
                                          <p:stCondLst>
                                            <p:cond delay="0"/>
                                          </p:stCondLst>
                                        </p:cTn>
                                        <p:tgtEl>
                                          <p:spTgt spid="1027"/>
                                        </p:tgtEl>
                                        <p:attrNameLst>
                                          <p:attrName>style.visibility</p:attrName>
                                        </p:attrNameLst>
                                      </p:cBhvr>
                                      <p:to>
                                        <p:strVal val="visible"/>
                                      </p:to>
                                    </p:set>
                                    <p:anim calcmode="lin" valueType="num">
                                      <p:cBhvr additive="base">
                                        <p:cTn id="418" dur="500" fill="hold"/>
                                        <p:tgtEl>
                                          <p:spTgt spid="1027"/>
                                        </p:tgtEl>
                                        <p:attrNameLst>
                                          <p:attrName>ppt_x</p:attrName>
                                        </p:attrNameLst>
                                      </p:cBhvr>
                                      <p:tavLst>
                                        <p:tav tm="0">
                                          <p:val>
                                            <p:strVal val="#ppt_x"/>
                                          </p:val>
                                        </p:tav>
                                        <p:tav tm="100000">
                                          <p:val>
                                            <p:strVal val="#ppt_x"/>
                                          </p:val>
                                        </p:tav>
                                      </p:tavLst>
                                    </p:anim>
                                    <p:anim calcmode="lin" valueType="num">
                                      <p:cBhvr additive="base">
                                        <p:cTn id="419" dur="500" fill="hold"/>
                                        <p:tgtEl>
                                          <p:spTgt spid="1027"/>
                                        </p:tgtEl>
                                        <p:attrNameLst>
                                          <p:attrName>ppt_y</p:attrName>
                                        </p:attrNameLst>
                                      </p:cBhvr>
                                      <p:tavLst>
                                        <p:tav tm="0">
                                          <p:val>
                                            <p:strVal val="1+#ppt_h/2"/>
                                          </p:val>
                                        </p:tav>
                                        <p:tav tm="100000">
                                          <p:val>
                                            <p:strVal val="#ppt_y"/>
                                          </p:val>
                                        </p:tav>
                                      </p:tavLst>
                                    </p:anim>
                                  </p:childTnLst>
                                </p:cTn>
                              </p:par>
                              <p:par>
                                <p:cTn id="420" presetID="1" presetClass="entr" presetSubtype="0" fill="hold" grpId="0" nodeType="withEffect">
                                  <p:stCondLst>
                                    <p:cond delay="0"/>
                                  </p:stCondLst>
                                  <p:childTnLst>
                                    <p:set>
                                      <p:cBhvr>
                                        <p:cTn id="421" dur="1" fill="hold">
                                          <p:stCondLst>
                                            <p:cond delay="0"/>
                                          </p:stCondLst>
                                        </p:cTn>
                                        <p:tgtEl>
                                          <p:spTgt spid="88"/>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presetID="42" presetClass="path" presetSubtype="0" accel="50000" decel="50000" fill="hold" grpId="1" nodeType="clickEffect">
                                  <p:stCondLst>
                                    <p:cond delay="0"/>
                                  </p:stCondLst>
                                  <p:childTnLst>
                                    <p:animMotion origin="layout" path="M 5E-6 0 L 0.21641 -0.17465 " pathEditMode="relative" rAng="0" ptsTypes="AA">
                                      <p:cBhvr>
                                        <p:cTn id="425" dur="500" fill="hold"/>
                                        <p:tgtEl>
                                          <p:spTgt spid="88"/>
                                        </p:tgtEl>
                                        <p:attrNameLst>
                                          <p:attrName>ppt_x</p:attrName>
                                          <p:attrName>ppt_y</p:attrName>
                                        </p:attrNameLst>
                                      </p:cBhvr>
                                      <p:rCtr x="10820" y="-8738"/>
                                    </p:animMotion>
                                  </p:childTnLst>
                                </p:cTn>
                              </p:par>
                              <p:par>
                                <p:cTn id="426" presetID="3" presetClass="emph" presetSubtype="2" fill="hold" grpId="3" nodeType="withEffect">
                                  <p:stCondLst>
                                    <p:cond delay="0"/>
                                  </p:stCondLst>
                                  <p:childTnLst>
                                    <p:animClr clrSpc="rgb" dir="cw">
                                      <p:cBhvr override="childStyle">
                                        <p:cTn id="427" dur="500" fill="hold"/>
                                        <p:tgtEl>
                                          <p:spTgt spid="88"/>
                                        </p:tgtEl>
                                        <p:attrNameLst>
                                          <p:attrName>style.color</p:attrName>
                                        </p:attrNameLst>
                                      </p:cBhvr>
                                      <p:to>
                                        <a:srgbClr val="F2F2F2"/>
                                      </p:to>
                                    </p:animClr>
                                  </p:childTnLst>
                                </p:cTn>
                              </p:par>
                              <p:par>
                                <p:cTn id="428" presetID="6" presetClass="emph" presetSubtype="0" accel="50000" decel="50000" fill="hold" grpId="2" nodeType="withEffect">
                                  <p:stCondLst>
                                    <p:cond delay="0"/>
                                  </p:stCondLst>
                                  <p:childTnLst>
                                    <p:animScale>
                                      <p:cBhvr>
                                        <p:cTn id="429" dur="500" fill="hold"/>
                                        <p:tgtEl>
                                          <p:spTgt spid="88"/>
                                        </p:tgtEl>
                                      </p:cBhvr>
                                      <p:by x="50000" y="50000"/>
                                    </p:animScale>
                                  </p:childTnLst>
                                </p:cTn>
                              </p:par>
                              <p:par>
                                <p:cTn id="430" presetID="22" presetClass="exit" presetSubtype="4" fill="hold" nodeType="withEffect">
                                  <p:stCondLst>
                                    <p:cond delay="0"/>
                                  </p:stCondLst>
                                  <p:childTnLst>
                                    <p:animEffect transition="out" filter="wipe(down)">
                                      <p:cBhvr>
                                        <p:cTn id="431" dur="500"/>
                                        <p:tgtEl>
                                          <p:spTgt spid="11"/>
                                        </p:tgtEl>
                                      </p:cBhvr>
                                    </p:animEffect>
                                    <p:set>
                                      <p:cBhvr>
                                        <p:cTn id="432" dur="1" fill="hold">
                                          <p:stCondLst>
                                            <p:cond delay="499"/>
                                          </p:stCondLst>
                                        </p:cTn>
                                        <p:tgtEl>
                                          <p:spTgt spid="11"/>
                                        </p:tgtEl>
                                        <p:attrNameLst>
                                          <p:attrName>style.visibility</p:attrName>
                                        </p:attrNameLst>
                                      </p:cBhvr>
                                      <p:to>
                                        <p:strVal val="hidden"/>
                                      </p:to>
                                    </p:set>
                                  </p:childTnLst>
                                </p:cTn>
                              </p:par>
                              <p:par>
                                <p:cTn id="433" presetID="22" presetClass="entr" presetSubtype="4" fill="hold" nodeType="withEffect">
                                  <p:stCondLst>
                                    <p:cond delay="0"/>
                                  </p:stCondLst>
                                  <p:childTnLst>
                                    <p:set>
                                      <p:cBhvr>
                                        <p:cTn id="434" dur="1" fill="hold">
                                          <p:stCondLst>
                                            <p:cond delay="0"/>
                                          </p:stCondLst>
                                        </p:cTn>
                                        <p:tgtEl>
                                          <p:spTgt spid="1028"/>
                                        </p:tgtEl>
                                        <p:attrNameLst>
                                          <p:attrName>style.visibility</p:attrName>
                                        </p:attrNameLst>
                                      </p:cBhvr>
                                      <p:to>
                                        <p:strVal val="visible"/>
                                      </p:to>
                                    </p:set>
                                    <p:animEffect transition="in" filter="wipe(down)">
                                      <p:cBhvr>
                                        <p:cTn id="435" dur="500"/>
                                        <p:tgtEl>
                                          <p:spTgt spid="1028"/>
                                        </p:tgtEl>
                                      </p:cBhvr>
                                    </p:animEffect>
                                  </p:childTnLst>
                                </p:cTn>
                              </p:par>
                              <p:par>
                                <p:cTn id="436" presetID="2" presetClass="exit" presetSubtype="4" decel="100000" fill="hold" nodeType="withEffect">
                                  <p:stCondLst>
                                    <p:cond delay="0"/>
                                  </p:stCondLst>
                                  <p:childTnLst>
                                    <p:anim calcmode="lin" valueType="num">
                                      <p:cBhvr additive="base">
                                        <p:cTn id="437" dur="500"/>
                                        <p:tgtEl>
                                          <p:spTgt spid="1027"/>
                                        </p:tgtEl>
                                        <p:attrNameLst>
                                          <p:attrName>ppt_x</p:attrName>
                                        </p:attrNameLst>
                                      </p:cBhvr>
                                      <p:tavLst>
                                        <p:tav tm="0">
                                          <p:val>
                                            <p:strVal val="ppt_x"/>
                                          </p:val>
                                        </p:tav>
                                        <p:tav tm="100000">
                                          <p:val>
                                            <p:strVal val="ppt_x"/>
                                          </p:val>
                                        </p:tav>
                                      </p:tavLst>
                                    </p:anim>
                                    <p:anim calcmode="lin" valueType="num">
                                      <p:cBhvr additive="base">
                                        <p:cTn id="438" dur="500"/>
                                        <p:tgtEl>
                                          <p:spTgt spid="1027"/>
                                        </p:tgtEl>
                                        <p:attrNameLst>
                                          <p:attrName>ppt_y</p:attrName>
                                        </p:attrNameLst>
                                      </p:cBhvr>
                                      <p:tavLst>
                                        <p:tav tm="0">
                                          <p:val>
                                            <p:strVal val="ppt_y"/>
                                          </p:val>
                                        </p:tav>
                                        <p:tav tm="100000">
                                          <p:val>
                                            <p:strVal val="1+ppt_h/2"/>
                                          </p:val>
                                        </p:tav>
                                      </p:tavLst>
                                    </p:anim>
                                    <p:set>
                                      <p:cBhvr>
                                        <p:cTn id="439" dur="1" fill="hold">
                                          <p:stCondLst>
                                            <p:cond delay="499"/>
                                          </p:stCondLst>
                                        </p:cTn>
                                        <p:tgtEl>
                                          <p:spTgt spid="1027"/>
                                        </p:tgtEl>
                                        <p:attrNameLst>
                                          <p:attrName>style.visibility</p:attrName>
                                        </p:attrNameLst>
                                      </p:cBhvr>
                                      <p:to>
                                        <p:strVal val="hidden"/>
                                      </p:to>
                                    </p:set>
                                  </p:childTnLst>
                                </p:cTn>
                              </p:par>
                              <p:par>
                                <p:cTn id="440" presetID="2" presetClass="entr" presetSubtype="4" decel="100000" fill="hold" nodeType="withEffect">
                                  <p:stCondLst>
                                    <p:cond delay="0"/>
                                  </p:stCondLst>
                                  <p:childTnLst>
                                    <p:set>
                                      <p:cBhvr>
                                        <p:cTn id="441" dur="1" fill="hold">
                                          <p:stCondLst>
                                            <p:cond delay="0"/>
                                          </p:stCondLst>
                                        </p:cTn>
                                        <p:tgtEl>
                                          <p:spTgt spid="10"/>
                                        </p:tgtEl>
                                        <p:attrNameLst>
                                          <p:attrName>style.visibility</p:attrName>
                                        </p:attrNameLst>
                                      </p:cBhvr>
                                      <p:to>
                                        <p:strVal val="visible"/>
                                      </p:to>
                                    </p:set>
                                    <p:anim calcmode="lin" valueType="num">
                                      <p:cBhvr additive="base">
                                        <p:cTn id="442" dur="500" fill="hold"/>
                                        <p:tgtEl>
                                          <p:spTgt spid="10"/>
                                        </p:tgtEl>
                                        <p:attrNameLst>
                                          <p:attrName>ppt_x</p:attrName>
                                        </p:attrNameLst>
                                      </p:cBhvr>
                                      <p:tavLst>
                                        <p:tav tm="0">
                                          <p:val>
                                            <p:strVal val="#ppt_x"/>
                                          </p:val>
                                        </p:tav>
                                        <p:tav tm="100000">
                                          <p:val>
                                            <p:strVal val="#ppt_x"/>
                                          </p:val>
                                        </p:tav>
                                      </p:tavLst>
                                    </p:anim>
                                    <p:anim calcmode="lin" valueType="num">
                                      <p:cBhvr additive="base">
                                        <p:cTn id="443" dur="500" fill="hold"/>
                                        <p:tgtEl>
                                          <p:spTgt spid="10"/>
                                        </p:tgtEl>
                                        <p:attrNameLst>
                                          <p:attrName>ppt_y</p:attrName>
                                        </p:attrNameLst>
                                      </p:cBhvr>
                                      <p:tavLst>
                                        <p:tav tm="0">
                                          <p:val>
                                            <p:strVal val="1+#ppt_h/2"/>
                                          </p:val>
                                        </p:tav>
                                        <p:tav tm="100000">
                                          <p:val>
                                            <p:strVal val="#ppt_y"/>
                                          </p:val>
                                        </p:tav>
                                      </p:tavLst>
                                    </p:anim>
                                  </p:childTnLst>
                                </p:cTn>
                              </p:par>
                              <p:par>
                                <p:cTn id="444" presetID="1" presetClass="entr" presetSubtype="0" fill="hold" grpId="0" nodeType="withEffect">
                                  <p:stCondLst>
                                    <p:cond delay="0"/>
                                  </p:stCondLst>
                                  <p:childTnLst>
                                    <p:set>
                                      <p:cBhvr>
                                        <p:cTn id="445" dur="1" fill="hold">
                                          <p:stCondLst>
                                            <p:cond delay="0"/>
                                          </p:stCondLst>
                                        </p:cTn>
                                        <p:tgtEl>
                                          <p:spTgt spid="89"/>
                                        </p:tgtEl>
                                        <p:attrNameLst>
                                          <p:attrName>style.visibility</p:attrName>
                                        </p:attrNameLst>
                                      </p:cBhvr>
                                      <p:to>
                                        <p:strVal val="visible"/>
                                      </p:to>
                                    </p:set>
                                  </p:childTnLst>
                                </p:cTn>
                              </p:par>
                            </p:childTnLst>
                          </p:cTn>
                        </p:par>
                      </p:childTnLst>
                    </p:cTn>
                  </p:par>
                  <p:par>
                    <p:cTn id="446" fill="hold">
                      <p:stCondLst>
                        <p:cond delay="indefinite"/>
                      </p:stCondLst>
                      <p:childTnLst>
                        <p:par>
                          <p:cTn id="447" fill="hold">
                            <p:stCondLst>
                              <p:cond delay="0"/>
                            </p:stCondLst>
                            <p:childTnLst>
                              <p:par>
                                <p:cTn id="448" presetID="42" presetClass="path" presetSubtype="0" accel="50000" decel="50000" fill="hold" grpId="1" nodeType="clickEffect">
                                  <p:stCondLst>
                                    <p:cond delay="0"/>
                                  </p:stCondLst>
                                  <p:childTnLst>
                                    <p:animMotion origin="layout" path="M 5E-6 0 L 0.07676 -0.10359 " pathEditMode="relative" rAng="0" ptsTypes="AA">
                                      <p:cBhvr>
                                        <p:cTn id="449" dur="500" fill="hold"/>
                                        <p:tgtEl>
                                          <p:spTgt spid="89"/>
                                        </p:tgtEl>
                                        <p:attrNameLst>
                                          <p:attrName>ppt_x</p:attrName>
                                          <p:attrName>ppt_y</p:attrName>
                                        </p:attrNameLst>
                                      </p:cBhvr>
                                      <p:rCtr x="3835" y="-5185"/>
                                    </p:animMotion>
                                  </p:childTnLst>
                                </p:cTn>
                              </p:par>
                              <p:par>
                                <p:cTn id="450" presetID="3" presetClass="emph" presetSubtype="2" fill="hold" grpId="3" nodeType="withEffect">
                                  <p:stCondLst>
                                    <p:cond delay="0"/>
                                  </p:stCondLst>
                                  <p:childTnLst>
                                    <p:animClr clrSpc="rgb" dir="cw">
                                      <p:cBhvr override="childStyle">
                                        <p:cTn id="451" dur="500" fill="hold"/>
                                        <p:tgtEl>
                                          <p:spTgt spid="89"/>
                                        </p:tgtEl>
                                        <p:attrNameLst>
                                          <p:attrName>style.color</p:attrName>
                                        </p:attrNameLst>
                                      </p:cBhvr>
                                      <p:to>
                                        <a:srgbClr val="F2F2F2"/>
                                      </p:to>
                                    </p:animClr>
                                  </p:childTnLst>
                                </p:cTn>
                              </p:par>
                              <p:par>
                                <p:cTn id="452" presetID="6" presetClass="emph" presetSubtype="0" accel="50000" decel="50000" fill="hold" grpId="2" nodeType="withEffect">
                                  <p:stCondLst>
                                    <p:cond delay="0"/>
                                  </p:stCondLst>
                                  <p:childTnLst>
                                    <p:animScale>
                                      <p:cBhvr>
                                        <p:cTn id="453" dur="500" fill="hold"/>
                                        <p:tgtEl>
                                          <p:spTgt spid="89"/>
                                        </p:tgtEl>
                                      </p:cBhvr>
                                      <p:by x="50000" y="50000"/>
                                    </p:animScale>
                                  </p:childTnLst>
                                </p:cTn>
                              </p:par>
                              <p:par>
                                <p:cTn id="454" presetID="2" presetClass="exit" presetSubtype="4" decel="100000" fill="hold" nodeType="withEffect">
                                  <p:stCondLst>
                                    <p:cond delay="0"/>
                                  </p:stCondLst>
                                  <p:childTnLst>
                                    <p:anim calcmode="lin" valueType="num">
                                      <p:cBhvr additive="base">
                                        <p:cTn id="455" dur="500"/>
                                        <p:tgtEl>
                                          <p:spTgt spid="10"/>
                                        </p:tgtEl>
                                        <p:attrNameLst>
                                          <p:attrName>ppt_x</p:attrName>
                                        </p:attrNameLst>
                                      </p:cBhvr>
                                      <p:tavLst>
                                        <p:tav tm="0">
                                          <p:val>
                                            <p:strVal val="ppt_x"/>
                                          </p:val>
                                        </p:tav>
                                        <p:tav tm="100000">
                                          <p:val>
                                            <p:strVal val="ppt_x"/>
                                          </p:val>
                                        </p:tav>
                                      </p:tavLst>
                                    </p:anim>
                                    <p:anim calcmode="lin" valueType="num">
                                      <p:cBhvr additive="base">
                                        <p:cTn id="456" dur="500"/>
                                        <p:tgtEl>
                                          <p:spTgt spid="10"/>
                                        </p:tgtEl>
                                        <p:attrNameLst>
                                          <p:attrName>ppt_y</p:attrName>
                                        </p:attrNameLst>
                                      </p:cBhvr>
                                      <p:tavLst>
                                        <p:tav tm="0">
                                          <p:val>
                                            <p:strVal val="ppt_y"/>
                                          </p:val>
                                        </p:tav>
                                        <p:tav tm="100000">
                                          <p:val>
                                            <p:strVal val="1+ppt_h/2"/>
                                          </p:val>
                                        </p:tav>
                                      </p:tavLst>
                                    </p:anim>
                                    <p:set>
                                      <p:cBhvr>
                                        <p:cTn id="457" dur="1" fill="hold">
                                          <p:stCondLst>
                                            <p:cond delay="499"/>
                                          </p:stCondLst>
                                        </p:cTn>
                                        <p:tgtEl>
                                          <p:spTgt spid="10"/>
                                        </p:tgtEl>
                                        <p:attrNameLst>
                                          <p:attrName>style.visibility</p:attrName>
                                        </p:attrNameLst>
                                      </p:cBhvr>
                                      <p:to>
                                        <p:strVal val="hidden"/>
                                      </p:to>
                                    </p:set>
                                  </p:childTnLst>
                                </p:cTn>
                              </p:par>
                              <p:par>
                                <p:cTn id="458" presetID="2" presetClass="entr" presetSubtype="4" decel="100000" fill="hold" nodeType="withEffect">
                                  <p:stCondLst>
                                    <p:cond delay="0"/>
                                  </p:stCondLst>
                                  <p:childTnLst>
                                    <p:set>
                                      <p:cBhvr>
                                        <p:cTn id="459" dur="1" fill="hold">
                                          <p:stCondLst>
                                            <p:cond delay="0"/>
                                          </p:stCondLst>
                                        </p:cTn>
                                        <p:tgtEl>
                                          <p:spTgt spid="90"/>
                                        </p:tgtEl>
                                        <p:attrNameLst>
                                          <p:attrName>style.visibility</p:attrName>
                                        </p:attrNameLst>
                                      </p:cBhvr>
                                      <p:to>
                                        <p:strVal val="visible"/>
                                      </p:to>
                                    </p:set>
                                    <p:anim calcmode="lin" valueType="num">
                                      <p:cBhvr additive="base">
                                        <p:cTn id="460" dur="500" fill="hold"/>
                                        <p:tgtEl>
                                          <p:spTgt spid="90"/>
                                        </p:tgtEl>
                                        <p:attrNameLst>
                                          <p:attrName>ppt_x</p:attrName>
                                        </p:attrNameLst>
                                      </p:cBhvr>
                                      <p:tavLst>
                                        <p:tav tm="0">
                                          <p:val>
                                            <p:strVal val="#ppt_x"/>
                                          </p:val>
                                        </p:tav>
                                        <p:tav tm="100000">
                                          <p:val>
                                            <p:strVal val="#ppt_x"/>
                                          </p:val>
                                        </p:tav>
                                      </p:tavLst>
                                    </p:anim>
                                    <p:anim calcmode="lin" valueType="num">
                                      <p:cBhvr additive="base">
                                        <p:cTn id="461" dur="500" fill="hold"/>
                                        <p:tgtEl>
                                          <p:spTgt spid="90"/>
                                        </p:tgtEl>
                                        <p:attrNameLst>
                                          <p:attrName>ppt_y</p:attrName>
                                        </p:attrNameLst>
                                      </p:cBhvr>
                                      <p:tavLst>
                                        <p:tav tm="0">
                                          <p:val>
                                            <p:strVal val="1+#ppt_h/2"/>
                                          </p:val>
                                        </p:tav>
                                        <p:tav tm="100000">
                                          <p:val>
                                            <p:strVal val="#ppt_y"/>
                                          </p:val>
                                        </p:tav>
                                      </p:tavLst>
                                    </p:anim>
                                  </p:childTnLst>
                                </p:cTn>
                              </p:par>
                              <p:par>
                                <p:cTn id="462" presetID="1" presetClass="entr" presetSubtype="0" fill="hold" grpId="0" nodeType="withEffect">
                                  <p:stCondLst>
                                    <p:cond delay="0"/>
                                  </p:stCondLst>
                                  <p:childTnLst>
                                    <p:set>
                                      <p:cBhvr>
                                        <p:cTn id="463" dur="1" fill="hold">
                                          <p:stCondLst>
                                            <p:cond delay="0"/>
                                          </p:stCondLst>
                                        </p:cTn>
                                        <p:tgtEl>
                                          <p:spTgt spid="91"/>
                                        </p:tgtEl>
                                        <p:attrNameLst>
                                          <p:attrName>style.visibility</p:attrName>
                                        </p:attrNameLst>
                                      </p:cBhvr>
                                      <p:to>
                                        <p:strVal val="visible"/>
                                      </p:to>
                                    </p:set>
                                  </p:childTnLst>
                                </p:cTn>
                              </p:par>
                            </p:childTnLst>
                          </p:cTn>
                        </p:par>
                      </p:childTnLst>
                    </p:cTn>
                  </p:par>
                  <p:par>
                    <p:cTn id="464" fill="hold">
                      <p:stCondLst>
                        <p:cond delay="indefinite"/>
                      </p:stCondLst>
                      <p:childTnLst>
                        <p:par>
                          <p:cTn id="465" fill="hold">
                            <p:stCondLst>
                              <p:cond delay="0"/>
                            </p:stCondLst>
                            <p:childTnLst>
                              <p:par>
                                <p:cTn id="466" presetID="42" presetClass="path" presetSubtype="0" accel="50000" decel="50000" fill="hold" grpId="1" nodeType="clickEffect">
                                  <p:stCondLst>
                                    <p:cond delay="0"/>
                                  </p:stCondLst>
                                  <p:childTnLst>
                                    <p:animMotion origin="layout" path="M 5E-6 0 L 0.15079 -0.10417 " pathEditMode="relative" rAng="0" ptsTypes="AA">
                                      <p:cBhvr>
                                        <p:cTn id="467" dur="500" fill="hold"/>
                                        <p:tgtEl>
                                          <p:spTgt spid="91"/>
                                        </p:tgtEl>
                                        <p:attrNameLst>
                                          <p:attrName>ppt_x</p:attrName>
                                          <p:attrName>ppt_y</p:attrName>
                                        </p:attrNameLst>
                                      </p:cBhvr>
                                      <p:rCtr x="7539" y="-5208"/>
                                    </p:animMotion>
                                  </p:childTnLst>
                                </p:cTn>
                              </p:par>
                              <p:par>
                                <p:cTn id="468" presetID="3" presetClass="emph" presetSubtype="2" fill="hold" grpId="3" nodeType="withEffect">
                                  <p:stCondLst>
                                    <p:cond delay="0"/>
                                  </p:stCondLst>
                                  <p:childTnLst>
                                    <p:animClr clrSpc="rgb" dir="cw">
                                      <p:cBhvr override="childStyle">
                                        <p:cTn id="469" dur="500" fill="hold"/>
                                        <p:tgtEl>
                                          <p:spTgt spid="91"/>
                                        </p:tgtEl>
                                        <p:attrNameLst>
                                          <p:attrName>style.color</p:attrName>
                                        </p:attrNameLst>
                                      </p:cBhvr>
                                      <p:to>
                                        <a:srgbClr val="F2F2F2"/>
                                      </p:to>
                                    </p:animClr>
                                  </p:childTnLst>
                                </p:cTn>
                              </p:par>
                              <p:par>
                                <p:cTn id="470" presetID="6" presetClass="emph" presetSubtype="0" accel="50000" decel="50000" fill="hold" grpId="2" nodeType="withEffect">
                                  <p:stCondLst>
                                    <p:cond delay="0"/>
                                  </p:stCondLst>
                                  <p:childTnLst>
                                    <p:animScale>
                                      <p:cBhvr>
                                        <p:cTn id="471" dur="500" fill="hold"/>
                                        <p:tgtEl>
                                          <p:spTgt spid="91"/>
                                        </p:tgtEl>
                                      </p:cBhvr>
                                      <p:by x="50000" y="50000"/>
                                    </p:animScale>
                                  </p:childTnLst>
                                </p:cTn>
                              </p:par>
                              <p:par>
                                <p:cTn id="472" presetID="2" presetClass="exit" presetSubtype="4" decel="100000" fill="hold" nodeType="withEffect">
                                  <p:stCondLst>
                                    <p:cond delay="0"/>
                                  </p:stCondLst>
                                  <p:childTnLst>
                                    <p:anim calcmode="lin" valueType="num">
                                      <p:cBhvr additive="base">
                                        <p:cTn id="473" dur="500"/>
                                        <p:tgtEl>
                                          <p:spTgt spid="90"/>
                                        </p:tgtEl>
                                        <p:attrNameLst>
                                          <p:attrName>ppt_x</p:attrName>
                                        </p:attrNameLst>
                                      </p:cBhvr>
                                      <p:tavLst>
                                        <p:tav tm="0">
                                          <p:val>
                                            <p:strVal val="ppt_x"/>
                                          </p:val>
                                        </p:tav>
                                        <p:tav tm="100000">
                                          <p:val>
                                            <p:strVal val="ppt_x"/>
                                          </p:val>
                                        </p:tav>
                                      </p:tavLst>
                                    </p:anim>
                                    <p:anim calcmode="lin" valueType="num">
                                      <p:cBhvr additive="base">
                                        <p:cTn id="474" dur="500"/>
                                        <p:tgtEl>
                                          <p:spTgt spid="90"/>
                                        </p:tgtEl>
                                        <p:attrNameLst>
                                          <p:attrName>ppt_y</p:attrName>
                                        </p:attrNameLst>
                                      </p:cBhvr>
                                      <p:tavLst>
                                        <p:tav tm="0">
                                          <p:val>
                                            <p:strVal val="ppt_y"/>
                                          </p:val>
                                        </p:tav>
                                        <p:tav tm="100000">
                                          <p:val>
                                            <p:strVal val="1+ppt_h/2"/>
                                          </p:val>
                                        </p:tav>
                                      </p:tavLst>
                                    </p:anim>
                                    <p:set>
                                      <p:cBhvr>
                                        <p:cTn id="475" dur="1" fill="hold">
                                          <p:stCondLst>
                                            <p:cond delay="499"/>
                                          </p:stCondLst>
                                        </p:cTn>
                                        <p:tgtEl>
                                          <p:spTgt spid="90"/>
                                        </p:tgtEl>
                                        <p:attrNameLst>
                                          <p:attrName>style.visibility</p:attrName>
                                        </p:attrNameLst>
                                      </p:cBhvr>
                                      <p:to>
                                        <p:strVal val="hidden"/>
                                      </p:to>
                                    </p:set>
                                  </p:childTnLst>
                                </p:cTn>
                              </p:par>
                              <p:par>
                                <p:cTn id="476" presetID="2" presetClass="entr" presetSubtype="4" decel="100000" fill="hold" nodeType="withEffect">
                                  <p:stCondLst>
                                    <p:cond delay="0"/>
                                  </p:stCondLst>
                                  <p:childTnLst>
                                    <p:set>
                                      <p:cBhvr>
                                        <p:cTn id="477" dur="1" fill="hold">
                                          <p:stCondLst>
                                            <p:cond delay="0"/>
                                          </p:stCondLst>
                                        </p:cTn>
                                        <p:tgtEl>
                                          <p:spTgt spid="1027"/>
                                        </p:tgtEl>
                                        <p:attrNameLst>
                                          <p:attrName>style.visibility</p:attrName>
                                        </p:attrNameLst>
                                      </p:cBhvr>
                                      <p:to>
                                        <p:strVal val="visible"/>
                                      </p:to>
                                    </p:set>
                                    <p:anim calcmode="lin" valueType="num">
                                      <p:cBhvr additive="base">
                                        <p:cTn id="478" dur="500" fill="hold"/>
                                        <p:tgtEl>
                                          <p:spTgt spid="1027"/>
                                        </p:tgtEl>
                                        <p:attrNameLst>
                                          <p:attrName>ppt_x</p:attrName>
                                        </p:attrNameLst>
                                      </p:cBhvr>
                                      <p:tavLst>
                                        <p:tav tm="0">
                                          <p:val>
                                            <p:strVal val="#ppt_x"/>
                                          </p:val>
                                        </p:tav>
                                        <p:tav tm="100000">
                                          <p:val>
                                            <p:strVal val="#ppt_x"/>
                                          </p:val>
                                        </p:tav>
                                      </p:tavLst>
                                    </p:anim>
                                    <p:anim calcmode="lin" valueType="num">
                                      <p:cBhvr additive="base">
                                        <p:cTn id="479" dur="500" fill="hold"/>
                                        <p:tgtEl>
                                          <p:spTgt spid="1027"/>
                                        </p:tgtEl>
                                        <p:attrNameLst>
                                          <p:attrName>ppt_y</p:attrName>
                                        </p:attrNameLst>
                                      </p:cBhvr>
                                      <p:tavLst>
                                        <p:tav tm="0">
                                          <p:val>
                                            <p:strVal val="1+#ppt_h/2"/>
                                          </p:val>
                                        </p:tav>
                                        <p:tav tm="100000">
                                          <p:val>
                                            <p:strVal val="#ppt_y"/>
                                          </p:val>
                                        </p:tav>
                                      </p:tavLst>
                                    </p:anim>
                                  </p:childTnLst>
                                </p:cTn>
                              </p:par>
                              <p:par>
                                <p:cTn id="480" presetID="1" presetClass="entr" presetSubtype="0" fill="hold" grpId="0" nodeType="withEffect">
                                  <p:stCondLst>
                                    <p:cond delay="0"/>
                                  </p:stCondLst>
                                  <p:childTnLst>
                                    <p:set>
                                      <p:cBhvr>
                                        <p:cTn id="481" dur="1" fill="hold">
                                          <p:stCondLst>
                                            <p:cond delay="0"/>
                                          </p:stCondLst>
                                        </p:cTn>
                                        <p:tgtEl>
                                          <p:spTgt spid="92"/>
                                        </p:tgtEl>
                                        <p:attrNameLst>
                                          <p:attrName>style.visibility</p:attrName>
                                        </p:attrNameLst>
                                      </p:cBhvr>
                                      <p:to>
                                        <p:strVal val="visible"/>
                                      </p:to>
                                    </p:set>
                                  </p:childTnLst>
                                </p:cTn>
                              </p:par>
                            </p:childTnLst>
                          </p:cTn>
                        </p:par>
                      </p:childTnLst>
                    </p:cTn>
                  </p:par>
                  <p:par>
                    <p:cTn id="482" fill="hold">
                      <p:stCondLst>
                        <p:cond delay="indefinite"/>
                      </p:stCondLst>
                      <p:childTnLst>
                        <p:par>
                          <p:cTn id="483" fill="hold">
                            <p:stCondLst>
                              <p:cond delay="0"/>
                            </p:stCondLst>
                            <p:childTnLst>
                              <p:par>
                                <p:cTn id="484" presetID="42" presetClass="path" presetSubtype="0" accel="50000" decel="50000" fill="hold" grpId="1" nodeType="clickEffect">
                                  <p:stCondLst>
                                    <p:cond delay="0"/>
                                  </p:stCondLst>
                                  <p:childTnLst>
                                    <p:animMotion origin="layout" path="M 1.11022E-16 3.14815E-6 L 0.19824 -0.10081 " pathEditMode="relative" rAng="0" ptsTypes="AA">
                                      <p:cBhvr>
                                        <p:cTn id="485" dur="500" fill="hold"/>
                                        <p:tgtEl>
                                          <p:spTgt spid="92"/>
                                        </p:tgtEl>
                                        <p:attrNameLst>
                                          <p:attrName>ppt_x</p:attrName>
                                          <p:attrName>ppt_y</p:attrName>
                                        </p:attrNameLst>
                                      </p:cBhvr>
                                      <p:rCtr x="9909" y="-5046"/>
                                    </p:animMotion>
                                  </p:childTnLst>
                                </p:cTn>
                              </p:par>
                              <p:par>
                                <p:cTn id="486" presetID="3" presetClass="emph" presetSubtype="2" fill="hold" grpId="3" nodeType="withEffect">
                                  <p:stCondLst>
                                    <p:cond delay="0"/>
                                  </p:stCondLst>
                                  <p:childTnLst>
                                    <p:animClr clrSpc="rgb" dir="cw">
                                      <p:cBhvr override="childStyle">
                                        <p:cTn id="487" dur="500" fill="hold"/>
                                        <p:tgtEl>
                                          <p:spTgt spid="92"/>
                                        </p:tgtEl>
                                        <p:attrNameLst>
                                          <p:attrName>style.color</p:attrName>
                                        </p:attrNameLst>
                                      </p:cBhvr>
                                      <p:to>
                                        <a:srgbClr val="F2F2F2"/>
                                      </p:to>
                                    </p:animClr>
                                  </p:childTnLst>
                                </p:cTn>
                              </p:par>
                              <p:par>
                                <p:cTn id="488" presetID="6" presetClass="emph" presetSubtype="0" accel="50000" decel="50000" fill="hold" grpId="2" nodeType="withEffect">
                                  <p:stCondLst>
                                    <p:cond delay="0"/>
                                  </p:stCondLst>
                                  <p:childTnLst>
                                    <p:animScale>
                                      <p:cBhvr>
                                        <p:cTn id="489" dur="500" fill="hold"/>
                                        <p:tgtEl>
                                          <p:spTgt spid="92"/>
                                        </p:tgtEl>
                                      </p:cBhvr>
                                      <p:by x="50000" y="50000"/>
                                    </p:animScale>
                                  </p:childTnLst>
                                </p:cTn>
                              </p:par>
                              <p:par>
                                <p:cTn id="490" presetID="10" presetClass="exit" presetSubtype="0" fill="hold" grpId="1" nodeType="withEffect">
                                  <p:stCondLst>
                                    <p:cond delay="0"/>
                                  </p:stCondLst>
                                  <p:childTnLst>
                                    <p:animEffect transition="out" filter="fade">
                                      <p:cBhvr>
                                        <p:cTn id="491" dur="250"/>
                                        <p:tgtEl>
                                          <p:spTgt spid="86"/>
                                        </p:tgtEl>
                                      </p:cBhvr>
                                    </p:animEffect>
                                    <p:set>
                                      <p:cBhvr>
                                        <p:cTn id="492" dur="1" fill="hold">
                                          <p:stCondLst>
                                            <p:cond delay="249"/>
                                          </p:stCondLst>
                                        </p:cTn>
                                        <p:tgtEl>
                                          <p:spTgt spid="86"/>
                                        </p:tgtEl>
                                        <p:attrNameLst>
                                          <p:attrName>style.visibility</p:attrName>
                                        </p:attrNameLst>
                                      </p:cBhvr>
                                      <p:to>
                                        <p:strVal val="hidden"/>
                                      </p:to>
                                    </p:set>
                                  </p:childTnLst>
                                </p:cTn>
                              </p:par>
                            </p:childTnLst>
                          </p:cTn>
                        </p:par>
                      </p:childTnLst>
                    </p:cTn>
                  </p:par>
                  <p:par>
                    <p:cTn id="493" fill="hold">
                      <p:stCondLst>
                        <p:cond delay="indefinite"/>
                      </p:stCondLst>
                      <p:childTnLst>
                        <p:par>
                          <p:cTn id="494" fill="hold">
                            <p:stCondLst>
                              <p:cond delay="0"/>
                            </p:stCondLst>
                            <p:childTnLst>
                              <p:par>
                                <p:cTn id="495" presetID="3" presetClass="emph" presetSubtype="2" fill="hold" grpId="4" nodeType="clickEffect">
                                  <p:stCondLst>
                                    <p:cond delay="0"/>
                                  </p:stCondLst>
                                  <p:childTnLst>
                                    <p:animClr clrSpc="rgb" dir="cw">
                                      <p:cBhvr override="childStyle">
                                        <p:cTn id="496" dur="500" fill="hold"/>
                                        <p:tgtEl>
                                          <p:spTgt spid="3"/>
                                        </p:tgtEl>
                                        <p:attrNameLst>
                                          <p:attrName>style.color</p:attrName>
                                        </p:attrNameLst>
                                      </p:cBhvr>
                                      <p:to>
                                        <a:srgbClr val="00CCCC"/>
                                      </p:to>
                                    </p:animClr>
                                  </p:childTnLst>
                                </p:cTn>
                              </p:par>
                              <p:par>
                                <p:cTn id="497" presetID="3" presetClass="emph" presetSubtype="2" fill="hold" grpId="4" nodeType="withEffect">
                                  <p:stCondLst>
                                    <p:cond delay="0"/>
                                  </p:stCondLst>
                                  <p:childTnLst>
                                    <p:animClr clrSpc="rgb" dir="cw">
                                      <p:cBhvr override="childStyle">
                                        <p:cTn id="498" dur="500" fill="hold"/>
                                        <p:tgtEl>
                                          <p:spTgt spid="92"/>
                                        </p:tgtEl>
                                        <p:attrNameLst>
                                          <p:attrName>style.color</p:attrName>
                                        </p:attrNameLst>
                                      </p:cBhvr>
                                      <p:to>
                                        <a:srgbClr val="00CCCC"/>
                                      </p:to>
                                    </p:animClr>
                                  </p:childTnLst>
                                </p:cTn>
                              </p:par>
                            </p:childTnLst>
                          </p:cTn>
                        </p:par>
                      </p:childTnLst>
                    </p:cTn>
                  </p:par>
                  <p:par>
                    <p:cTn id="499" fill="hold">
                      <p:stCondLst>
                        <p:cond delay="indefinite"/>
                      </p:stCondLst>
                      <p:childTnLst>
                        <p:par>
                          <p:cTn id="500" fill="hold">
                            <p:stCondLst>
                              <p:cond delay="0"/>
                            </p:stCondLst>
                            <p:childTnLst>
                              <p:par>
                                <p:cTn id="501" presetID="22" presetClass="entr" presetSubtype="1" fill="hold" grpId="0" nodeType="clickEffect">
                                  <p:stCondLst>
                                    <p:cond delay="0"/>
                                  </p:stCondLst>
                                  <p:childTnLst>
                                    <p:set>
                                      <p:cBhvr>
                                        <p:cTn id="502" dur="1" fill="hold">
                                          <p:stCondLst>
                                            <p:cond delay="0"/>
                                          </p:stCondLst>
                                        </p:cTn>
                                        <p:tgtEl>
                                          <p:spTgt spid="6"/>
                                        </p:tgtEl>
                                        <p:attrNameLst>
                                          <p:attrName>style.visibility</p:attrName>
                                        </p:attrNameLst>
                                      </p:cBhvr>
                                      <p:to>
                                        <p:strVal val="visible"/>
                                      </p:to>
                                    </p:set>
                                    <p:animEffect transition="in" filter="wipe(up)">
                                      <p:cBhvr>
                                        <p:cTn id="503" dur="500"/>
                                        <p:tgtEl>
                                          <p:spTgt spid="6"/>
                                        </p:tgtEl>
                                      </p:cBhvr>
                                    </p:animEffect>
                                  </p:childTnLst>
                                </p:cTn>
                              </p:par>
                              <p:par>
                                <p:cTn id="504" presetID="42" presetClass="path" presetSubtype="0" accel="50000" decel="50000" fill="hold" grpId="5" nodeType="withEffect">
                                  <p:stCondLst>
                                    <p:cond delay="0"/>
                                  </p:stCondLst>
                                  <p:childTnLst>
                                    <p:animMotion origin="layout" path="M 0.05412 -0.17292 L -0.36826 -0.17292 " pathEditMode="relative" rAng="0" ptsTypes="AA">
                                      <p:cBhvr>
                                        <p:cTn id="505" dur="500" fill="hold"/>
                                        <p:tgtEl>
                                          <p:spTgt spid="3"/>
                                        </p:tgtEl>
                                        <p:attrNameLst>
                                          <p:attrName>ppt_x</p:attrName>
                                          <p:attrName>ppt_y</p:attrName>
                                        </p:attrNameLst>
                                      </p:cBhvr>
                                      <p:rCtr x="-21119" y="0"/>
                                    </p:animMotion>
                                  </p:childTnLst>
                                </p:cTn>
                              </p:par>
                              <p:par>
                                <p:cTn id="506" presetID="42" presetClass="path" presetSubtype="0" accel="50000" decel="50000" fill="hold" grpId="4" nodeType="withEffect">
                                  <p:stCondLst>
                                    <p:cond delay="0"/>
                                  </p:stCondLst>
                                  <p:childTnLst>
                                    <p:animMotion origin="layout" path="M 0.1282 -0.17292 L -0.29657 -0.17292 " pathEditMode="relative" rAng="0" ptsTypes="AA">
                                      <p:cBhvr>
                                        <p:cTn id="507" dur="500" fill="hold"/>
                                        <p:tgtEl>
                                          <p:spTgt spid="87"/>
                                        </p:tgtEl>
                                        <p:attrNameLst>
                                          <p:attrName>ppt_x</p:attrName>
                                          <p:attrName>ppt_y</p:attrName>
                                        </p:attrNameLst>
                                      </p:cBhvr>
                                      <p:rCtr x="-21242" y="0"/>
                                    </p:animMotion>
                                  </p:childTnLst>
                                </p:cTn>
                              </p:par>
                              <p:par>
                                <p:cTn id="508" presetID="42" presetClass="path" presetSubtype="0" accel="50000" decel="50000" fill="hold" grpId="4" nodeType="withEffect">
                                  <p:stCondLst>
                                    <p:cond delay="0"/>
                                  </p:stCondLst>
                                  <p:childTnLst>
                                    <p:animMotion origin="layout" path="M 0.21652 -0.17465 L -0.19984 -0.17465 " pathEditMode="relative" rAng="0" ptsTypes="AA">
                                      <p:cBhvr>
                                        <p:cTn id="509" dur="500" fill="hold"/>
                                        <p:tgtEl>
                                          <p:spTgt spid="88"/>
                                        </p:tgtEl>
                                        <p:attrNameLst>
                                          <p:attrName>ppt_x</p:attrName>
                                          <p:attrName>ppt_y</p:attrName>
                                        </p:attrNameLst>
                                      </p:cBhvr>
                                      <p:rCtr x="-20818" y="0"/>
                                    </p:animMotion>
                                  </p:childTnLst>
                                </p:cTn>
                              </p:par>
                              <p:par>
                                <p:cTn id="510" presetID="42" presetClass="path" presetSubtype="0" accel="50000" decel="50000" fill="hold" grpId="4" nodeType="withEffect">
                                  <p:stCondLst>
                                    <p:cond delay="0"/>
                                  </p:stCondLst>
                                  <p:childTnLst>
                                    <p:animMotion origin="layout" path="M 0.07678 -0.10358 L -0.3456 -0.10358 " pathEditMode="relative" rAng="0" ptsTypes="AA">
                                      <p:cBhvr>
                                        <p:cTn id="511" dur="500" fill="hold"/>
                                        <p:tgtEl>
                                          <p:spTgt spid="89"/>
                                        </p:tgtEl>
                                        <p:attrNameLst>
                                          <p:attrName>ppt_x</p:attrName>
                                          <p:attrName>ppt_y</p:attrName>
                                        </p:attrNameLst>
                                      </p:cBhvr>
                                      <p:rCtr x="-21119" y="0"/>
                                    </p:animMotion>
                                  </p:childTnLst>
                                </p:cTn>
                              </p:par>
                              <p:par>
                                <p:cTn id="512" presetID="42" presetClass="path" presetSubtype="0" accel="50000" decel="50000" fill="hold" grpId="4" nodeType="withEffect">
                                  <p:stCondLst>
                                    <p:cond delay="0"/>
                                  </p:stCondLst>
                                  <p:childTnLst>
                                    <p:animMotion origin="layout" path="M 0.15086 -0.10416 L -0.2741 -0.10416 " pathEditMode="relative" rAng="0" ptsTypes="AA">
                                      <p:cBhvr>
                                        <p:cTn id="513" dur="500" fill="hold"/>
                                        <p:tgtEl>
                                          <p:spTgt spid="91"/>
                                        </p:tgtEl>
                                        <p:attrNameLst>
                                          <p:attrName>ppt_x</p:attrName>
                                          <p:attrName>ppt_y</p:attrName>
                                        </p:attrNameLst>
                                      </p:cBhvr>
                                      <p:rCtr x="-21248" y="0"/>
                                    </p:animMotion>
                                  </p:childTnLst>
                                </p:cTn>
                              </p:par>
                              <p:par>
                                <p:cTn id="514" presetID="42" presetClass="path" presetSubtype="0" accel="50000" decel="50000" fill="hold" grpId="5" nodeType="withEffect">
                                  <p:stCondLst>
                                    <p:cond delay="0"/>
                                  </p:stCondLst>
                                  <p:childTnLst>
                                    <p:animMotion origin="layout" path="M 0.19835 -0.10081 L -0.21801 -0.10139 " pathEditMode="relative" rAng="0" ptsTypes="AA">
                                      <p:cBhvr>
                                        <p:cTn id="515" dur="500" fill="hold"/>
                                        <p:tgtEl>
                                          <p:spTgt spid="92"/>
                                        </p:tgtEl>
                                        <p:attrNameLst>
                                          <p:attrName>ppt_x</p:attrName>
                                          <p:attrName>ppt_y</p:attrName>
                                        </p:attrNameLst>
                                      </p:cBhvr>
                                      <p:rCtr x="-20818" y="-35"/>
                                    </p:animMotion>
                                  </p:childTnLst>
                                </p:cTn>
                              </p:par>
                              <p:par>
                                <p:cTn id="516" presetID="42" presetClass="path" presetSubtype="0" accel="50000" decel="50000" fill="hold" nodeType="withEffect">
                                  <p:stCondLst>
                                    <p:cond delay="0"/>
                                  </p:stCondLst>
                                  <p:childTnLst>
                                    <p:animMotion origin="layout" path="M -1.39043E-6 9.25926E-7 L 0.0566 0.22523 " pathEditMode="relative" rAng="0" ptsTypes="AA">
                                      <p:cBhvr>
                                        <p:cTn id="517" dur="500" fill="hold"/>
                                        <p:tgtEl>
                                          <p:spTgt spid="12"/>
                                        </p:tgtEl>
                                        <p:attrNameLst>
                                          <p:attrName>ppt_x</p:attrName>
                                          <p:attrName>ppt_y</p:attrName>
                                        </p:attrNameLst>
                                      </p:cBhvr>
                                      <p:rCtr x="2826" y="11262"/>
                                    </p:animMotion>
                                  </p:childTnLst>
                                </p:cTn>
                              </p:par>
                              <p:par>
                                <p:cTn id="518" presetID="42" presetClass="path" presetSubtype="0" accel="50000" decel="50000" fill="hold" nodeType="withEffect">
                                  <p:stCondLst>
                                    <p:cond delay="0"/>
                                  </p:stCondLst>
                                  <p:childTnLst>
                                    <p:animMotion origin="layout" path="M -2.39906E-6 3.88889E-6 L 0.28816 -0.01181 " pathEditMode="relative" rAng="0" ptsTypes="AA">
                                      <p:cBhvr>
                                        <p:cTn id="519" dur="500" fill="hold"/>
                                        <p:tgtEl>
                                          <p:spTgt spid="15"/>
                                        </p:tgtEl>
                                        <p:attrNameLst>
                                          <p:attrName>ppt_x</p:attrName>
                                          <p:attrName>ppt_y</p:attrName>
                                        </p:attrNameLst>
                                      </p:cBhvr>
                                      <p:rCtr x="14405" y="-590"/>
                                    </p:animMotion>
                                  </p:childTnLst>
                                </p:cTn>
                              </p:par>
                              <p:par>
                                <p:cTn id="520" presetID="10" presetClass="exit" presetSubtype="0" fill="hold" nodeType="withEffect">
                                  <p:stCondLst>
                                    <p:cond delay="0"/>
                                  </p:stCondLst>
                                  <p:childTnLst>
                                    <p:animEffect transition="out" filter="fade">
                                      <p:cBhvr>
                                        <p:cTn id="521" dur="250"/>
                                        <p:tgtEl>
                                          <p:spTgt spid="1028"/>
                                        </p:tgtEl>
                                      </p:cBhvr>
                                    </p:animEffect>
                                    <p:set>
                                      <p:cBhvr>
                                        <p:cTn id="522" dur="1" fill="hold">
                                          <p:stCondLst>
                                            <p:cond delay="249"/>
                                          </p:stCondLst>
                                        </p:cTn>
                                        <p:tgtEl>
                                          <p:spTgt spid="1028"/>
                                        </p:tgtEl>
                                        <p:attrNameLst>
                                          <p:attrName>style.visibility</p:attrName>
                                        </p:attrNameLst>
                                      </p:cBhvr>
                                      <p:to>
                                        <p:strVal val="hidden"/>
                                      </p:to>
                                    </p:set>
                                  </p:childTnLst>
                                </p:cTn>
                              </p:par>
                              <p:par>
                                <p:cTn id="523" presetID="10" presetClass="exit" presetSubtype="0" fill="hold" nodeType="withEffect">
                                  <p:stCondLst>
                                    <p:cond delay="0"/>
                                  </p:stCondLst>
                                  <p:childTnLst>
                                    <p:animEffect transition="out" filter="fade">
                                      <p:cBhvr>
                                        <p:cTn id="524" dur="250"/>
                                        <p:tgtEl>
                                          <p:spTgt spid="1027"/>
                                        </p:tgtEl>
                                      </p:cBhvr>
                                    </p:animEffect>
                                    <p:set>
                                      <p:cBhvr>
                                        <p:cTn id="525" dur="1" fill="hold">
                                          <p:stCondLst>
                                            <p:cond delay="249"/>
                                          </p:stCondLst>
                                        </p:cTn>
                                        <p:tgtEl>
                                          <p:spTgt spid="1027"/>
                                        </p:tgtEl>
                                        <p:attrNameLst>
                                          <p:attrName>style.visibility</p:attrName>
                                        </p:attrNameLst>
                                      </p:cBhvr>
                                      <p:to>
                                        <p:strVal val="hidden"/>
                                      </p:to>
                                    </p:set>
                                  </p:childTnLst>
                                </p:cTn>
                              </p:par>
                            </p:childTnLst>
                          </p:cTn>
                        </p:par>
                        <p:par>
                          <p:cTn id="526" fill="hold">
                            <p:stCondLst>
                              <p:cond delay="500"/>
                            </p:stCondLst>
                            <p:childTnLst>
                              <p:par>
                                <p:cTn id="527" presetID="10" presetClass="entr" presetSubtype="0" fill="hold" grpId="0" nodeType="afterEffect">
                                  <p:stCondLst>
                                    <p:cond delay="0"/>
                                  </p:stCondLst>
                                  <p:childTnLst>
                                    <p:set>
                                      <p:cBhvr>
                                        <p:cTn id="528" dur="1" fill="hold">
                                          <p:stCondLst>
                                            <p:cond delay="0"/>
                                          </p:stCondLst>
                                        </p:cTn>
                                        <p:tgtEl>
                                          <p:spTgt spid="93"/>
                                        </p:tgtEl>
                                        <p:attrNameLst>
                                          <p:attrName>style.visibility</p:attrName>
                                        </p:attrNameLst>
                                      </p:cBhvr>
                                      <p:to>
                                        <p:strVal val="visible"/>
                                      </p:to>
                                    </p:set>
                                    <p:animEffect transition="in" filter="fade">
                                      <p:cBhvr>
                                        <p:cTn id="529" dur="2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19" grpId="0" animBg="1"/>
      <p:bldP spid="19" grpId="1" animBg="1"/>
      <p:bldP spid="23" grpId="0"/>
      <p:bldP spid="23" grpId="1"/>
      <p:bldP spid="26" grpId="0" animBg="1"/>
      <p:bldP spid="26" grpId="1" animBg="1"/>
      <p:bldP spid="26" grpId="2" animBg="1"/>
      <p:bldP spid="27" grpId="0" animBg="1"/>
      <p:bldP spid="27" grpId="1" animBg="1"/>
      <p:bldP spid="32" grpId="0" animBg="1"/>
      <p:bldP spid="32" grpId="1" animBg="1"/>
      <p:bldP spid="32" grpId="2" animBg="1"/>
      <p:bldP spid="33" grpId="0" animBg="1"/>
      <p:bldP spid="33" grpId="1" animBg="1"/>
      <p:bldP spid="34" grpId="0" animBg="1"/>
      <p:bldP spid="34" grpId="1" animBg="1"/>
      <p:bldP spid="34" grpId="2" animBg="1"/>
      <p:bldP spid="35" grpId="0" animBg="1"/>
      <p:bldP spid="35" grpId="1" animBg="1"/>
      <p:bldP spid="36" grpId="0" animBg="1"/>
      <p:bldP spid="36" grpId="1" animBg="1"/>
      <p:bldP spid="36" grpId="2" animBg="1"/>
      <p:bldP spid="37" grpId="0" animBg="1"/>
      <p:bldP spid="37" grpId="1" animBg="1"/>
      <p:bldP spid="38" grpId="0" animBg="1"/>
      <p:bldP spid="38" grpId="1" animBg="1"/>
      <p:bldP spid="38" grpId="2" animBg="1"/>
      <p:bldP spid="39" grpId="0" animBg="1"/>
      <p:bldP spid="39" grpId="1" animBg="1"/>
      <p:bldP spid="41" grpId="0" animBg="1"/>
      <p:bldP spid="41" grpId="1" animBg="1"/>
      <p:bldP spid="41" grpId="2" animBg="1"/>
      <p:bldP spid="42" grpId="0" animBg="1"/>
      <p:bldP spid="42" grpId="1" animBg="1"/>
      <p:bldP spid="43" grpId="0" animBg="1"/>
      <p:bldP spid="43" grpId="1" animBg="1"/>
      <p:bldP spid="43" grpId="2" animBg="1"/>
      <p:bldP spid="44" grpId="0" animBg="1"/>
      <p:bldP spid="44" grpId="1" animBg="1"/>
      <p:bldP spid="46" grpId="0" animBg="1"/>
      <p:bldP spid="46" grpId="1" animBg="1"/>
      <p:bldP spid="46" grpId="2" animBg="1"/>
      <p:bldP spid="47" grpId="0" animBg="1"/>
      <p:bldP spid="47" grpId="1" animBg="1"/>
      <p:bldP spid="48" grpId="0" animBg="1"/>
      <p:bldP spid="48" grpId="1" animBg="1"/>
      <p:bldP spid="48" grpId="2" animBg="1"/>
      <p:bldP spid="49" grpId="0" animBg="1"/>
      <p:bldP spid="49" grpId="1" animBg="1"/>
      <p:bldP spid="52" grpId="0" animBg="1"/>
      <p:bldP spid="52" grpId="1" animBg="1"/>
      <p:bldP spid="52" grpId="2" animBg="1"/>
      <p:bldP spid="53" grpId="0" animBg="1"/>
      <p:bldP spid="53" grpId="1" animBg="1"/>
      <p:bldP spid="54" grpId="0" animBg="1"/>
      <p:bldP spid="54" grpId="1" animBg="1"/>
      <p:bldP spid="54" grpId="2" animBg="1"/>
      <p:bldP spid="55" grpId="0" animBg="1"/>
      <p:bldP spid="55" grpId="1" animBg="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64" grpId="0"/>
      <p:bldP spid="64" grpId="1"/>
      <p:bldP spid="65" grpId="0"/>
      <p:bldP spid="65" grpId="1"/>
      <p:bldP spid="66" grpId="0"/>
      <p:bldP spid="66" grpId="1"/>
      <p:bldP spid="67" grpId="0"/>
      <p:bldP spid="67" grpId="1"/>
      <p:bldP spid="67" grpId="2"/>
      <p:bldP spid="68" grpId="0" animBg="1"/>
      <p:bldP spid="68" grpId="1" animBg="1"/>
      <p:bldP spid="68" grpId="2" animBg="1"/>
      <p:bldP spid="69" grpId="0" animBg="1"/>
      <p:bldP spid="69" grpId="1" animBg="1"/>
      <p:bldP spid="70" grpId="0" animBg="1"/>
      <p:bldP spid="70" grpId="1" animBg="1"/>
      <p:bldP spid="70" grpId="2" animBg="1"/>
      <p:bldP spid="71" grpId="0" animBg="1"/>
      <p:bldP spid="71" grpId="1" animBg="1"/>
      <p:bldP spid="72" grpId="0" animBg="1"/>
      <p:bldP spid="72" grpId="1" animBg="1"/>
      <p:bldP spid="72" grpId="2" animBg="1"/>
      <p:bldP spid="73" grpId="0" animBg="1"/>
      <p:bldP spid="73" grpId="1" animBg="1"/>
      <p:bldP spid="74" grpId="0" animBg="1"/>
      <p:bldP spid="74" grpId="1" animBg="1"/>
      <p:bldP spid="74" grpId="2" animBg="1"/>
      <p:bldP spid="75" grpId="0" animBg="1"/>
      <p:bldP spid="75" grpId="1" animBg="1"/>
      <p:bldP spid="76" grpId="0" animBg="1"/>
      <p:bldP spid="76" grpId="1" animBg="1"/>
      <p:bldP spid="76" grpId="2" animBg="1"/>
      <p:bldP spid="77" grpId="0" animBg="1"/>
      <p:bldP spid="77" grpId="1" animBg="1"/>
      <p:bldP spid="78" grpId="0"/>
      <p:bldP spid="78" grpId="1"/>
      <p:bldP spid="79" grpId="0"/>
      <p:bldP spid="79" grpId="1"/>
      <p:bldP spid="79" grpId="2"/>
      <p:bldP spid="80" grpId="0"/>
      <p:bldP spid="80" grpId="1"/>
      <p:bldP spid="80" grpId="2"/>
      <p:bldP spid="81" grpId="0"/>
      <p:bldP spid="81" grpId="1"/>
      <p:bldP spid="82" grpId="0"/>
      <p:bldP spid="82" grpId="1"/>
      <p:bldP spid="83" grpId="0"/>
      <p:bldP spid="83" grpId="1"/>
      <p:bldP spid="83" grpId="2"/>
      <p:bldP spid="86" grpId="0"/>
      <p:bldP spid="86" grpId="1"/>
      <p:bldP spid="3" grpId="0"/>
      <p:bldP spid="3" grpId="1"/>
      <p:bldP spid="3" grpId="2"/>
      <p:bldP spid="3" grpId="3"/>
      <p:bldP spid="3" grpId="4"/>
      <p:bldP spid="3" grpId="5"/>
      <p:bldP spid="87" grpId="0"/>
      <p:bldP spid="87" grpId="1"/>
      <p:bldP spid="87" grpId="2"/>
      <p:bldP spid="87" grpId="3"/>
      <p:bldP spid="87" grpId="4"/>
      <p:bldP spid="88" grpId="0"/>
      <p:bldP spid="88" grpId="1"/>
      <p:bldP spid="88" grpId="2"/>
      <p:bldP spid="88" grpId="3"/>
      <p:bldP spid="88" grpId="4"/>
      <p:bldP spid="89" grpId="0"/>
      <p:bldP spid="89" grpId="1"/>
      <p:bldP spid="89" grpId="2"/>
      <p:bldP spid="89" grpId="3"/>
      <p:bldP spid="89" grpId="4"/>
      <p:bldP spid="91" grpId="0"/>
      <p:bldP spid="91" grpId="1"/>
      <p:bldP spid="91" grpId="2"/>
      <p:bldP spid="91" grpId="3"/>
      <p:bldP spid="91" grpId="4"/>
      <p:bldP spid="92" grpId="0"/>
      <p:bldP spid="92" grpId="1"/>
      <p:bldP spid="92" grpId="2"/>
      <p:bldP spid="92" grpId="3"/>
      <p:bldP spid="92" grpId="4"/>
      <p:bldP spid="92" grpId="5"/>
      <p:bldP spid="6" grpId="0" animBg="1"/>
      <p:bldP spid="9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Agreement Results</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86"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265715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Interval agreement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was compared on the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HEMAN data set</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and on the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ANOMIC data set</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p:txBody>
      </p:sp>
      <p:pic>
        <p:nvPicPr>
          <p:cNvPr id="14344"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17902" y="6636199"/>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5" name="Picture 9"/>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31426" y="6636199"/>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6" name="Picture 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05966" y="6636199"/>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7" name="Picture 11"/>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117902" y="10216896"/>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8" name="Picture 1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393502" y="10216896"/>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9" name="Picture 1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8105966" y="10216896"/>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1" y="5047477"/>
            <a:ext cx="12110773" cy="1200329"/>
          </a:xfrm>
          <a:prstGeom prst="rect">
            <a:avLst/>
          </a:prstGeom>
          <a:noFill/>
        </p:spPr>
        <p:txBody>
          <a:bodyPr wrap="square" rtlCol="0">
            <a:spAutoFit/>
          </a:bodyPr>
          <a:lstStyle/>
          <a:p>
            <a:pPr algn="ctr"/>
            <a:r>
              <a:rPr lang="en-US" sz="7200" dirty="0" smtClean="0">
                <a:solidFill>
                  <a:schemeClr val="bg1">
                    <a:lumMod val="95000"/>
                  </a:schemeClr>
                </a:solidFill>
                <a:latin typeface="Exo 2 Light" panose="00000400000000000000" pitchFamily="2" charset="0"/>
                <a:ea typeface="Lato Light" charset="0"/>
                <a:cs typeface="Lato Light" charset="0"/>
              </a:rPr>
              <a:t>HEMAN</a:t>
            </a:r>
            <a:endParaRPr lang="en-US" sz="7200" dirty="0">
              <a:solidFill>
                <a:schemeClr val="bg1">
                  <a:lumMod val="95000"/>
                </a:schemeClr>
              </a:solidFill>
              <a:latin typeface="Exo 2 Light" panose="00000400000000000000" pitchFamily="2" charset="0"/>
              <a:ea typeface="Lato Light" charset="0"/>
              <a:cs typeface="Lato Light" charset="0"/>
            </a:endParaRPr>
          </a:p>
        </p:txBody>
      </p:sp>
      <p:sp>
        <p:nvSpPr>
          <p:cNvPr id="70" name="Rectangle 69">
            <a:extLst>
              <a:ext uri="{FF2B5EF4-FFF2-40B4-BE49-F238E27FC236}">
                <a16:creationId xmlns="" xmlns:a16="http://schemas.microsoft.com/office/drawing/2014/main" id="{0DC1404F-9446-354F-943F-48BC2D0038FE}"/>
              </a:ext>
            </a:extLst>
          </p:cNvPr>
          <p:cNvSpPr/>
          <p:nvPr/>
        </p:nvSpPr>
        <p:spPr>
          <a:xfrm>
            <a:off x="12110773" y="5067728"/>
            <a:ext cx="156104" cy="8648271"/>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cxnSp>
        <p:nvCxnSpPr>
          <p:cNvPr id="71" name="Straight Connector 70"/>
          <p:cNvCxnSpPr/>
          <p:nvPr/>
        </p:nvCxnSpPr>
        <p:spPr>
          <a:xfrm>
            <a:off x="0" y="5067729"/>
            <a:ext cx="24377650" cy="0"/>
          </a:xfrm>
          <a:prstGeom prst="line">
            <a:avLst/>
          </a:prstGeom>
          <a:ln w="76200">
            <a:solidFill>
              <a:srgbClr val="00CCCC"/>
            </a:solidFill>
          </a:ln>
        </p:spPr>
        <p:style>
          <a:lnRef idx="1">
            <a:schemeClr val="accent1"/>
          </a:lnRef>
          <a:fillRef idx="0">
            <a:schemeClr val="accent1"/>
          </a:fillRef>
          <a:effectRef idx="0">
            <a:schemeClr val="accent1"/>
          </a:effectRef>
          <a:fontRef idx="minor">
            <a:schemeClr val="tx1"/>
          </a:fontRef>
        </p:style>
      </p:cxnSp>
      <p:pic>
        <p:nvPicPr>
          <p:cNvPr id="14351" name="Picture 15"/>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163549" y="6424356"/>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2" name="Picture 16"/>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6821150" y="6424356"/>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3" name="Picture 17"/>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0535900" y="6424356"/>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4" name="Picture 18"/>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3163549" y="10005053"/>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5" name="Picture 19"/>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16821150" y="10005052"/>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6" name="Picture 20"/>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20535899" y="10005051"/>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TextBox 73"/>
          <p:cNvSpPr txBox="1"/>
          <p:nvPr/>
        </p:nvSpPr>
        <p:spPr>
          <a:xfrm>
            <a:off x="12264760" y="5047476"/>
            <a:ext cx="12110773" cy="1200329"/>
          </a:xfrm>
          <a:prstGeom prst="rect">
            <a:avLst/>
          </a:prstGeom>
          <a:noFill/>
        </p:spPr>
        <p:txBody>
          <a:bodyPr wrap="square" rtlCol="0">
            <a:spAutoFit/>
          </a:bodyPr>
          <a:lstStyle/>
          <a:p>
            <a:pPr algn="ctr"/>
            <a:r>
              <a:rPr lang="en-US" sz="7200" dirty="0" smtClean="0">
                <a:solidFill>
                  <a:schemeClr val="bg1">
                    <a:lumMod val="95000"/>
                  </a:schemeClr>
                </a:solidFill>
                <a:latin typeface="Exo 2 Light" panose="00000400000000000000" pitchFamily="2" charset="0"/>
                <a:ea typeface="Lato Light" charset="0"/>
                <a:cs typeface="Lato Light" charset="0"/>
              </a:rPr>
              <a:t>ANOMIC</a:t>
            </a:r>
            <a:endParaRPr lang="en-US" sz="7200" dirty="0">
              <a:solidFill>
                <a:schemeClr val="bg1">
                  <a:lumMod val="95000"/>
                </a:schemeClr>
              </a:solidFill>
              <a:latin typeface="Exo 2 Light" panose="00000400000000000000" pitchFamily="2" charset="0"/>
              <a:ea typeface="Lato Light" charset="0"/>
              <a:cs typeface="Lato Light" charset="0"/>
            </a:endParaRPr>
          </a:p>
        </p:txBody>
      </p:sp>
      <p:grpSp>
        <p:nvGrpSpPr>
          <p:cNvPr id="13" name="Group 12"/>
          <p:cNvGrpSpPr/>
          <p:nvPr/>
        </p:nvGrpSpPr>
        <p:grpSpPr>
          <a:xfrm>
            <a:off x="-1529" y="5045183"/>
            <a:ext cx="24377651" cy="8668523"/>
            <a:chOff x="-1529" y="5045183"/>
            <a:chExt cx="24377651" cy="8668523"/>
          </a:xfrm>
        </p:grpSpPr>
        <p:pic>
          <p:nvPicPr>
            <p:cNvPr id="75"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16374" y="6633906"/>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9"/>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29898" y="6633906"/>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04438" y="6633906"/>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11"/>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116374" y="10214603"/>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1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391974" y="10214603"/>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1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8104438" y="10214603"/>
              <a:ext cx="2720372" cy="272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TextBox 80"/>
            <p:cNvSpPr txBox="1"/>
            <p:nvPr/>
          </p:nvSpPr>
          <p:spPr>
            <a:xfrm>
              <a:off x="-1529" y="5045184"/>
              <a:ext cx="12110773" cy="1200329"/>
            </a:xfrm>
            <a:prstGeom prst="rect">
              <a:avLst/>
            </a:prstGeom>
            <a:noFill/>
          </p:spPr>
          <p:txBody>
            <a:bodyPr wrap="square" rtlCol="0">
              <a:spAutoFit/>
            </a:bodyPr>
            <a:lstStyle/>
            <a:p>
              <a:pPr algn="ctr"/>
              <a:r>
                <a:rPr lang="en-US" sz="7200" dirty="0" smtClean="0">
                  <a:solidFill>
                    <a:schemeClr val="bg1">
                      <a:lumMod val="95000"/>
                    </a:schemeClr>
                  </a:solidFill>
                  <a:latin typeface="Exo 2 Light" panose="00000400000000000000" pitchFamily="2" charset="0"/>
                  <a:ea typeface="Lato Light" charset="0"/>
                  <a:cs typeface="Lato Light" charset="0"/>
                </a:rPr>
                <a:t>HEMAN</a:t>
              </a:r>
              <a:endParaRPr lang="en-US" sz="7200" dirty="0">
                <a:solidFill>
                  <a:schemeClr val="bg1">
                    <a:lumMod val="95000"/>
                  </a:schemeClr>
                </a:solidFill>
                <a:latin typeface="Exo 2 Light" panose="00000400000000000000" pitchFamily="2" charset="0"/>
                <a:ea typeface="Lato Light" charset="0"/>
                <a:cs typeface="Lato Light" charset="0"/>
              </a:endParaRPr>
            </a:p>
          </p:txBody>
        </p:sp>
        <p:sp>
          <p:nvSpPr>
            <p:cNvPr id="82" name="Rectangle 81">
              <a:extLst>
                <a:ext uri="{FF2B5EF4-FFF2-40B4-BE49-F238E27FC236}">
                  <a16:creationId xmlns="" xmlns:a16="http://schemas.microsoft.com/office/drawing/2014/main" id="{0DC1404F-9446-354F-943F-48BC2D0038FE}"/>
                </a:ext>
              </a:extLst>
            </p:cNvPr>
            <p:cNvSpPr/>
            <p:nvPr/>
          </p:nvSpPr>
          <p:spPr>
            <a:xfrm>
              <a:off x="12109245" y="5065435"/>
              <a:ext cx="156104" cy="8648271"/>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cxnSp>
          <p:nvCxnSpPr>
            <p:cNvPr id="83" name="Straight Connector 82"/>
            <p:cNvCxnSpPr/>
            <p:nvPr/>
          </p:nvCxnSpPr>
          <p:spPr>
            <a:xfrm>
              <a:off x="-1528" y="5065436"/>
              <a:ext cx="24377650" cy="0"/>
            </a:xfrm>
            <a:prstGeom prst="line">
              <a:avLst/>
            </a:prstGeom>
            <a:ln w="76200">
              <a:solidFill>
                <a:srgbClr val="00CCCC"/>
              </a:solidFill>
            </a:ln>
          </p:spPr>
          <p:style>
            <a:lnRef idx="1">
              <a:schemeClr val="accent1"/>
            </a:lnRef>
            <a:fillRef idx="0">
              <a:schemeClr val="accent1"/>
            </a:fillRef>
            <a:effectRef idx="0">
              <a:schemeClr val="accent1"/>
            </a:effectRef>
            <a:fontRef idx="minor">
              <a:schemeClr val="tx1"/>
            </a:fontRef>
          </p:style>
        </p:cxnSp>
        <p:pic>
          <p:nvPicPr>
            <p:cNvPr id="84" name="Picture 15"/>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162021" y="6422063"/>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16"/>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6819622" y="6422063"/>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17"/>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0534372" y="6422063"/>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18"/>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3162021" y="10002760"/>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19"/>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16819622" y="10002759"/>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0"/>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20534371" y="10002758"/>
              <a:ext cx="3144057" cy="314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 name="TextBox 89"/>
            <p:cNvSpPr txBox="1"/>
            <p:nvPr/>
          </p:nvSpPr>
          <p:spPr>
            <a:xfrm>
              <a:off x="12263232" y="5045183"/>
              <a:ext cx="12110773" cy="1200329"/>
            </a:xfrm>
            <a:prstGeom prst="rect">
              <a:avLst/>
            </a:prstGeom>
            <a:noFill/>
          </p:spPr>
          <p:txBody>
            <a:bodyPr wrap="square" rtlCol="0">
              <a:spAutoFit/>
            </a:bodyPr>
            <a:lstStyle/>
            <a:p>
              <a:pPr algn="ctr"/>
              <a:r>
                <a:rPr lang="en-US" sz="7200" dirty="0" smtClean="0">
                  <a:solidFill>
                    <a:schemeClr val="bg1">
                      <a:lumMod val="95000"/>
                    </a:schemeClr>
                  </a:solidFill>
                  <a:latin typeface="Exo 2 Light" panose="00000400000000000000" pitchFamily="2" charset="0"/>
                  <a:ea typeface="Lato Light" charset="0"/>
                  <a:cs typeface="Lato Light" charset="0"/>
                </a:rPr>
                <a:t>ANOMIC</a:t>
              </a:r>
              <a:endParaRPr lang="en-US" sz="7200" dirty="0">
                <a:solidFill>
                  <a:schemeClr val="bg1">
                    <a:lumMod val="95000"/>
                  </a:schemeClr>
                </a:solidFill>
                <a:latin typeface="Exo 2 Light" panose="00000400000000000000" pitchFamily="2" charset="0"/>
                <a:ea typeface="Lato Light" charset="0"/>
                <a:cs typeface="Lato Light" charset="0"/>
              </a:endParaRPr>
            </a:p>
          </p:txBody>
        </p:sp>
      </p:grpSp>
      <p:graphicFrame>
        <p:nvGraphicFramePr>
          <p:cNvPr id="14" name="Table 13"/>
          <p:cNvGraphicFramePr>
            <a:graphicFrameLocks noGrp="1"/>
          </p:cNvGraphicFramePr>
          <p:nvPr>
            <p:extLst>
              <p:ext uri="{D42A27DB-BD31-4B8C-83A1-F6EECF244321}">
                <p14:modId xmlns:p14="http://schemas.microsoft.com/office/powerpoint/2010/main" val="3007019167"/>
              </p:ext>
            </p:extLst>
          </p:nvPr>
        </p:nvGraphicFramePr>
        <p:xfrm>
          <a:off x="16821150" y="4900796"/>
          <a:ext cx="5832000" cy="6399530"/>
        </p:xfrm>
        <a:graphic>
          <a:graphicData uri="http://schemas.openxmlformats.org/drawingml/2006/table">
            <a:tbl>
              <a:tblPr firstRow="1" bandRow="1">
                <a:effectLst>
                  <a:reflection blurRad="114300" stA="60000" endPos="15000" dir="5400000" sy="-100000" algn="bl" rotWithShape="0"/>
                </a:effectLst>
                <a:tableStyleId>{5C22544A-7EE6-4342-B048-85BDC9FD1C3A}</a:tableStyleId>
              </a:tblPr>
              <a:tblGrid>
                <a:gridCol w="1656000"/>
                <a:gridCol w="1260000"/>
                <a:gridCol w="1656000"/>
                <a:gridCol w="1260000"/>
              </a:tblGrid>
              <a:tr h="370840">
                <a:tc gridSpan="2">
                  <a:txBody>
                    <a:bodyPr/>
                    <a:lstStyle/>
                    <a:p>
                      <a:pPr algn="ctr"/>
                      <a:r>
                        <a:rPr lang="en-GB" smtClean="0">
                          <a:latin typeface="Exo 2 Light" panose="00000400000000000000" pitchFamily="2" charset="0"/>
                        </a:rPr>
                        <a:t>ANOMIC</a:t>
                      </a:r>
                      <a:endParaRPr lang="en-GB" dirty="0">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57150" cap="flat" cmpd="sng" algn="ctr">
                      <a:noFill/>
                      <a:prstDash val="solid"/>
                      <a:round/>
                      <a:headEnd type="none" w="med" len="med"/>
                      <a:tailEnd type="none" w="med" len="med"/>
                    </a:lnR>
                    <a:lnT w="12700" cap="flat" cmpd="sng" algn="ctr">
                      <a:solidFill>
                        <a:srgbClr val="00CCCC"/>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9E9A"/>
                    </a:solidFill>
                  </a:tcPr>
                </a:tc>
                <a:tc hMerge="1">
                  <a:txBody>
                    <a:bodyPr/>
                    <a:lstStyle/>
                    <a:p>
                      <a:endParaRPr lang="en-GB" dirty="0"/>
                    </a:p>
                  </a:txBody>
                  <a:tcPr/>
                </a:tc>
                <a:tc gridSpan="2">
                  <a:txBody>
                    <a:bodyPr/>
                    <a:lstStyle/>
                    <a:p>
                      <a:pPr algn="ctr"/>
                      <a:r>
                        <a:rPr lang="en-GB" dirty="0" smtClean="0">
                          <a:latin typeface="Exo 2 Light" panose="00000400000000000000" pitchFamily="2" charset="0"/>
                        </a:rPr>
                        <a:t>HEMAN</a:t>
                      </a:r>
                      <a:endParaRPr lang="en-GB" dirty="0">
                        <a:latin typeface="Exo 2 Light" panose="00000400000000000000" pitchFamily="2" charset="0"/>
                      </a:endParaRPr>
                    </a:p>
                  </a:txBody>
                  <a:tcPr>
                    <a:lnL w="57150" cap="flat" cmpd="sng" algn="ctr">
                      <a:noFill/>
                      <a:prstDash val="solid"/>
                      <a:round/>
                      <a:headEnd type="none" w="med" len="med"/>
                      <a:tailEnd type="none" w="med" len="med"/>
                    </a:lnL>
                    <a:lnR w="12700" cap="flat" cmpd="sng" algn="ctr">
                      <a:solidFill>
                        <a:srgbClr val="00CCCC"/>
                      </a:solidFill>
                      <a:prstDash val="solid"/>
                      <a:round/>
                      <a:headEnd type="none" w="med" len="med"/>
                      <a:tailEnd type="none" w="med" len="med"/>
                    </a:lnR>
                    <a:lnT w="12700" cap="flat" cmpd="sng" algn="ctr">
                      <a:solidFill>
                        <a:srgbClr val="00CCCC"/>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9E9A"/>
                    </a:solidFill>
                  </a:tcPr>
                </a:tc>
                <a:tc hMerge="1">
                  <a:txBody>
                    <a:bodyPr/>
                    <a:lstStyle/>
                    <a:p>
                      <a:endParaRPr lang="en-GB" dirty="0"/>
                    </a:p>
                  </a:txBody>
                  <a:tcPr/>
                </a:tc>
              </a:tr>
              <a:tr h="370840">
                <a:tc>
                  <a:txBody>
                    <a:bodyPr/>
                    <a:lstStyle/>
                    <a:p>
                      <a:pPr algn="ctr"/>
                      <a:r>
                        <a:rPr lang="en-GB" b="1" dirty="0" smtClean="0">
                          <a:solidFill>
                            <a:srgbClr val="25262C"/>
                          </a:solidFill>
                          <a:latin typeface="Exo 2 Light" panose="00000400000000000000" pitchFamily="2" charset="0"/>
                        </a:rPr>
                        <a:t>File</a:t>
                      </a:r>
                      <a:endParaRPr lang="en-GB" b="1" dirty="0">
                        <a:solidFill>
                          <a:srgbClr val="25262C"/>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57150" cap="flat" cmpd="sng" algn="ctr">
                      <a:no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00CCCC"/>
                    </a:solidFill>
                  </a:tcPr>
                </a:tc>
                <a:tc>
                  <a:txBody>
                    <a:bodyPr/>
                    <a:lstStyle/>
                    <a:p>
                      <a:pPr algn="ctr"/>
                      <a:r>
                        <a:rPr lang="en-GB" b="1" dirty="0" smtClean="0">
                          <a:solidFill>
                            <a:srgbClr val="25262C"/>
                          </a:solidFill>
                          <a:latin typeface="Exo 2 Light" panose="00000400000000000000" pitchFamily="2" charset="0"/>
                        </a:rPr>
                        <a:t>Agr</a:t>
                      </a:r>
                      <a:endParaRPr lang="en-GB" b="1" dirty="0">
                        <a:solidFill>
                          <a:srgbClr val="25262C"/>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57150" cap="flat" cmpd="sng" algn="ctr">
                      <a:no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00CCCC"/>
                    </a:solidFill>
                  </a:tcPr>
                </a:tc>
                <a:tc>
                  <a:txBody>
                    <a:bodyPr/>
                    <a:lstStyle/>
                    <a:p>
                      <a:pPr algn="ctr"/>
                      <a:r>
                        <a:rPr lang="en-GB" b="1" dirty="0" smtClean="0">
                          <a:solidFill>
                            <a:srgbClr val="25262C"/>
                          </a:solidFill>
                          <a:latin typeface="Exo 2 Light" panose="00000400000000000000" pitchFamily="2" charset="0"/>
                        </a:rPr>
                        <a:t>File</a:t>
                      </a:r>
                      <a:endParaRPr lang="en-GB" b="1" dirty="0">
                        <a:solidFill>
                          <a:srgbClr val="25262C"/>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00CCCC"/>
                    </a:solidFill>
                  </a:tcPr>
                </a:tc>
                <a:tc>
                  <a:txBody>
                    <a:bodyPr/>
                    <a:lstStyle/>
                    <a:p>
                      <a:pPr algn="ctr"/>
                      <a:r>
                        <a:rPr lang="en-GB" b="1" dirty="0" smtClean="0">
                          <a:solidFill>
                            <a:srgbClr val="25262C"/>
                          </a:solidFill>
                          <a:latin typeface="Exo 2 Light" panose="00000400000000000000" pitchFamily="2" charset="0"/>
                        </a:rPr>
                        <a:t>Agr</a:t>
                      </a:r>
                      <a:endParaRPr lang="en-GB" b="1" dirty="0">
                        <a:solidFill>
                          <a:srgbClr val="25262C"/>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00CCCC"/>
                    </a:solidFill>
                  </a:tcPr>
                </a:tc>
              </a:tr>
              <a:tr h="370840">
                <a:tc>
                  <a:txBody>
                    <a:bodyPr/>
                    <a:lstStyle/>
                    <a:p>
                      <a:pPr algn="ctr"/>
                      <a:r>
                        <a:rPr lang="en-GB" dirty="0" smtClean="0">
                          <a:solidFill>
                            <a:schemeClr val="bg1">
                              <a:lumMod val="95000"/>
                            </a:schemeClr>
                          </a:solidFill>
                          <a:latin typeface="Exo 2 Light" panose="00000400000000000000" pitchFamily="2" charset="0"/>
                        </a:rPr>
                        <a:t>bach1</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0.28</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bach1</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0.25</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dirty="0" smtClean="0">
                          <a:solidFill>
                            <a:schemeClr val="bg1">
                              <a:lumMod val="95000"/>
                            </a:schemeClr>
                          </a:solidFill>
                          <a:latin typeface="Exo 2 Light" panose="00000400000000000000" pitchFamily="2" charset="0"/>
                        </a:rPr>
                        <a:t>bach2</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0.38</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bach2</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0.31</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dirty="0" smtClean="0">
                          <a:solidFill>
                            <a:schemeClr val="bg1">
                              <a:lumMod val="95000"/>
                            </a:schemeClr>
                          </a:solidFill>
                          <a:latin typeface="Exo 2 Light" panose="00000400000000000000" pitchFamily="2" charset="0"/>
                        </a:rPr>
                        <a:t>bee1</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0.48</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bee1</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0.32</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dirty="0" smtClean="0">
                          <a:solidFill>
                            <a:schemeClr val="bg1">
                              <a:lumMod val="95000"/>
                            </a:schemeClr>
                          </a:solidFill>
                          <a:latin typeface="Exo 2 Light" panose="00000400000000000000" pitchFamily="2" charset="0"/>
                        </a:rPr>
                        <a:t>hay1</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0.36</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hay1</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0.26</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dirty="0" smtClean="0">
                          <a:solidFill>
                            <a:schemeClr val="bg1">
                              <a:lumMod val="95000"/>
                            </a:schemeClr>
                          </a:solidFill>
                          <a:latin typeface="Exo 2 Light" panose="00000400000000000000" pitchFamily="2" charset="0"/>
                        </a:rPr>
                        <a:t>mo155</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0.4</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mo155</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0.29</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dirty="0" smtClean="0">
                          <a:solidFill>
                            <a:schemeClr val="bg1">
                              <a:lumMod val="95000"/>
                            </a:schemeClr>
                          </a:solidFill>
                          <a:latin typeface="Exo 2 Light" panose="00000400000000000000" pitchFamily="2" charset="0"/>
                        </a:rPr>
                        <a:t>mo458</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571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0.45</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571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mo458</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571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0.24</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571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sz="3599" b="1" kern="1200" dirty="0" err="1" smtClean="0">
                          <a:solidFill>
                            <a:srgbClr val="25262C"/>
                          </a:solidFill>
                          <a:latin typeface="Exo 2 Light" panose="00000400000000000000" pitchFamily="2" charset="0"/>
                          <a:ea typeface="+mn-ea"/>
                          <a:cs typeface="+mn-cs"/>
                        </a:rPr>
                        <a:t>Avg</a:t>
                      </a:r>
                      <a:endParaRPr lang="en-GB" sz="3599" b="1" kern="1200" dirty="0">
                        <a:solidFill>
                          <a:srgbClr val="25262C"/>
                        </a:solidFill>
                        <a:latin typeface="Exo 2 Light" panose="00000400000000000000" pitchFamily="2" charset="0"/>
                        <a:ea typeface="+mn-ea"/>
                        <a:cs typeface="+mn-cs"/>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571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00CCCC"/>
                    </a:solidFill>
                  </a:tcPr>
                </a:tc>
                <a:tc>
                  <a:txBody>
                    <a:bodyPr/>
                    <a:lstStyle/>
                    <a:p>
                      <a:pPr algn="ctr"/>
                      <a:r>
                        <a:rPr lang="en-GB" b="1" dirty="0" smtClean="0">
                          <a:solidFill>
                            <a:schemeClr val="bg1">
                              <a:lumMod val="95000"/>
                            </a:schemeClr>
                          </a:solidFill>
                          <a:latin typeface="Exo 2 Light" panose="00000400000000000000" pitchFamily="2" charset="0"/>
                        </a:rPr>
                        <a:t>0.39</a:t>
                      </a:r>
                      <a:endParaRPr lang="en-GB" b="1"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571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GB" sz="3599" b="1" kern="1200" dirty="0" err="1" smtClean="0">
                          <a:solidFill>
                            <a:srgbClr val="25262C"/>
                          </a:solidFill>
                          <a:latin typeface="Exo 2 Light" panose="00000400000000000000" pitchFamily="2" charset="0"/>
                          <a:ea typeface="+mn-ea"/>
                          <a:cs typeface="+mn-cs"/>
                        </a:rPr>
                        <a:t>Avg</a:t>
                      </a:r>
                      <a:endParaRPr lang="en-GB" sz="3599" b="1" kern="1200" dirty="0" smtClean="0">
                        <a:solidFill>
                          <a:srgbClr val="25262C"/>
                        </a:solidFill>
                        <a:latin typeface="Exo 2 Light" panose="00000400000000000000" pitchFamily="2" charset="0"/>
                        <a:ea typeface="+mn-ea"/>
                        <a:cs typeface="+mn-cs"/>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571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00CCCC"/>
                    </a:solidFill>
                  </a:tcPr>
                </a:tc>
                <a:tc>
                  <a:txBody>
                    <a:bodyPr/>
                    <a:lstStyle/>
                    <a:p>
                      <a:pPr algn="ctr"/>
                      <a:r>
                        <a:rPr lang="en-GB" b="1" dirty="0" smtClean="0">
                          <a:solidFill>
                            <a:schemeClr val="bg1">
                              <a:lumMod val="95000"/>
                            </a:schemeClr>
                          </a:solidFill>
                          <a:latin typeface="Exo 2 Light" panose="00000400000000000000" pitchFamily="2" charset="0"/>
                        </a:rPr>
                        <a:t>0.28</a:t>
                      </a:r>
                      <a:endParaRPr lang="en-GB" b="1"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571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sz="3599" b="1" kern="1200" dirty="0" smtClean="0">
                          <a:solidFill>
                            <a:srgbClr val="25262C"/>
                          </a:solidFill>
                          <a:latin typeface="Exo 2 Light" panose="00000400000000000000" pitchFamily="2" charset="0"/>
                          <a:ea typeface="+mn-ea"/>
                          <a:cs typeface="+mn-cs"/>
                        </a:rPr>
                        <a:t>Dev</a:t>
                      </a:r>
                      <a:endParaRPr lang="en-GB" sz="3599" b="1" kern="1200" dirty="0">
                        <a:solidFill>
                          <a:srgbClr val="25262C"/>
                        </a:solidFill>
                        <a:latin typeface="Exo 2 Light" panose="00000400000000000000" pitchFamily="2" charset="0"/>
                        <a:ea typeface="+mn-ea"/>
                        <a:cs typeface="+mn-cs"/>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2700" cap="flat" cmpd="sng" algn="ctr">
                      <a:solidFill>
                        <a:srgbClr val="00CCCC"/>
                      </a:solidFill>
                      <a:prstDash val="solid"/>
                      <a:round/>
                      <a:headEnd type="none" w="med" len="med"/>
                      <a:tailEnd type="none" w="med" len="med"/>
                    </a:lnB>
                    <a:solidFill>
                      <a:srgbClr val="00CCCC"/>
                    </a:solidFill>
                  </a:tcPr>
                </a:tc>
                <a:tc>
                  <a:txBody>
                    <a:bodyPr/>
                    <a:lstStyle/>
                    <a:p>
                      <a:pPr algn="ctr"/>
                      <a:r>
                        <a:rPr lang="en-GB" b="1" dirty="0" smtClean="0">
                          <a:solidFill>
                            <a:schemeClr val="bg1">
                              <a:lumMod val="95000"/>
                            </a:schemeClr>
                          </a:solidFill>
                          <a:latin typeface="Exo 2 Light" panose="00000400000000000000" pitchFamily="2" charset="0"/>
                        </a:rPr>
                        <a:t>0.07</a:t>
                      </a:r>
                      <a:endParaRPr lang="en-GB" b="1"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2700" cap="flat" cmpd="sng" algn="ctr">
                      <a:solidFill>
                        <a:srgbClr val="00CCCC"/>
                      </a:solidFill>
                      <a:prstDash val="solid"/>
                      <a:round/>
                      <a:headEnd type="none" w="med" len="med"/>
                      <a:tailEnd type="none" w="med" len="med"/>
                    </a:lnB>
                    <a:solidFill>
                      <a:srgbClr val="25262C"/>
                    </a:solidFill>
                  </a:tcP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GB" sz="3599" b="1" kern="1200" dirty="0" smtClean="0">
                          <a:solidFill>
                            <a:srgbClr val="25262C"/>
                          </a:solidFill>
                          <a:latin typeface="Exo 2 Light" panose="00000400000000000000" pitchFamily="2" charset="0"/>
                          <a:ea typeface="+mn-ea"/>
                          <a:cs typeface="+mn-cs"/>
                        </a:rPr>
                        <a:t>Dev</a:t>
                      </a: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2700" cap="flat" cmpd="sng" algn="ctr">
                      <a:solidFill>
                        <a:srgbClr val="00CCCC"/>
                      </a:solidFill>
                      <a:prstDash val="solid"/>
                      <a:round/>
                      <a:headEnd type="none" w="med" len="med"/>
                      <a:tailEnd type="none" w="med" len="med"/>
                    </a:lnB>
                    <a:solidFill>
                      <a:srgbClr val="00CCCC"/>
                    </a:solidFill>
                  </a:tcPr>
                </a:tc>
                <a:tc>
                  <a:txBody>
                    <a:bodyPr/>
                    <a:lstStyle/>
                    <a:p>
                      <a:pPr algn="ctr"/>
                      <a:r>
                        <a:rPr lang="en-GB" b="1" dirty="0" smtClean="0">
                          <a:solidFill>
                            <a:schemeClr val="bg1">
                              <a:lumMod val="95000"/>
                            </a:schemeClr>
                          </a:solidFill>
                          <a:latin typeface="Exo 2 Light" panose="00000400000000000000" pitchFamily="2" charset="0"/>
                        </a:rPr>
                        <a:t>0.03</a:t>
                      </a:r>
                      <a:endParaRPr lang="en-GB" b="1"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2700" cap="flat" cmpd="sng" algn="ctr">
                      <a:solidFill>
                        <a:srgbClr val="00CCCC"/>
                      </a:solidFill>
                      <a:prstDash val="solid"/>
                      <a:round/>
                      <a:headEnd type="none" w="med" len="med"/>
                      <a:tailEnd type="none" w="med" len="med"/>
                    </a:lnB>
                    <a:solidFill>
                      <a:srgbClr val="25262C"/>
                    </a:solidFill>
                  </a:tcPr>
                </a:tc>
              </a:tr>
            </a:tbl>
          </a:graphicData>
        </a:graphic>
      </p:graphicFrame>
      <p:sp>
        <p:nvSpPr>
          <p:cNvPr id="15" name="Rectangle 14"/>
          <p:cNvSpPr/>
          <p:nvPr/>
        </p:nvSpPr>
        <p:spPr>
          <a:xfrm>
            <a:off x="402604" y="5049738"/>
            <a:ext cx="16033018" cy="5663089"/>
          </a:xfrm>
          <a:prstGeom prst="rect">
            <a:avLst/>
          </a:prstGeom>
        </p:spPr>
        <p:txBody>
          <a:bodyPr wrap="square">
            <a:spAutoFit/>
          </a:bodyPr>
          <a:lstStyle/>
          <a:p>
            <a:r>
              <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Findings</a:t>
            </a:r>
            <a:r>
              <a:rPr lang="en-US" sz="80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Inter-annotator agreement </a:t>
            </a:r>
            <a:r>
              <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was </a:t>
            </a:r>
            <a:r>
              <a:rPr lang="en-US" sz="6600" dirty="0">
                <a:solidFill>
                  <a:srgbClr val="00CCCC"/>
                </a:solidFill>
                <a:latin typeface="Rajdhani Light" panose="02000000000000000000" pitchFamily="2" charset="0"/>
                <a:ea typeface="Lato Light" panose="020F0502020204030203" pitchFamily="34" charset="0"/>
                <a:cs typeface="Rajdhani Light" panose="02000000000000000000" pitchFamily="2" charset="0"/>
              </a:rPr>
              <a:t>39.3%</a:t>
            </a:r>
            <a:r>
              <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higher in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ANOMIC</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 annotations than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HEMAN</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a:t>
            </a:r>
          </a:p>
          <a:p>
            <a:pPr marL="685800" indent="-685800">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Agreement values follow similar trends: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bach1.mid</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showed among the least agreement in both data sets and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bee1.mid</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showed among the most agreement.</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grpSp>
        <p:nvGrpSpPr>
          <p:cNvPr id="17" name="Group 16"/>
          <p:cNvGrpSpPr/>
          <p:nvPr/>
        </p:nvGrpSpPr>
        <p:grpSpPr>
          <a:xfrm>
            <a:off x="276994" y="2221277"/>
            <a:ext cx="23823661" cy="8494630"/>
            <a:chOff x="276994" y="2221277"/>
            <a:chExt cx="23823661" cy="8494630"/>
          </a:xfrm>
        </p:grpSpPr>
        <p:sp>
          <p:nvSpPr>
            <p:cNvPr id="95" name="Subtitle 2">
              <a:extLst>
                <a:ext uri="{FF2B5EF4-FFF2-40B4-BE49-F238E27FC236}">
                  <a16:creationId xmlns="" xmlns:a16="http://schemas.microsoft.com/office/drawing/2014/main" id="{4C08A12B-847C-CC42-A074-95A325256D69}"/>
                </a:ext>
              </a:extLst>
            </p:cNvPr>
            <p:cNvSpPr txBox="1">
              <a:spLocks/>
            </p:cNvSpPr>
            <p:nvPr/>
          </p:nvSpPr>
          <p:spPr>
            <a:xfrm>
              <a:off x="276994" y="2221277"/>
              <a:ext cx="23823661" cy="265715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Interval agreement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was compared on the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HEMAN data set</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and on the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ANOMIC data set</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p:txBody>
        </p:sp>
        <p:sp>
          <p:nvSpPr>
            <p:cNvPr id="97" name="Rectangle 96"/>
            <p:cNvSpPr/>
            <p:nvPr/>
          </p:nvSpPr>
          <p:spPr>
            <a:xfrm>
              <a:off x="410016" y="5052818"/>
              <a:ext cx="16033018" cy="5663089"/>
            </a:xfrm>
            <a:prstGeom prst="rect">
              <a:avLst/>
            </a:prstGeom>
          </p:spPr>
          <p:txBody>
            <a:bodyPr wrap="square">
              <a:spAutoFit/>
            </a:bodyPr>
            <a:lstStyle/>
            <a:p>
              <a:r>
                <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Findings</a:t>
              </a:r>
              <a:r>
                <a:rPr lang="en-US" sz="80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Inter-annotator agreement </a:t>
              </a:r>
              <a:r>
                <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was </a:t>
              </a:r>
              <a:r>
                <a:rPr lang="en-US" sz="6600" dirty="0">
                  <a:solidFill>
                    <a:srgbClr val="00CCCC"/>
                  </a:solidFill>
                  <a:latin typeface="Rajdhani Light" panose="02000000000000000000" pitchFamily="2" charset="0"/>
                  <a:ea typeface="Lato Light" panose="020F0502020204030203" pitchFamily="34" charset="0"/>
                  <a:cs typeface="Rajdhani Light" panose="02000000000000000000" pitchFamily="2" charset="0"/>
                </a:rPr>
                <a:t>39.3%</a:t>
              </a:r>
              <a:r>
                <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higher in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ANOMIC</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 annotations than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HEMAN</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a:t>
              </a:r>
            </a:p>
            <a:p>
              <a:pPr marL="685800" indent="-685800">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Agreement values follow similar trends: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bach1.mid</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showed among the least agreement in both data sets and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bee1.mid</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showed among the most agreement.</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grpSp>
    </p:spTree>
    <p:extLst>
      <p:ext uri="{BB962C8B-B14F-4D97-AF65-F5344CB8AC3E}">
        <p14:creationId xmlns:p14="http://schemas.microsoft.com/office/powerpoint/2010/main" val="90670962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25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barn(outVertical)">
                                      <p:cBhvr>
                                        <p:cTn id="12" dur="500"/>
                                        <p:tgtEl>
                                          <p:spTgt spid="71"/>
                                        </p:tgtEl>
                                      </p:cBhvr>
                                    </p:animEffect>
                                  </p:childTnLst>
                                </p:cTn>
                              </p:par>
                              <p:par>
                                <p:cTn id="13" presetID="2" presetClass="entr" presetSubtype="4" decel="10000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ppt_x"/>
                                          </p:val>
                                        </p:tav>
                                        <p:tav tm="100000">
                                          <p:val>
                                            <p:strVal val="#ppt_x"/>
                                          </p:val>
                                        </p:tav>
                                      </p:tavLst>
                                    </p:anim>
                                    <p:anim calcmode="lin" valueType="num">
                                      <p:cBhvr additive="base">
                                        <p:cTn id="16" dur="500" fill="hold"/>
                                        <p:tgtEl>
                                          <p:spTgt spid="7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decel="100000" fill="hold" nodeType="clickEffect">
                                  <p:stCondLst>
                                    <p:cond delay="0"/>
                                  </p:stCondLst>
                                  <p:childTnLst>
                                    <p:set>
                                      <p:cBhvr>
                                        <p:cTn id="27" dur="1" fill="hold">
                                          <p:stCondLst>
                                            <p:cond delay="0"/>
                                          </p:stCondLst>
                                        </p:cTn>
                                        <p:tgtEl>
                                          <p:spTgt spid="14344"/>
                                        </p:tgtEl>
                                        <p:attrNameLst>
                                          <p:attrName>style.visibility</p:attrName>
                                        </p:attrNameLst>
                                      </p:cBhvr>
                                      <p:to>
                                        <p:strVal val="visible"/>
                                      </p:to>
                                    </p:set>
                                    <p:anim calcmode="lin" valueType="num">
                                      <p:cBhvr additive="base">
                                        <p:cTn id="28" dur="500" fill="hold"/>
                                        <p:tgtEl>
                                          <p:spTgt spid="14344"/>
                                        </p:tgtEl>
                                        <p:attrNameLst>
                                          <p:attrName>ppt_x</p:attrName>
                                        </p:attrNameLst>
                                      </p:cBhvr>
                                      <p:tavLst>
                                        <p:tav tm="0">
                                          <p:val>
                                            <p:strVal val="#ppt_x"/>
                                          </p:val>
                                        </p:tav>
                                        <p:tav tm="100000">
                                          <p:val>
                                            <p:strVal val="#ppt_x"/>
                                          </p:val>
                                        </p:tav>
                                      </p:tavLst>
                                    </p:anim>
                                    <p:anim calcmode="lin" valueType="num">
                                      <p:cBhvr additive="base">
                                        <p:cTn id="29" dur="500" fill="hold"/>
                                        <p:tgtEl>
                                          <p:spTgt spid="14344"/>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00"/>
                                  </p:stCondLst>
                                  <p:childTnLst>
                                    <p:set>
                                      <p:cBhvr>
                                        <p:cTn id="31" dur="1" fill="hold">
                                          <p:stCondLst>
                                            <p:cond delay="0"/>
                                          </p:stCondLst>
                                        </p:cTn>
                                        <p:tgtEl>
                                          <p:spTgt spid="14345"/>
                                        </p:tgtEl>
                                        <p:attrNameLst>
                                          <p:attrName>style.visibility</p:attrName>
                                        </p:attrNameLst>
                                      </p:cBhvr>
                                      <p:to>
                                        <p:strVal val="visible"/>
                                      </p:to>
                                    </p:set>
                                    <p:anim calcmode="lin" valueType="num">
                                      <p:cBhvr additive="base">
                                        <p:cTn id="32" dur="500" fill="hold"/>
                                        <p:tgtEl>
                                          <p:spTgt spid="14345"/>
                                        </p:tgtEl>
                                        <p:attrNameLst>
                                          <p:attrName>ppt_x</p:attrName>
                                        </p:attrNameLst>
                                      </p:cBhvr>
                                      <p:tavLst>
                                        <p:tav tm="0">
                                          <p:val>
                                            <p:strVal val="#ppt_x"/>
                                          </p:val>
                                        </p:tav>
                                        <p:tav tm="100000">
                                          <p:val>
                                            <p:strVal val="#ppt_x"/>
                                          </p:val>
                                        </p:tav>
                                      </p:tavLst>
                                    </p:anim>
                                    <p:anim calcmode="lin" valueType="num">
                                      <p:cBhvr additive="base">
                                        <p:cTn id="33" dur="500" fill="hold"/>
                                        <p:tgtEl>
                                          <p:spTgt spid="1434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200"/>
                                  </p:stCondLst>
                                  <p:childTnLst>
                                    <p:set>
                                      <p:cBhvr>
                                        <p:cTn id="35" dur="1" fill="hold">
                                          <p:stCondLst>
                                            <p:cond delay="0"/>
                                          </p:stCondLst>
                                        </p:cTn>
                                        <p:tgtEl>
                                          <p:spTgt spid="14346"/>
                                        </p:tgtEl>
                                        <p:attrNameLst>
                                          <p:attrName>style.visibility</p:attrName>
                                        </p:attrNameLst>
                                      </p:cBhvr>
                                      <p:to>
                                        <p:strVal val="visible"/>
                                      </p:to>
                                    </p:set>
                                    <p:anim calcmode="lin" valueType="num">
                                      <p:cBhvr additive="base">
                                        <p:cTn id="36" dur="500" fill="hold"/>
                                        <p:tgtEl>
                                          <p:spTgt spid="14346"/>
                                        </p:tgtEl>
                                        <p:attrNameLst>
                                          <p:attrName>ppt_x</p:attrName>
                                        </p:attrNameLst>
                                      </p:cBhvr>
                                      <p:tavLst>
                                        <p:tav tm="0">
                                          <p:val>
                                            <p:strVal val="#ppt_x"/>
                                          </p:val>
                                        </p:tav>
                                        <p:tav tm="100000">
                                          <p:val>
                                            <p:strVal val="#ppt_x"/>
                                          </p:val>
                                        </p:tav>
                                      </p:tavLst>
                                    </p:anim>
                                    <p:anim calcmode="lin" valueType="num">
                                      <p:cBhvr additive="base">
                                        <p:cTn id="37" dur="500" fill="hold"/>
                                        <p:tgtEl>
                                          <p:spTgt spid="1434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300"/>
                                  </p:stCondLst>
                                  <p:childTnLst>
                                    <p:set>
                                      <p:cBhvr>
                                        <p:cTn id="39" dur="1" fill="hold">
                                          <p:stCondLst>
                                            <p:cond delay="0"/>
                                          </p:stCondLst>
                                        </p:cTn>
                                        <p:tgtEl>
                                          <p:spTgt spid="14347"/>
                                        </p:tgtEl>
                                        <p:attrNameLst>
                                          <p:attrName>style.visibility</p:attrName>
                                        </p:attrNameLst>
                                      </p:cBhvr>
                                      <p:to>
                                        <p:strVal val="visible"/>
                                      </p:to>
                                    </p:set>
                                    <p:anim calcmode="lin" valueType="num">
                                      <p:cBhvr additive="base">
                                        <p:cTn id="40" dur="500" fill="hold"/>
                                        <p:tgtEl>
                                          <p:spTgt spid="14347"/>
                                        </p:tgtEl>
                                        <p:attrNameLst>
                                          <p:attrName>ppt_x</p:attrName>
                                        </p:attrNameLst>
                                      </p:cBhvr>
                                      <p:tavLst>
                                        <p:tav tm="0">
                                          <p:val>
                                            <p:strVal val="#ppt_x"/>
                                          </p:val>
                                        </p:tav>
                                        <p:tav tm="100000">
                                          <p:val>
                                            <p:strVal val="#ppt_x"/>
                                          </p:val>
                                        </p:tav>
                                      </p:tavLst>
                                    </p:anim>
                                    <p:anim calcmode="lin" valueType="num">
                                      <p:cBhvr additive="base">
                                        <p:cTn id="41" dur="500" fill="hold"/>
                                        <p:tgtEl>
                                          <p:spTgt spid="14347"/>
                                        </p:tgtEl>
                                        <p:attrNameLst>
                                          <p:attrName>ppt_y</p:attrName>
                                        </p:attrNameLst>
                                      </p:cBhvr>
                                      <p:tavLst>
                                        <p:tav tm="0">
                                          <p:val>
                                            <p:strVal val="1+#ppt_h/2"/>
                                          </p:val>
                                        </p:tav>
                                        <p:tav tm="100000">
                                          <p:val>
                                            <p:strVal val="#ppt_y"/>
                                          </p:val>
                                        </p:tav>
                                      </p:tavLst>
                                    </p:anim>
                                  </p:childTnLst>
                                </p:cTn>
                              </p:par>
                              <p:par>
                                <p:cTn id="42" presetID="2" presetClass="entr" presetSubtype="4" decel="100000" fill="hold" nodeType="withEffect">
                                  <p:stCondLst>
                                    <p:cond delay="400"/>
                                  </p:stCondLst>
                                  <p:childTnLst>
                                    <p:set>
                                      <p:cBhvr>
                                        <p:cTn id="43" dur="1" fill="hold">
                                          <p:stCondLst>
                                            <p:cond delay="0"/>
                                          </p:stCondLst>
                                        </p:cTn>
                                        <p:tgtEl>
                                          <p:spTgt spid="14348"/>
                                        </p:tgtEl>
                                        <p:attrNameLst>
                                          <p:attrName>style.visibility</p:attrName>
                                        </p:attrNameLst>
                                      </p:cBhvr>
                                      <p:to>
                                        <p:strVal val="visible"/>
                                      </p:to>
                                    </p:set>
                                    <p:anim calcmode="lin" valueType="num">
                                      <p:cBhvr additive="base">
                                        <p:cTn id="44" dur="500" fill="hold"/>
                                        <p:tgtEl>
                                          <p:spTgt spid="14348"/>
                                        </p:tgtEl>
                                        <p:attrNameLst>
                                          <p:attrName>ppt_x</p:attrName>
                                        </p:attrNameLst>
                                      </p:cBhvr>
                                      <p:tavLst>
                                        <p:tav tm="0">
                                          <p:val>
                                            <p:strVal val="#ppt_x"/>
                                          </p:val>
                                        </p:tav>
                                        <p:tav tm="100000">
                                          <p:val>
                                            <p:strVal val="#ppt_x"/>
                                          </p:val>
                                        </p:tav>
                                      </p:tavLst>
                                    </p:anim>
                                    <p:anim calcmode="lin" valueType="num">
                                      <p:cBhvr additive="base">
                                        <p:cTn id="45" dur="500" fill="hold"/>
                                        <p:tgtEl>
                                          <p:spTgt spid="14348"/>
                                        </p:tgtEl>
                                        <p:attrNameLst>
                                          <p:attrName>ppt_y</p:attrName>
                                        </p:attrNameLst>
                                      </p:cBhvr>
                                      <p:tavLst>
                                        <p:tav tm="0">
                                          <p:val>
                                            <p:strVal val="1+#ppt_h/2"/>
                                          </p:val>
                                        </p:tav>
                                        <p:tav tm="100000">
                                          <p:val>
                                            <p:strVal val="#ppt_y"/>
                                          </p:val>
                                        </p:tav>
                                      </p:tavLst>
                                    </p:anim>
                                  </p:childTnLst>
                                </p:cTn>
                              </p:par>
                              <p:par>
                                <p:cTn id="46" presetID="2" presetClass="entr" presetSubtype="4" decel="100000" fill="hold" nodeType="withEffect">
                                  <p:stCondLst>
                                    <p:cond delay="500"/>
                                  </p:stCondLst>
                                  <p:childTnLst>
                                    <p:set>
                                      <p:cBhvr>
                                        <p:cTn id="47" dur="1" fill="hold">
                                          <p:stCondLst>
                                            <p:cond delay="0"/>
                                          </p:stCondLst>
                                        </p:cTn>
                                        <p:tgtEl>
                                          <p:spTgt spid="14349"/>
                                        </p:tgtEl>
                                        <p:attrNameLst>
                                          <p:attrName>style.visibility</p:attrName>
                                        </p:attrNameLst>
                                      </p:cBhvr>
                                      <p:to>
                                        <p:strVal val="visible"/>
                                      </p:to>
                                    </p:set>
                                    <p:anim calcmode="lin" valueType="num">
                                      <p:cBhvr additive="base">
                                        <p:cTn id="48" dur="500" fill="hold"/>
                                        <p:tgtEl>
                                          <p:spTgt spid="14349"/>
                                        </p:tgtEl>
                                        <p:attrNameLst>
                                          <p:attrName>ppt_x</p:attrName>
                                        </p:attrNameLst>
                                      </p:cBhvr>
                                      <p:tavLst>
                                        <p:tav tm="0">
                                          <p:val>
                                            <p:strVal val="#ppt_x"/>
                                          </p:val>
                                        </p:tav>
                                        <p:tav tm="100000">
                                          <p:val>
                                            <p:strVal val="#ppt_x"/>
                                          </p:val>
                                        </p:tav>
                                      </p:tavLst>
                                    </p:anim>
                                    <p:anim calcmode="lin" valueType="num">
                                      <p:cBhvr additive="base">
                                        <p:cTn id="49" dur="500" fill="hold"/>
                                        <p:tgtEl>
                                          <p:spTgt spid="1434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decel="100000" fill="hold" nodeType="clickEffect">
                                  <p:stCondLst>
                                    <p:cond delay="0"/>
                                  </p:stCondLst>
                                  <p:childTnLst>
                                    <p:set>
                                      <p:cBhvr>
                                        <p:cTn id="53" dur="1" fill="hold">
                                          <p:stCondLst>
                                            <p:cond delay="0"/>
                                          </p:stCondLst>
                                        </p:cTn>
                                        <p:tgtEl>
                                          <p:spTgt spid="14351"/>
                                        </p:tgtEl>
                                        <p:attrNameLst>
                                          <p:attrName>style.visibility</p:attrName>
                                        </p:attrNameLst>
                                      </p:cBhvr>
                                      <p:to>
                                        <p:strVal val="visible"/>
                                      </p:to>
                                    </p:set>
                                    <p:anim calcmode="lin" valueType="num">
                                      <p:cBhvr additive="base">
                                        <p:cTn id="54" dur="500" fill="hold"/>
                                        <p:tgtEl>
                                          <p:spTgt spid="14351"/>
                                        </p:tgtEl>
                                        <p:attrNameLst>
                                          <p:attrName>ppt_x</p:attrName>
                                        </p:attrNameLst>
                                      </p:cBhvr>
                                      <p:tavLst>
                                        <p:tav tm="0">
                                          <p:val>
                                            <p:strVal val="#ppt_x"/>
                                          </p:val>
                                        </p:tav>
                                        <p:tav tm="100000">
                                          <p:val>
                                            <p:strVal val="#ppt_x"/>
                                          </p:val>
                                        </p:tav>
                                      </p:tavLst>
                                    </p:anim>
                                    <p:anim calcmode="lin" valueType="num">
                                      <p:cBhvr additive="base">
                                        <p:cTn id="55" dur="500" fill="hold"/>
                                        <p:tgtEl>
                                          <p:spTgt spid="14351"/>
                                        </p:tgtEl>
                                        <p:attrNameLst>
                                          <p:attrName>ppt_y</p:attrName>
                                        </p:attrNameLst>
                                      </p:cBhvr>
                                      <p:tavLst>
                                        <p:tav tm="0">
                                          <p:val>
                                            <p:strVal val="1+#ppt_h/2"/>
                                          </p:val>
                                        </p:tav>
                                        <p:tav tm="100000">
                                          <p:val>
                                            <p:strVal val="#ppt_y"/>
                                          </p:val>
                                        </p:tav>
                                      </p:tavLst>
                                    </p:anim>
                                  </p:childTnLst>
                                </p:cTn>
                              </p:par>
                              <p:par>
                                <p:cTn id="56" presetID="2" presetClass="entr" presetSubtype="4" decel="100000" fill="hold" nodeType="withEffect">
                                  <p:stCondLst>
                                    <p:cond delay="100"/>
                                  </p:stCondLst>
                                  <p:childTnLst>
                                    <p:set>
                                      <p:cBhvr>
                                        <p:cTn id="57" dur="1" fill="hold">
                                          <p:stCondLst>
                                            <p:cond delay="0"/>
                                          </p:stCondLst>
                                        </p:cTn>
                                        <p:tgtEl>
                                          <p:spTgt spid="14352"/>
                                        </p:tgtEl>
                                        <p:attrNameLst>
                                          <p:attrName>style.visibility</p:attrName>
                                        </p:attrNameLst>
                                      </p:cBhvr>
                                      <p:to>
                                        <p:strVal val="visible"/>
                                      </p:to>
                                    </p:set>
                                    <p:anim calcmode="lin" valueType="num">
                                      <p:cBhvr additive="base">
                                        <p:cTn id="58" dur="500" fill="hold"/>
                                        <p:tgtEl>
                                          <p:spTgt spid="14352"/>
                                        </p:tgtEl>
                                        <p:attrNameLst>
                                          <p:attrName>ppt_x</p:attrName>
                                        </p:attrNameLst>
                                      </p:cBhvr>
                                      <p:tavLst>
                                        <p:tav tm="0">
                                          <p:val>
                                            <p:strVal val="#ppt_x"/>
                                          </p:val>
                                        </p:tav>
                                        <p:tav tm="100000">
                                          <p:val>
                                            <p:strVal val="#ppt_x"/>
                                          </p:val>
                                        </p:tav>
                                      </p:tavLst>
                                    </p:anim>
                                    <p:anim calcmode="lin" valueType="num">
                                      <p:cBhvr additive="base">
                                        <p:cTn id="59" dur="500" fill="hold"/>
                                        <p:tgtEl>
                                          <p:spTgt spid="14352"/>
                                        </p:tgtEl>
                                        <p:attrNameLst>
                                          <p:attrName>ppt_y</p:attrName>
                                        </p:attrNameLst>
                                      </p:cBhvr>
                                      <p:tavLst>
                                        <p:tav tm="0">
                                          <p:val>
                                            <p:strVal val="1+#ppt_h/2"/>
                                          </p:val>
                                        </p:tav>
                                        <p:tav tm="100000">
                                          <p:val>
                                            <p:strVal val="#ppt_y"/>
                                          </p:val>
                                        </p:tav>
                                      </p:tavLst>
                                    </p:anim>
                                  </p:childTnLst>
                                </p:cTn>
                              </p:par>
                              <p:par>
                                <p:cTn id="60" presetID="2" presetClass="entr" presetSubtype="4" decel="100000" fill="hold" nodeType="withEffect">
                                  <p:stCondLst>
                                    <p:cond delay="200"/>
                                  </p:stCondLst>
                                  <p:childTnLst>
                                    <p:set>
                                      <p:cBhvr>
                                        <p:cTn id="61" dur="1" fill="hold">
                                          <p:stCondLst>
                                            <p:cond delay="0"/>
                                          </p:stCondLst>
                                        </p:cTn>
                                        <p:tgtEl>
                                          <p:spTgt spid="14353"/>
                                        </p:tgtEl>
                                        <p:attrNameLst>
                                          <p:attrName>style.visibility</p:attrName>
                                        </p:attrNameLst>
                                      </p:cBhvr>
                                      <p:to>
                                        <p:strVal val="visible"/>
                                      </p:to>
                                    </p:set>
                                    <p:anim calcmode="lin" valueType="num">
                                      <p:cBhvr additive="base">
                                        <p:cTn id="62" dur="500" fill="hold"/>
                                        <p:tgtEl>
                                          <p:spTgt spid="14353"/>
                                        </p:tgtEl>
                                        <p:attrNameLst>
                                          <p:attrName>ppt_x</p:attrName>
                                        </p:attrNameLst>
                                      </p:cBhvr>
                                      <p:tavLst>
                                        <p:tav tm="0">
                                          <p:val>
                                            <p:strVal val="#ppt_x"/>
                                          </p:val>
                                        </p:tav>
                                        <p:tav tm="100000">
                                          <p:val>
                                            <p:strVal val="#ppt_x"/>
                                          </p:val>
                                        </p:tav>
                                      </p:tavLst>
                                    </p:anim>
                                    <p:anim calcmode="lin" valueType="num">
                                      <p:cBhvr additive="base">
                                        <p:cTn id="63" dur="500" fill="hold"/>
                                        <p:tgtEl>
                                          <p:spTgt spid="14353"/>
                                        </p:tgtEl>
                                        <p:attrNameLst>
                                          <p:attrName>ppt_y</p:attrName>
                                        </p:attrNameLst>
                                      </p:cBhvr>
                                      <p:tavLst>
                                        <p:tav tm="0">
                                          <p:val>
                                            <p:strVal val="1+#ppt_h/2"/>
                                          </p:val>
                                        </p:tav>
                                        <p:tav tm="100000">
                                          <p:val>
                                            <p:strVal val="#ppt_y"/>
                                          </p:val>
                                        </p:tav>
                                      </p:tavLst>
                                    </p:anim>
                                  </p:childTnLst>
                                </p:cTn>
                              </p:par>
                              <p:par>
                                <p:cTn id="64" presetID="2" presetClass="entr" presetSubtype="4" decel="100000" fill="hold" nodeType="withEffect">
                                  <p:stCondLst>
                                    <p:cond delay="300"/>
                                  </p:stCondLst>
                                  <p:childTnLst>
                                    <p:set>
                                      <p:cBhvr>
                                        <p:cTn id="65" dur="1" fill="hold">
                                          <p:stCondLst>
                                            <p:cond delay="0"/>
                                          </p:stCondLst>
                                        </p:cTn>
                                        <p:tgtEl>
                                          <p:spTgt spid="14354"/>
                                        </p:tgtEl>
                                        <p:attrNameLst>
                                          <p:attrName>style.visibility</p:attrName>
                                        </p:attrNameLst>
                                      </p:cBhvr>
                                      <p:to>
                                        <p:strVal val="visible"/>
                                      </p:to>
                                    </p:set>
                                    <p:anim calcmode="lin" valueType="num">
                                      <p:cBhvr additive="base">
                                        <p:cTn id="66" dur="500" fill="hold"/>
                                        <p:tgtEl>
                                          <p:spTgt spid="14354"/>
                                        </p:tgtEl>
                                        <p:attrNameLst>
                                          <p:attrName>ppt_x</p:attrName>
                                        </p:attrNameLst>
                                      </p:cBhvr>
                                      <p:tavLst>
                                        <p:tav tm="0">
                                          <p:val>
                                            <p:strVal val="#ppt_x"/>
                                          </p:val>
                                        </p:tav>
                                        <p:tav tm="100000">
                                          <p:val>
                                            <p:strVal val="#ppt_x"/>
                                          </p:val>
                                        </p:tav>
                                      </p:tavLst>
                                    </p:anim>
                                    <p:anim calcmode="lin" valueType="num">
                                      <p:cBhvr additive="base">
                                        <p:cTn id="67" dur="500" fill="hold"/>
                                        <p:tgtEl>
                                          <p:spTgt spid="14354"/>
                                        </p:tgtEl>
                                        <p:attrNameLst>
                                          <p:attrName>ppt_y</p:attrName>
                                        </p:attrNameLst>
                                      </p:cBhvr>
                                      <p:tavLst>
                                        <p:tav tm="0">
                                          <p:val>
                                            <p:strVal val="1+#ppt_h/2"/>
                                          </p:val>
                                        </p:tav>
                                        <p:tav tm="100000">
                                          <p:val>
                                            <p:strVal val="#ppt_y"/>
                                          </p:val>
                                        </p:tav>
                                      </p:tavLst>
                                    </p:anim>
                                  </p:childTnLst>
                                </p:cTn>
                              </p:par>
                              <p:par>
                                <p:cTn id="68" presetID="2" presetClass="entr" presetSubtype="4" decel="100000" fill="hold" nodeType="withEffect">
                                  <p:stCondLst>
                                    <p:cond delay="400"/>
                                  </p:stCondLst>
                                  <p:childTnLst>
                                    <p:set>
                                      <p:cBhvr>
                                        <p:cTn id="69" dur="1" fill="hold">
                                          <p:stCondLst>
                                            <p:cond delay="0"/>
                                          </p:stCondLst>
                                        </p:cTn>
                                        <p:tgtEl>
                                          <p:spTgt spid="14355"/>
                                        </p:tgtEl>
                                        <p:attrNameLst>
                                          <p:attrName>style.visibility</p:attrName>
                                        </p:attrNameLst>
                                      </p:cBhvr>
                                      <p:to>
                                        <p:strVal val="visible"/>
                                      </p:to>
                                    </p:set>
                                    <p:anim calcmode="lin" valueType="num">
                                      <p:cBhvr additive="base">
                                        <p:cTn id="70" dur="500" fill="hold"/>
                                        <p:tgtEl>
                                          <p:spTgt spid="14355"/>
                                        </p:tgtEl>
                                        <p:attrNameLst>
                                          <p:attrName>ppt_x</p:attrName>
                                        </p:attrNameLst>
                                      </p:cBhvr>
                                      <p:tavLst>
                                        <p:tav tm="0">
                                          <p:val>
                                            <p:strVal val="#ppt_x"/>
                                          </p:val>
                                        </p:tav>
                                        <p:tav tm="100000">
                                          <p:val>
                                            <p:strVal val="#ppt_x"/>
                                          </p:val>
                                        </p:tav>
                                      </p:tavLst>
                                    </p:anim>
                                    <p:anim calcmode="lin" valueType="num">
                                      <p:cBhvr additive="base">
                                        <p:cTn id="71" dur="500" fill="hold"/>
                                        <p:tgtEl>
                                          <p:spTgt spid="14355"/>
                                        </p:tgtEl>
                                        <p:attrNameLst>
                                          <p:attrName>ppt_y</p:attrName>
                                        </p:attrNameLst>
                                      </p:cBhvr>
                                      <p:tavLst>
                                        <p:tav tm="0">
                                          <p:val>
                                            <p:strVal val="1+#ppt_h/2"/>
                                          </p:val>
                                        </p:tav>
                                        <p:tav tm="100000">
                                          <p:val>
                                            <p:strVal val="#ppt_y"/>
                                          </p:val>
                                        </p:tav>
                                      </p:tavLst>
                                    </p:anim>
                                  </p:childTnLst>
                                </p:cTn>
                              </p:par>
                              <p:par>
                                <p:cTn id="72" presetID="2" presetClass="entr" presetSubtype="4" decel="100000" fill="hold" nodeType="withEffect">
                                  <p:stCondLst>
                                    <p:cond delay="500"/>
                                  </p:stCondLst>
                                  <p:childTnLst>
                                    <p:set>
                                      <p:cBhvr>
                                        <p:cTn id="73" dur="1" fill="hold">
                                          <p:stCondLst>
                                            <p:cond delay="0"/>
                                          </p:stCondLst>
                                        </p:cTn>
                                        <p:tgtEl>
                                          <p:spTgt spid="14356"/>
                                        </p:tgtEl>
                                        <p:attrNameLst>
                                          <p:attrName>style.visibility</p:attrName>
                                        </p:attrNameLst>
                                      </p:cBhvr>
                                      <p:to>
                                        <p:strVal val="visible"/>
                                      </p:to>
                                    </p:set>
                                    <p:anim calcmode="lin" valueType="num">
                                      <p:cBhvr additive="base">
                                        <p:cTn id="74" dur="500" fill="hold"/>
                                        <p:tgtEl>
                                          <p:spTgt spid="14356"/>
                                        </p:tgtEl>
                                        <p:attrNameLst>
                                          <p:attrName>ppt_x</p:attrName>
                                        </p:attrNameLst>
                                      </p:cBhvr>
                                      <p:tavLst>
                                        <p:tav tm="0">
                                          <p:val>
                                            <p:strVal val="#ppt_x"/>
                                          </p:val>
                                        </p:tav>
                                        <p:tav tm="100000">
                                          <p:val>
                                            <p:strVal val="#ppt_x"/>
                                          </p:val>
                                        </p:tav>
                                      </p:tavLst>
                                    </p:anim>
                                    <p:anim calcmode="lin" valueType="num">
                                      <p:cBhvr additive="base">
                                        <p:cTn id="75" dur="500" fill="hold"/>
                                        <p:tgtEl>
                                          <p:spTgt spid="14356"/>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71"/>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70"/>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69"/>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74"/>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1434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14345"/>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4346"/>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14347"/>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4348"/>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1434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14351"/>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14352"/>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4353"/>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14354"/>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14355"/>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14356"/>
                                        </p:tgtEl>
                                        <p:attrNameLst>
                                          <p:attrName>style.visibility</p:attrName>
                                        </p:attrNameLst>
                                      </p:cBhvr>
                                      <p:to>
                                        <p:strVal val="hidden"/>
                                      </p:to>
                                    </p:set>
                                  </p:childTnLst>
                                </p:cTn>
                              </p:par>
                              <p:par>
                                <p:cTn id="110" presetID="1" presetClass="entr" presetSubtype="0" fill="hold" nodeType="withEffect">
                                  <p:stCondLst>
                                    <p:cond delay="0"/>
                                  </p:stCondLst>
                                  <p:childTnLst>
                                    <p:set>
                                      <p:cBhvr>
                                        <p:cTn id="111" dur="1" fill="hold">
                                          <p:stCondLst>
                                            <p:cond delay="0"/>
                                          </p:stCondLst>
                                        </p:cTn>
                                        <p:tgtEl>
                                          <p:spTgt spid="13"/>
                                        </p:tgtEl>
                                        <p:attrNameLst>
                                          <p:attrName>style.visibility</p:attrName>
                                        </p:attrNameLst>
                                      </p:cBhvr>
                                      <p:to>
                                        <p:strVal val="visible"/>
                                      </p:to>
                                    </p:set>
                                  </p:childTnLst>
                                </p:cTn>
                              </p:par>
                              <p:par>
                                <p:cTn id="112" presetID="2" presetClass="exit" presetSubtype="4" accel="100000" fill="hold" nodeType="withEffect">
                                  <p:stCondLst>
                                    <p:cond delay="0"/>
                                  </p:stCondLst>
                                  <p:childTnLst>
                                    <p:anim calcmode="lin" valueType="num">
                                      <p:cBhvr additive="base">
                                        <p:cTn id="113" dur="500"/>
                                        <p:tgtEl>
                                          <p:spTgt spid="13"/>
                                        </p:tgtEl>
                                        <p:attrNameLst>
                                          <p:attrName>ppt_x</p:attrName>
                                        </p:attrNameLst>
                                      </p:cBhvr>
                                      <p:tavLst>
                                        <p:tav tm="0">
                                          <p:val>
                                            <p:strVal val="ppt_x"/>
                                          </p:val>
                                        </p:tav>
                                        <p:tav tm="100000">
                                          <p:val>
                                            <p:strVal val="ppt_x"/>
                                          </p:val>
                                        </p:tav>
                                      </p:tavLst>
                                    </p:anim>
                                    <p:anim calcmode="lin" valueType="num">
                                      <p:cBhvr additive="base">
                                        <p:cTn id="114" dur="500"/>
                                        <p:tgtEl>
                                          <p:spTgt spid="13"/>
                                        </p:tgtEl>
                                        <p:attrNameLst>
                                          <p:attrName>ppt_y</p:attrName>
                                        </p:attrNameLst>
                                      </p:cBhvr>
                                      <p:tavLst>
                                        <p:tav tm="0">
                                          <p:val>
                                            <p:strVal val="ppt_y"/>
                                          </p:val>
                                        </p:tav>
                                        <p:tav tm="100000">
                                          <p:val>
                                            <p:strVal val="1+ppt_h/2"/>
                                          </p:val>
                                        </p:tav>
                                      </p:tavLst>
                                    </p:anim>
                                    <p:set>
                                      <p:cBhvr>
                                        <p:cTn id="115" dur="1" fill="hold">
                                          <p:stCondLst>
                                            <p:cond delay="499"/>
                                          </p:stCondLst>
                                        </p:cTn>
                                        <p:tgtEl>
                                          <p:spTgt spid="13"/>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2" presetClass="entr" presetSubtype="2" decel="100000" fill="hold" nodeType="clickEffect">
                                  <p:stCondLst>
                                    <p:cond delay="0"/>
                                  </p:stCondLst>
                                  <p:childTnLst>
                                    <p:set>
                                      <p:cBhvr>
                                        <p:cTn id="119" dur="1" fill="hold">
                                          <p:stCondLst>
                                            <p:cond delay="0"/>
                                          </p:stCondLst>
                                        </p:cTn>
                                        <p:tgtEl>
                                          <p:spTgt spid="14"/>
                                        </p:tgtEl>
                                        <p:attrNameLst>
                                          <p:attrName>style.visibility</p:attrName>
                                        </p:attrNameLst>
                                      </p:cBhvr>
                                      <p:to>
                                        <p:strVal val="visible"/>
                                      </p:to>
                                    </p:set>
                                    <p:anim calcmode="lin" valueType="num">
                                      <p:cBhvr additive="base">
                                        <p:cTn id="120" dur="500" fill="hold"/>
                                        <p:tgtEl>
                                          <p:spTgt spid="14"/>
                                        </p:tgtEl>
                                        <p:attrNameLst>
                                          <p:attrName>ppt_x</p:attrName>
                                        </p:attrNameLst>
                                      </p:cBhvr>
                                      <p:tavLst>
                                        <p:tav tm="0">
                                          <p:val>
                                            <p:strVal val="1+#ppt_w/2"/>
                                          </p:val>
                                        </p:tav>
                                        <p:tav tm="100000">
                                          <p:val>
                                            <p:strVal val="#ppt_x"/>
                                          </p:val>
                                        </p:tav>
                                      </p:tavLst>
                                    </p:anim>
                                    <p:anim calcmode="lin" valueType="num">
                                      <p:cBhvr additive="base">
                                        <p:cTn id="121" dur="500" fill="hold"/>
                                        <p:tgtEl>
                                          <p:spTgt spid="14"/>
                                        </p:tgtEl>
                                        <p:attrNameLst>
                                          <p:attrName>ppt_y</p:attrName>
                                        </p:attrNameLst>
                                      </p:cBhvr>
                                      <p:tavLst>
                                        <p:tav tm="0">
                                          <p:val>
                                            <p:strVal val="#ppt_y"/>
                                          </p:val>
                                        </p:tav>
                                        <p:tav tm="100000">
                                          <p:val>
                                            <p:strVal val="#ppt_y"/>
                                          </p:val>
                                        </p:tav>
                                      </p:tavLst>
                                    </p:anim>
                                  </p:childTnLst>
                                </p:cTn>
                              </p:par>
                              <p:par>
                                <p:cTn id="122" presetID="10" presetClass="entr" presetSubtype="0" fill="hold" nodeType="withEffect">
                                  <p:stCondLst>
                                    <p:cond delay="0"/>
                                  </p:stCondLst>
                                  <p:childTnLst>
                                    <p:set>
                                      <p:cBhvr>
                                        <p:cTn id="123" dur="1" fill="hold">
                                          <p:stCondLst>
                                            <p:cond delay="0"/>
                                          </p:stCondLst>
                                        </p:cTn>
                                        <p:tgtEl>
                                          <p:spTgt spid="15">
                                            <p:txEl>
                                              <p:pRg st="0" end="0"/>
                                            </p:txEl>
                                          </p:spTgt>
                                        </p:tgtEl>
                                        <p:attrNameLst>
                                          <p:attrName>style.visibility</p:attrName>
                                        </p:attrNameLst>
                                      </p:cBhvr>
                                      <p:to>
                                        <p:strVal val="visible"/>
                                      </p:to>
                                    </p:set>
                                    <p:animEffect transition="in" filter="fade">
                                      <p:cBhvr>
                                        <p:cTn id="124" dur="250"/>
                                        <p:tgtEl>
                                          <p:spTgt spid="15">
                                            <p:txEl>
                                              <p:pRg st="0" end="0"/>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5">
                                            <p:txEl>
                                              <p:pRg st="1" end="1"/>
                                            </p:txEl>
                                          </p:spTgt>
                                        </p:tgtEl>
                                        <p:attrNameLst>
                                          <p:attrName>style.visibility</p:attrName>
                                        </p:attrNameLst>
                                      </p:cBhvr>
                                      <p:to>
                                        <p:strVal val="visible"/>
                                      </p:to>
                                    </p:set>
                                    <p:animEffect transition="in" filter="fade">
                                      <p:cBhvr>
                                        <p:cTn id="129" dur="250"/>
                                        <p:tgtEl>
                                          <p:spTgt spid="15">
                                            <p:txEl>
                                              <p:pRg st="1" end="1"/>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5">
                                            <p:txEl>
                                              <p:pRg st="2" end="2"/>
                                            </p:txEl>
                                          </p:spTgt>
                                        </p:tgtEl>
                                        <p:attrNameLst>
                                          <p:attrName>style.visibility</p:attrName>
                                        </p:attrNameLst>
                                      </p:cBhvr>
                                      <p:to>
                                        <p:strVal val="visible"/>
                                      </p:to>
                                    </p:set>
                                    <p:animEffect transition="in" filter="fade">
                                      <p:cBhvr>
                                        <p:cTn id="134" dur="250"/>
                                        <p:tgtEl>
                                          <p:spTgt spid="15">
                                            <p:txEl>
                                              <p:pRg st="2" end="2"/>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486"/>
                                        </p:tgtEl>
                                        <p:attrNameLst>
                                          <p:attrName>style.visibility</p:attrName>
                                        </p:attrNameLst>
                                      </p:cBhvr>
                                      <p:to>
                                        <p:strVal val="hidden"/>
                                      </p:to>
                                    </p:set>
                                  </p:childTnLst>
                                </p:cTn>
                              </p:par>
                              <p:par>
                                <p:cTn id="139" presetID="2" presetClass="exit" presetSubtype="8" accel="100000" fill="hold" nodeType="withEffect">
                                  <p:stCondLst>
                                    <p:cond delay="0"/>
                                  </p:stCondLst>
                                  <p:childTnLst>
                                    <p:anim calcmode="lin" valueType="num">
                                      <p:cBhvr additive="base">
                                        <p:cTn id="140" dur="500"/>
                                        <p:tgtEl>
                                          <p:spTgt spid="14"/>
                                        </p:tgtEl>
                                        <p:attrNameLst>
                                          <p:attrName>ppt_x</p:attrName>
                                        </p:attrNameLst>
                                      </p:cBhvr>
                                      <p:tavLst>
                                        <p:tav tm="0">
                                          <p:val>
                                            <p:strVal val="ppt_x"/>
                                          </p:val>
                                        </p:tav>
                                        <p:tav tm="100000">
                                          <p:val>
                                            <p:strVal val="0-ppt_w/2"/>
                                          </p:val>
                                        </p:tav>
                                      </p:tavLst>
                                    </p:anim>
                                    <p:anim calcmode="lin" valueType="num">
                                      <p:cBhvr additive="base">
                                        <p:cTn id="141" dur="500"/>
                                        <p:tgtEl>
                                          <p:spTgt spid="14"/>
                                        </p:tgtEl>
                                        <p:attrNameLst>
                                          <p:attrName>ppt_y</p:attrName>
                                        </p:attrNameLst>
                                      </p:cBhvr>
                                      <p:tavLst>
                                        <p:tav tm="0">
                                          <p:val>
                                            <p:strVal val="ppt_y"/>
                                          </p:val>
                                        </p:tav>
                                        <p:tav tm="100000">
                                          <p:val>
                                            <p:strVal val="ppt_y"/>
                                          </p:val>
                                        </p:tav>
                                      </p:tavLst>
                                    </p:anim>
                                    <p:set>
                                      <p:cBhvr>
                                        <p:cTn id="142" dur="1" fill="hold">
                                          <p:stCondLst>
                                            <p:cond delay="499"/>
                                          </p:stCondLst>
                                        </p:cTn>
                                        <p:tgtEl>
                                          <p:spTgt spid="14"/>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15">
                                            <p:txEl>
                                              <p:pRg st="0" end="0"/>
                                            </p:txEl>
                                          </p:spTgt>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15">
                                            <p:txEl>
                                              <p:pRg st="1" end="1"/>
                                            </p:txEl>
                                          </p:spTgt>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15">
                                            <p:txEl>
                                              <p:pRg st="2" end="2"/>
                                            </p:txEl>
                                          </p:spTgt>
                                        </p:tgtEl>
                                        <p:attrNameLst>
                                          <p:attrName>style.visibility</p:attrName>
                                        </p:attrNameLst>
                                      </p:cBhvr>
                                      <p:to>
                                        <p:strVal val="hidden"/>
                                      </p:to>
                                    </p:set>
                                  </p:childTnLst>
                                </p:cTn>
                              </p:par>
                              <p:par>
                                <p:cTn id="149" presetID="1" presetClass="entr" presetSubtype="0" fill="hold" nodeType="withEffect">
                                  <p:stCondLst>
                                    <p:cond delay="0"/>
                                  </p:stCondLst>
                                  <p:childTnLst>
                                    <p:set>
                                      <p:cBhvr>
                                        <p:cTn id="150" dur="1" fill="hold">
                                          <p:stCondLst>
                                            <p:cond delay="0"/>
                                          </p:stCondLst>
                                        </p:cTn>
                                        <p:tgtEl>
                                          <p:spTgt spid="17"/>
                                        </p:tgtEl>
                                        <p:attrNameLst>
                                          <p:attrName>style.visibility</p:attrName>
                                        </p:attrNameLst>
                                      </p:cBhvr>
                                      <p:to>
                                        <p:strVal val="visible"/>
                                      </p:to>
                                    </p:set>
                                  </p:childTnLst>
                                </p:cTn>
                              </p:par>
                              <p:par>
                                <p:cTn id="151" presetID="2" presetClass="exit" presetSubtype="8" accel="100000" fill="hold" nodeType="withEffect">
                                  <p:stCondLst>
                                    <p:cond delay="0"/>
                                  </p:stCondLst>
                                  <p:childTnLst>
                                    <p:anim calcmode="lin" valueType="num">
                                      <p:cBhvr additive="base">
                                        <p:cTn id="152" dur="500"/>
                                        <p:tgtEl>
                                          <p:spTgt spid="17"/>
                                        </p:tgtEl>
                                        <p:attrNameLst>
                                          <p:attrName>ppt_x</p:attrName>
                                        </p:attrNameLst>
                                      </p:cBhvr>
                                      <p:tavLst>
                                        <p:tav tm="0">
                                          <p:val>
                                            <p:strVal val="ppt_x"/>
                                          </p:val>
                                        </p:tav>
                                        <p:tav tm="100000">
                                          <p:val>
                                            <p:strVal val="0-ppt_w/2"/>
                                          </p:val>
                                        </p:tav>
                                      </p:tavLst>
                                    </p:anim>
                                    <p:anim calcmode="lin" valueType="num">
                                      <p:cBhvr additive="base">
                                        <p:cTn id="153" dur="500"/>
                                        <p:tgtEl>
                                          <p:spTgt spid="17"/>
                                        </p:tgtEl>
                                        <p:attrNameLst>
                                          <p:attrName>ppt_y</p:attrName>
                                        </p:attrNameLst>
                                      </p:cBhvr>
                                      <p:tavLst>
                                        <p:tav tm="0">
                                          <p:val>
                                            <p:strVal val="ppt_y"/>
                                          </p:val>
                                        </p:tav>
                                        <p:tav tm="100000">
                                          <p:val>
                                            <p:strVal val="ppt_y"/>
                                          </p:val>
                                        </p:tav>
                                      </p:tavLst>
                                    </p:anim>
                                    <p:set>
                                      <p:cBhvr>
                                        <p:cTn id="15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6" grpId="1"/>
      <p:bldP spid="69" grpId="0"/>
      <p:bldP spid="69" grpId="1"/>
      <p:bldP spid="70" grpId="0" animBg="1"/>
      <p:bldP spid="70" grpId="1" animBg="1"/>
      <p:bldP spid="74" grpId="0"/>
      <p:bldP spid="74" grpId="1"/>
      <p:bldP spid="15"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TextBox 16"/>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Areas</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grpSp>
        <p:nvGrpSpPr>
          <p:cNvPr id="2" name="Group 1"/>
          <p:cNvGrpSpPr/>
          <p:nvPr/>
        </p:nvGrpSpPr>
        <p:grpSpPr>
          <a:xfrm>
            <a:off x="8947318" y="4164144"/>
            <a:ext cx="6483016" cy="5783330"/>
            <a:chOff x="1928517" y="4186832"/>
            <a:chExt cx="6483016" cy="5783330"/>
          </a:xfrm>
        </p:grpSpPr>
        <p:pic>
          <p:nvPicPr>
            <p:cNvPr id="1026" name="Picture 2" descr="Image result for music writing"/>
            <p:cNvPicPr>
              <a:picLocks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9402" r="25714"/>
            <a:stretch/>
          </p:blipFill>
          <p:spPr bwMode="auto">
            <a:xfrm>
              <a:off x="2740025" y="5110162"/>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928517" y="4186832"/>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Music Annotation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3" name="Group 2"/>
          <p:cNvGrpSpPr/>
          <p:nvPr/>
        </p:nvGrpSpPr>
        <p:grpSpPr>
          <a:xfrm>
            <a:off x="1232151" y="4164144"/>
            <a:ext cx="6483016" cy="5783330"/>
            <a:chOff x="8947317" y="4186832"/>
            <a:chExt cx="6483016" cy="5783330"/>
          </a:xfrm>
        </p:grpSpPr>
        <p:pic>
          <p:nvPicPr>
            <p:cNvPr id="1028" name="Picture 4"/>
            <p:cNvPicPr>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758825" y="5110162"/>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8947317" y="4186832"/>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Pattern Recognition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grpSp>
        <p:nvGrpSpPr>
          <p:cNvPr id="5" name="Group 4"/>
          <p:cNvGrpSpPr/>
          <p:nvPr/>
        </p:nvGrpSpPr>
        <p:grpSpPr>
          <a:xfrm>
            <a:off x="16662485" y="4164144"/>
            <a:ext cx="6483016" cy="5783330"/>
            <a:chOff x="15607041" y="4164144"/>
            <a:chExt cx="6483016" cy="5783330"/>
          </a:xfrm>
        </p:grpSpPr>
        <p:pic>
          <p:nvPicPr>
            <p:cNvPr id="4" name="Picture 2" descr="Related image"/>
            <p:cNvPicPr>
              <a:picLocks noChangeArrowheads="1"/>
            </p:cNvPicPr>
            <p:nvPr/>
          </p:nvPicPr>
          <p:blipFill rotWithShape="1">
            <a:blip r:embed="rId6" cstate="email">
              <a:extLst>
                <a:ext uri="{28A0092B-C50C-407E-A947-70E740481C1C}">
                  <a14:useLocalDpi xmlns:a14="http://schemas.microsoft.com/office/drawing/2010/main" val="0"/>
                </a:ext>
              </a:extLst>
            </a:blip>
            <a:srcRect l="23425" t="286" r="9112" b="-1"/>
            <a:stretch/>
          </p:blipFill>
          <p:spPr bwMode="auto">
            <a:xfrm>
              <a:off x="16418549" y="5087474"/>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607041" y="4164144"/>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HCI</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sp>
        <p:nvSpPr>
          <p:cNvPr id="14" name="Rectangle 13"/>
          <p:cNvSpPr/>
          <p:nvPr/>
        </p:nvSpPr>
        <p:spPr>
          <a:xfrm>
            <a:off x="403214" y="3356364"/>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3214" y="11184458"/>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45451" y="10974638"/>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403451" y="3148519"/>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4344977" y="3148519"/>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403451" y="10995384"/>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38367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decel="10000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decel="10000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63" presetClass="path" presetSubtype="0" decel="100000" fill="hold" grpId="0" nodeType="withEffect">
                                  <p:stCondLst>
                                    <p:cond delay="0"/>
                                  </p:stCondLst>
                                  <p:childTnLst>
                                    <p:animMotion origin="layout" path="M 9.63793E-7 -9.25926E-7 L 0.16228 -9.25926E-7 " pathEditMode="relative" rAng="0" ptsTypes="AA">
                                      <p:cBhvr>
                                        <p:cTn id="37" dur="500" fill="hold"/>
                                        <p:tgtEl>
                                          <p:spTgt spid="21"/>
                                        </p:tgtEl>
                                        <p:attrNameLst>
                                          <p:attrName>ppt_x</p:attrName>
                                          <p:attrName>ppt_y</p:attrName>
                                        </p:attrNameLst>
                                      </p:cBhvr>
                                      <p:rCtr x="8114" y="0"/>
                                    </p:animMotion>
                                  </p:childTnLst>
                                </p:cTn>
                              </p:par>
                              <p:par>
                                <p:cTn id="38" presetID="35" presetClass="path" presetSubtype="0" decel="100000" fill="hold" grpId="0" nodeType="withEffect">
                                  <p:stCondLst>
                                    <p:cond delay="0"/>
                                  </p:stCondLst>
                                  <p:childTnLst>
                                    <p:animMotion origin="layout" path="M 4.08025E-6 9.25926E-7 L -0.17034 9.25926E-7 " pathEditMode="relative" rAng="0" ptsTypes="AA">
                                      <p:cBhvr>
                                        <p:cTn id="39" dur="500" fill="hold"/>
                                        <p:tgtEl>
                                          <p:spTgt spid="22"/>
                                        </p:tgtEl>
                                        <p:attrNameLst>
                                          <p:attrName>ppt_x</p:attrName>
                                          <p:attrName>ppt_y</p:attrName>
                                        </p:attrNameLst>
                                      </p:cBhvr>
                                      <p:rCtr x="-8520" y="0"/>
                                    </p:animMotion>
                                  </p:childTnLst>
                                </p:cTn>
                              </p:par>
                              <p:par>
                                <p:cTn id="40" presetID="63" presetClass="path" presetSubtype="0" decel="100000" fill="hold" grpId="0" nodeType="withEffect">
                                  <p:stCondLst>
                                    <p:cond delay="0"/>
                                  </p:stCondLst>
                                  <p:childTnLst>
                                    <p:animMotion origin="layout" path="M -3.91508E-6 -4.81481E-6 L 0.16235 -4.81481E-6 " pathEditMode="relative" rAng="0" ptsTypes="AA">
                                      <p:cBhvr>
                                        <p:cTn id="41" dur="500" fill="hold"/>
                                        <p:tgtEl>
                                          <p:spTgt spid="23"/>
                                        </p:tgtEl>
                                        <p:attrNameLst>
                                          <p:attrName>ppt_x</p:attrName>
                                          <p:attrName>ppt_y</p:attrName>
                                        </p:attrNameLst>
                                      </p:cBhvr>
                                      <p:rCtr x="8114" y="0"/>
                                    </p:animMotion>
                                  </p:childTnLst>
                                </p:cTn>
                              </p:par>
                              <p:par>
                                <p:cTn id="42" presetID="35" presetClass="path" presetSubtype="0" decel="100000" fill="hold" grpId="0" nodeType="withEffect">
                                  <p:stCondLst>
                                    <p:cond delay="0"/>
                                  </p:stCondLst>
                                  <p:childTnLst>
                                    <p:animMotion origin="layout" path="M 1.83902E-6 4.44444E-6 L -0.17029 4.44444E-6 " pathEditMode="relative" rAng="0" ptsTypes="AA">
                                      <p:cBhvr>
                                        <p:cTn id="43" dur="500" fill="hold"/>
                                        <p:tgtEl>
                                          <p:spTgt spid="24"/>
                                        </p:tgtEl>
                                        <p:attrNameLst>
                                          <p:attrName>ppt_x</p:attrName>
                                          <p:attrName>ppt_y</p:attrName>
                                        </p:attrNameLst>
                                      </p:cBhvr>
                                      <p:rCtr x="-8518" y="0"/>
                                    </p:animMotion>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animBg="1"/>
      <p:bldP spid="15" grpId="0"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47" name="Rectangle 46"/>
          <p:cNvSpPr/>
          <p:nvPr/>
        </p:nvSpPr>
        <p:spPr>
          <a:xfrm>
            <a:off x="14112070" y="7117901"/>
            <a:ext cx="7059168" cy="4899376"/>
          </a:xfrm>
          <a:prstGeom prst="rect">
            <a:avLst/>
          </a:prstGeom>
          <a:noFill/>
          <a:ln>
            <a:solidFill>
              <a:srgbClr val="009E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14112070" y="9569278"/>
            <a:ext cx="7059168" cy="24480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14112070" y="12035565"/>
            <a:ext cx="7059168" cy="25301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3090672" y="9173277"/>
            <a:ext cx="7059168" cy="28440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3090672" y="12035565"/>
            <a:ext cx="7059168" cy="25301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Agreement Results</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86"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407907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Note-level agreement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was used to compare inter-annotator agreement between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musicians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and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non-musicians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People were categorised based on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survey responses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p:txBody>
      </p:sp>
      <p:sp>
        <p:nvSpPr>
          <p:cNvPr id="40" name="TextBox 39"/>
          <p:cNvSpPr txBox="1"/>
          <p:nvPr/>
        </p:nvSpPr>
        <p:spPr>
          <a:xfrm>
            <a:off x="2450592" y="12017275"/>
            <a:ext cx="8339328" cy="769441"/>
          </a:xfrm>
          <a:prstGeom prst="rect">
            <a:avLst/>
          </a:prstGeom>
          <a:noFill/>
        </p:spPr>
        <p:txBody>
          <a:bodyPr wrap="square" rtlCol="0">
            <a:spAutoFit/>
          </a:bodyPr>
          <a:lstStyle/>
          <a:p>
            <a:pPr algn="ctr"/>
            <a:r>
              <a:rPr lang="en-US" sz="4400" dirty="0" smtClean="0">
                <a:solidFill>
                  <a:schemeClr val="bg1">
                    <a:lumMod val="95000"/>
                  </a:schemeClr>
                </a:solidFill>
                <a:latin typeface="Exo 2 Light" panose="00000400000000000000" pitchFamily="2" charset="0"/>
                <a:ea typeface="Lato Light" charset="0"/>
                <a:cs typeface="Lato Light" charset="0"/>
              </a:rPr>
              <a:t>Musicians</a:t>
            </a:r>
          </a:p>
        </p:txBody>
      </p:sp>
      <p:sp>
        <p:nvSpPr>
          <p:cNvPr id="41" name="TextBox 40"/>
          <p:cNvSpPr txBox="1"/>
          <p:nvPr/>
        </p:nvSpPr>
        <p:spPr>
          <a:xfrm>
            <a:off x="13471990" y="12017277"/>
            <a:ext cx="8339328" cy="769441"/>
          </a:xfrm>
          <a:prstGeom prst="rect">
            <a:avLst/>
          </a:prstGeom>
          <a:noFill/>
        </p:spPr>
        <p:txBody>
          <a:bodyPr wrap="square" rtlCol="0">
            <a:spAutoFit/>
          </a:bodyPr>
          <a:lstStyle/>
          <a:p>
            <a:pPr algn="ctr"/>
            <a:r>
              <a:rPr lang="en-US" sz="4400" dirty="0" smtClean="0">
                <a:solidFill>
                  <a:schemeClr val="bg1">
                    <a:lumMod val="95000"/>
                  </a:schemeClr>
                </a:solidFill>
                <a:latin typeface="Exo 2 Light" panose="00000400000000000000" pitchFamily="2" charset="0"/>
                <a:ea typeface="Lato Light" charset="0"/>
                <a:cs typeface="Lato Light" charset="0"/>
              </a:rPr>
              <a:t>Non-Musicians</a:t>
            </a:r>
          </a:p>
        </p:txBody>
      </p:sp>
      <p:sp>
        <p:nvSpPr>
          <p:cNvPr id="44" name="Rectangle 43"/>
          <p:cNvSpPr/>
          <p:nvPr/>
        </p:nvSpPr>
        <p:spPr>
          <a:xfrm>
            <a:off x="3090672" y="7117901"/>
            <a:ext cx="7059168" cy="4899376"/>
          </a:xfrm>
          <a:prstGeom prst="rect">
            <a:avLst/>
          </a:prstGeom>
          <a:noFill/>
          <a:ln>
            <a:solidFill>
              <a:srgbClr val="009E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8" name="Table 47"/>
          <p:cNvGraphicFramePr>
            <a:graphicFrameLocks noGrp="1"/>
          </p:cNvGraphicFramePr>
          <p:nvPr>
            <p:extLst>
              <p:ext uri="{D42A27DB-BD31-4B8C-83A1-F6EECF244321}">
                <p14:modId xmlns:p14="http://schemas.microsoft.com/office/powerpoint/2010/main" val="625808661"/>
              </p:ext>
            </p:extLst>
          </p:nvPr>
        </p:nvGraphicFramePr>
        <p:xfrm>
          <a:off x="9272825" y="7036332"/>
          <a:ext cx="5832000" cy="5119624"/>
        </p:xfrm>
        <a:graphic>
          <a:graphicData uri="http://schemas.openxmlformats.org/drawingml/2006/table">
            <a:tbl>
              <a:tblPr firstRow="1" bandRow="1">
                <a:effectLst>
                  <a:reflection blurRad="114300" stA="60000" endPos="15000" dir="5400000" sy="-100000" algn="bl" rotWithShape="0"/>
                </a:effectLst>
                <a:tableStyleId>{5C22544A-7EE6-4342-B048-85BDC9FD1C3A}</a:tableStyleId>
              </a:tblPr>
              <a:tblGrid>
                <a:gridCol w="1656000"/>
                <a:gridCol w="1260000"/>
                <a:gridCol w="1656000"/>
                <a:gridCol w="1260000"/>
              </a:tblGrid>
              <a:tr h="370840">
                <a:tc gridSpan="2">
                  <a:txBody>
                    <a:bodyPr/>
                    <a:lstStyle/>
                    <a:p>
                      <a:pPr algn="ctr"/>
                      <a:r>
                        <a:rPr lang="en-GB" dirty="0" smtClean="0">
                          <a:latin typeface="Exo 2 Light" panose="00000400000000000000" pitchFamily="2" charset="0"/>
                        </a:rPr>
                        <a:t>MUSICIANS</a:t>
                      </a:r>
                      <a:endParaRPr lang="en-GB" dirty="0">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57150" cap="flat" cmpd="sng" algn="ctr">
                      <a:noFill/>
                      <a:prstDash val="solid"/>
                      <a:round/>
                      <a:headEnd type="none" w="med" len="med"/>
                      <a:tailEnd type="none" w="med" len="med"/>
                    </a:lnR>
                    <a:lnT w="12700" cap="flat" cmpd="sng" algn="ctr">
                      <a:solidFill>
                        <a:srgbClr val="00CCCC"/>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9E9A"/>
                    </a:solidFill>
                  </a:tcPr>
                </a:tc>
                <a:tc hMerge="1">
                  <a:txBody>
                    <a:bodyPr/>
                    <a:lstStyle/>
                    <a:p>
                      <a:endParaRPr lang="en-GB" dirty="0"/>
                    </a:p>
                  </a:txBody>
                  <a:tcPr/>
                </a:tc>
                <a:tc gridSpan="2">
                  <a:txBody>
                    <a:bodyPr/>
                    <a:lstStyle/>
                    <a:p>
                      <a:pPr algn="ctr"/>
                      <a:r>
                        <a:rPr lang="en-GB" dirty="0" smtClean="0">
                          <a:latin typeface="Exo 2 Light" panose="00000400000000000000" pitchFamily="2" charset="0"/>
                        </a:rPr>
                        <a:t>NON-MUSIC</a:t>
                      </a:r>
                      <a:endParaRPr lang="en-GB" dirty="0">
                        <a:latin typeface="Exo 2 Light" panose="00000400000000000000" pitchFamily="2" charset="0"/>
                      </a:endParaRPr>
                    </a:p>
                  </a:txBody>
                  <a:tcPr>
                    <a:lnL w="57150" cap="flat" cmpd="sng" algn="ctr">
                      <a:noFill/>
                      <a:prstDash val="solid"/>
                      <a:round/>
                      <a:headEnd type="none" w="med" len="med"/>
                      <a:tailEnd type="none" w="med" len="med"/>
                    </a:lnL>
                    <a:lnR w="12700" cap="flat" cmpd="sng" algn="ctr">
                      <a:solidFill>
                        <a:srgbClr val="00CCCC"/>
                      </a:solidFill>
                      <a:prstDash val="solid"/>
                      <a:round/>
                      <a:headEnd type="none" w="med" len="med"/>
                      <a:tailEnd type="none" w="med" len="med"/>
                    </a:lnR>
                    <a:lnT w="12700" cap="flat" cmpd="sng" algn="ctr">
                      <a:solidFill>
                        <a:srgbClr val="00CCCC"/>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9E9A"/>
                    </a:solidFill>
                  </a:tcPr>
                </a:tc>
                <a:tc hMerge="1">
                  <a:txBody>
                    <a:bodyPr/>
                    <a:lstStyle/>
                    <a:p>
                      <a:endParaRPr lang="en-GB" dirty="0"/>
                    </a:p>
                  </a:txBody>
                  <a:tcPr/>
                </a:tc>
              </a:tr>
              <a:tr h="370840">
                <a:tc>
                  <a:txBody>
                    <a:bodyPr/>
                    <a:lstStyle/>
                    <a:p>
                      <a:pPr algn="ctr"/>
                      <a:r>
                        <a:rPr lang="en-GB" b="1" dirty="0" smtClean="0">
                          <a:solidFill>
                            <a:srgbClr val="25262C"/>
                          </a:solidFill>
                          <a:latin typeface="Exo 2 Light" panose="00000400000000000000" pitchFamily="2" charset="0"/>
                        </a:rPr>
                        <a:t>File</a:t>
                      </a:r>
                      <a:endParaRPr lang="en-GB" b="1" dirty="0">
                        <a:solidFill>
                          <a:srgbClr val="25262C"/>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57150" cap="flat" cmpd="sng" algn="ctr">
                      <a:no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00CCCC"/>
                    </a:solidFill>
                  </a:tcPr>
                </a:tc>
                <a:tc>
                  <a:txBody>
                    <a:bodyPr/>
                    <a:lstStyle/>
                    <a:p>
                      <a:pPr algn="ctr"/>
                      <a:r>
                        <a:rPr lang="en-GB" b="1" dirty="0" smtClean="0">
                          <a:solidFill>
                            <a:srgbClr val="25262C"/>
                          </a:solidFill>
                          <a:latin typeface="Exo 2 Light" panose="00000400000000000000" pitchFamily="2" charset="0"/>
                        </a:rPr>
                        <a:t>Agr</a:t>
                      </a:r>
                      <a:endParaRPr lang="en-GB" b="1" dirty="0">
                        <a:solidFill>
                          <a:srgbClr val="25262C"/>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57150" cap="flat" cmpd="sng" algn="ctr">
                      <a:no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00CCCC"/>
                    </a:solidFill>
                  </a:tcPr>
                </a:tc>
                <a:tc>
                  <a:txBody>
                    <a:bodyPr/>
                    <a:lstStyle/>
                    <a:p>
                      <a:pPr algn="ctr"/>
                      <a:r>
                        <a:rPr lang="en-GB" b="1" dirty="0" smtClean="0">
                          <a:solidFill>
                            <a:srgbClr val="25262C"/>
                          </a:solidFill>
                          <a:latin typeface="Exo 2 Light" panose="00000400000000000000" pitchFamily="2" charset="0"/>
                        </a:rPr>
                        <a:t>File</a:t>
                      </a:r>
                      <a:endParaRPr lang="en-GB" b="1" dirty="0">
                        <a:solidFill>
                          <a:srgbClr val="25262C"/>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00CCCC"/>
                    </a:solidFill>
                  </a:tcPr>
                </a:tc>
                <a:tc>
                  <a:txBody>
                    <a:bodyPr/>
                    <a:lstStyle/>
                    <a:p>
                      <a:pPr algn="ctr"/>
                      <a:r>
                        <a:rPr lang="en-GB" b="1" dirty="0" smtClean="0">
                          <a:solidFill>
                            <a:srgbClr val="25262C"/>
                          </a:solidFill>
                          <a:latin typeface="Exo 2 Light" panose="00000400000000000000" pitchFamily="2" charset="0"/>
                        </a:rPr>
                        <a:t>Agr</a:t>
                      </a:r>
                      <a:endParaRPr lang="en-GB" b="1" dirty="0">
                        <a:solidFill>
                          <a:srgbClr val="25262C"/>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00CCCC"/>
                    </a:solidFill>
                  </a:tcPr>
                </a:tc>
              </a:tr>
              <a:tr h="370840">
                <a:tc>
                  <a:txBody>
                    <a:bodyPr/>
                    <a:lstStyle/>
                    <a:p>
                      <a:pPr algn="ctr"/>
                      <a:r>
                        <a:rPr lang="en-GB" dirty="0" smtClean="0">
                          <a:solidFill>
                            <a:schemeClr val="bg1">
                              <a:lumMod val="95000"/>
                            </a:schemeClr>
                          </a:solidFill>
                          <a:latin typeface="Exo 2 Light" panose="00000400000000000000" pitchFamily="2" charset="0"/>
                        </a:rPr>
                        <a:t>bach1</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49%</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bach1</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36%</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dirty="0" smtClean="0">
                          <a:solidFill>
                            <a:schemeClr val="bg1">
                              <a:lumMod val="95000"/>
                            </a:schemeClr>
                          </a:solidFill>
                          <a:latin typeface="Exo 2 Light" panose="00000400000000000000" pitchFamily="2" charset="0"/>
                        </a:rPr>
                        <a:t>bach2</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50%</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bach2</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57%</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dirty="0" smtClean="0">
                          <a:solidFill>
                            <a:schemeClr val="bg1">
                              <a:lumMod val="95000"/>
                            </a:schemeClr>
                          </a:solidFill>
                          <a:latin typeface="Exo 2 Light" panose="00000400000000000000" pitchFamily="2" charset="0"/>
                        </a:rPr>
                        <a:t>bee1</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70%</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bee1</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66%</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dirty="0" smtClean="0">
                          <a:solidFill>
                            <a:schemeClr val="bg1">
                              <a:lumMod val="95000"/>
                            </a:schemeClr>
                          </a:solidFill>
                          <a:latin typeface="Exo 2 Light" panose="00000400000000000000" pitchFamily="2" charset="0"/>
                        </a:rPr>
                        <a:t>hay1</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53%</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hay1</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47%</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dirty="0" smtClean="0">
                          <a:solidFill>
                            <a:schemeClr val="bg1">
                              <a:lumMod val="95000"/>
                            </a:schemeClr>
                          </a:solidFill>
                          <a:latin typeface="Exo 2 Light" panose="00000400000000000000" pitchFamily="2" charset="0"/>
                        </a:rPr>
                        <a:t>mo155</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62%</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mo155</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47%</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19050" cap="flat" cmpd="sng" algn="ctr">
                      <a:solidFill>
                        <a:srgbClr val="00CCCC"/>
                      </a:solidFill>
                      <a:prstDash val="solid"/>
                      <a:round/>
                      <a:headEnd type="none" w="med" len="med"/>
                      <a:tailEnd type="none" w="med" len="med"/>
                    </a:lnB>
                    <a:solidFill>
                      <a:srgbClr val="25262C"/>
                    </a:solidFill>
                  </a:tcPr>
                </a:tc>
              </a:tr>
              <a:tr h="370840">
                <a:tc>
                  <a:txBody>
                    <a:bodyPr/>
                    <a:lstStyle/>
                    <a:p>
                      <a:pPr algn="ctr"/>
                      <a:r>
                        <a:rPr lang="en-GB" dirty="0" smtClean="0">
                          <a:solidFill>
                            <a:schemeClr val="bg1">
                              <a:lumMod val="95000"/>
                            </a:schemeClr>
                          </a:solidFill>
                          <a:latin typeface="Exo 2 Light" panose="00000400000000000000" pitchFamily="2" charset="0"/>
                        </a:rPr>
                        <a:t>mo458</a:t>
                      </a:r>
                      <a:endParaRPr lang="en-GB" dirty="0">
                        <a:solidFill>
                          <a:schemeClr val="bg1">
                            <a:lumMod val="95000"/>
                          </a:schemeClr>
                        </a:solidFill>
                        <a:latin typeface="Exo 2 Light" panose="00000400000000000000" pitchFamily="2" charset="0"/>
                      </a:endParaRPr>
                    </a:p>
                  </a:txBody>
                  <a:tcPr>
                    <a:lnL w="1270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571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61%</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571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571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mo458</a:t>
                      </a:r>
                      <a:endParaRPr lang="en-GB" dirty="0">
                        <a:solidFill>
                          <a:schemeClr val="bg1">
                            <a:lumMod val="95000"/>
                          </a:schemeClr>
                        </a:solidFill>
                        <a:latin typeface="Exo 2 Light" panose="00000400000000000000" pitchFamily="2" charset="0"/>
                      </a:endParaRPr>
                    </a:p>
                  </a:txBody>
                  <a:tcPr>
                    <a:lnL w="57150" cap="flat" cmpd="sng" algn="ctr">
                      <a:solidFill>
                        <a:srgbClr val="00CCCC"/>
                      </a:solidFill>
                      <a:prstDash val="solid"/>
                      <a:round/>
                      <a:headEnd type="none" w="med" len="med"/>
                      <a:tailEnd type="none" w="med" len="med"/>
                    </a:lnL>
                    <a:lnR w="1905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57150" cap="flat" cmpd="sng" algn="ctr">
                      <a:solidFill>
                        <a:srgbClr val="00CCCC"/>
                      </a:solidFill>
                      <a:prstDash val="solid"/>
                      <a:round/>
                      <a:headEnd type="none" w="med" len="med"/>
                      <a:tailEnd type="none" w="med" len="med"/>
                    </a:lnB>
                    <a:solidFill>
                      <a:srgbClr val="25262C"/>
                    </a:solidFill>
                  </a:tcPr>
                </a:tc>
                <a:tc>
                  <a:txBody>
                    <a:bodyPr/>
                    <a:lstStyle/>
                    <a:p>
                      <a:pPr algn="ctr"/>
                      <a:r>
                        <a:rPr lang="en-GB" dirty="0" smtClean="0">
                          <a:solidFill>
                            <a:schemeClr val="bg1">
                              <a:lumMod val="95000"/>
                            </a:schemeClr>
                          </a:solidFill>
                          <a:latin typeface="Exo 2 Light" panose="00000400000000000000" pitchFamily="2" charset="0"/>
                        </a:rPr>
                        <a:t>46%</a:t>
                      </a:r>
                      <a:endParaRPr lang="en-GB" dirty="0">
                        <a:solidFill>
                          <a:schemeClr val="bg1">
                            <a:lumMod val="95000"/>
                          </a:schemeClr>
                        </a:solidFill>
                        <a:latin typeface="Exo 2 Light" panose="00000400000000000000" pitchFamily="2" charset="0"/>
                      </a:endParaRPr>
                    </a:p>
                  </a:txBody>
                  <a:tcPr>
                    <a:lnL w="19050" cap="flat" cmpd="sng" algn="ctr">
                      <a:solidFill>
                        <a:srgbClr val="00CCCC"/>
                      </a:solidFill>
                      <a:prstDash val="solid"/>
                      <a:round/>
                      <a:headEnd type="none" w="med" len="med"/>
                      <a:tailEnd type="none" w="med" len="med"/>
                    </a:lnL>
                    <a:lnR w="12700" cap="flat" cmpd="sng" algn="ctr">
                      <a:solidFill>
                        <a:srgbClr val="00CCCC"/>
                      </a:solidFill>
                      <a:prstDash val="solid"/>
                      <a:round/>
                      <a:headEnd type="none" w="med" len="med"/>
                      <a:tailEnd type="none" w="med" len="med"/>
                    </a:lnR>
                    <a:lnT w="19050" cap="flat" cmpd="sng" algn="ctr">
                      <a:solidFill>
                        <a:srgbClr val="00CCCC"/>
                      </a:solidFill>
                      <a:prstDash val="solid"/>
                      <a:round/>
                      <a:headEnd type="none" w="med" len="med"/>
                      <a:tailEnd type="none" w="med" len="med"/>
                    </a:lnT>
                    <a:lnB w="57150" cap="flat" cmpd="sng" algn="ctr">
                      <a:solidFill>
                        <a:srgbClr val="00CCCC"/>
                      </a:solidFill>
                      <a:prstDash val="solid"/>
                      <a:round/>
                      <a:headEnd type="none" w="med" len="med"/>
                      <a:tailEnd type="none" w="med" len="med"/>
                    </a:lnB>
                    <a:solidFill>
                      <a:srgbClr val="25262C"/>
                    </a:solidFill>
                  </a:tcPr>
                </a:tc>
              </a:tr>
            </a:tbl>
          </a:graphicData>
        </a:graphic>
      </p:graphicFrame>
      <p:sp>
        <p:nvSpPr>
          <p:cNvPr id="49" name="Subtitle 2">
            <a:extLst>
              <a:ext uri="{FF2B5EF4-FFF2-40B4-BE49-F238E27FC236}">
                <a16:creationId xmlns="" xmlns:a16="http://schemas.microsoft.com/office/drawing/2014/main" id="{4C08A12B-847C-CC42-A074-95A325256D69}"/>
              </a:ext>
            </a:extLst>
          </p:cNvPr>
          <p:cNvSpPr txBox="1">
            <a:spLocks/>
          </p:cNvSpPr>
          <p:nvPr/>
        </p:nvSpPr>
        <p:spPr>
          <a:xfrm>
            <a:off x="16680976" y="7734922"/>
            <a:ext cx="1921356"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50%</a:t>
            </a:r>
            <a:endPar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sp>
        <p:nvSpPr>
          <p:cNvPr id="50" name="Subtitle 2">
            <a:extLst>
              <a:ext uri="{FF2B5EF4-FFF2-40B4-BE49-F238E27FC236}">
                <a16:creationId xmlns="" xmlns:a16="http://schemas.microsoft.com/office/drawing/2014/main" id="{4C08A12B-847C-CC42-A074-95A325256D69}"/>
              </a:ext>
            </a:extLst>
          </p:cNvPr>
          <p:cNvSpPr txBox="1">
            <a:spLocks/>
          </p:cNvSpPr>
          <p:nvPr/>
        </p:nvSpPr>
        <p:spPr>
          <a:xfrm>
            <a:off x="5659578" y="7734922"/>
            <a:ext cx="1921356"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58%</a:t>
            </a:r>
            <a:endPar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grpSp>
        <p:nvGrpSpPr>
          <p:cNvPr id="3" name="Group 2"/>
          <p:cNvGrpSpPr/>
          <p:nvPr/>
        </p:nvGrpSpPr>
        <p:grpSpPr>
          <a:xfrm>
            <a:off x="276994" y="2207446"/>
            <a:ext cx="23823661" cy="12358218"/>
            <a:chOff x="276994" y="2207446"/>
            <a:chExt cx="23823661" cy="12358218"/>
          </a:xfrm>
        </p:grpSpPr>
        <p:sp>
          <p:nvSpPr>
            <p:cNvPr id="51" name="Rectangle 50"/>
            <p:cNvSpPr/>
            <p:nvPr/>
          </p:nvSpPr>
          <p:spPr>
            <a:xfrm>
              <a:off x="14114475" y="7117900"/>
              <a:ext cx="7059168" cy="4899376"/>
            </a:xfrm>
            <a:prstGeom prst="rect">
              <a:avLst/>
            </a:prstGeom>
            <a:noFill/>
            <a:ln>
              <a:solidFill>
                <a:srgbClr val="009E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14114475" y="9569277"/>
              <a:ext cx="7059168" cy="24480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14114475" y="12035564"/>
              <a:ext cx="7059168" cy="25301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3093077" y="9173276"/>
              <a:ext cx="7059168" cy="28440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3093077" y="12035564"/>
              <a:ext cx="7059168" cy="25301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ubtitle 2">
              <a:extLst>
                <a:ext uri="{FF2B5EF4-FFF2-40B4-BE49-F238E27FC236}">
                  <a16:creationId xmlns="" xmlns:a16="http://schemas.microsoft.com/office/drawing/2014/main" id="{4C08A12B-847C-CC42-A074-95A325256D69}"/>
                </a:ext>
              </a:extLst>
            </p:cNvPr>
            <p:cNvSpPr txBox="1">
              <a:spLocks/>
            </p:cNvSpPr>
            <p:nvPr/>
          </p:nvSpPr>
          <p:spPr>
            <a:xfrm>
              <a:off x="276994" y="2207446"/>
              <a:ext cx="23823661" cy="407907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Note-level agreement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was used to compare inter-annotator agreement between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musicians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and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non-musicians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People were categorised based on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survey responses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p:txBody>
        </p:sp>
        <p:sp>
          <p:nvSpPr>
            <p:cNvPr id="57" name="TextBox 56"/>
            <p:cNvSpPr txBox="1"/>
            <p:nvPr/>
          </p:nvSpPr>
          <p:spPr>
            <a:xfrm>
              <a:off x="2452997" y="12017274"/>
              <a:ext cx="8339328" cy="769441"/>
            </a:xfrm>
            <a:prstGeom prst="rect">
              <a:avLst/>
            </a:prstGeom>
            <a:noFill/>
          </p:spPr>
          <p:txBody>
            <a:bodyPr wrap="square" rtlCol="0">
              <a:spAutoFit/>
            </a:bodyPr>
            <a:lstStyle/>
            <a:p>
              <a:pPr algn="ctr"/>
              <a:r>
                <a:rPr lang="en-US" sz="4400" dirty="0" smtClean="0">
                  <a:solidFill>
                    <a:schemeClr val="bg1">
                      <a:lumMod val="95000"/>
                    </a:schemeClr>
                  </a:solidFill>
                  <a:latin typeface="Exo 2 Light" panose="00000400000000000000" pitchFamily="2" charset="0"/>
                  <a:ea typeface="Lato Light" charset="0"/>
                  <a:cs typeface="Lato Light" charset="0"/>
                </a:rPr>
                <a:t>Musicians</a:t>
              </a:r>
            </a:p>
          </p:txBody>
        </p:sp>
        <p:sp>
          <p:nvSpPr>
            <p:cNvPr id="58" name="TextBox 57"/>
            <p:cNvSpPr txBox="1"/>
            <p:nvPr/>
          </p:nvSpPr>
          <p:spPr>
            <a:xfrm>
              <a:off x="13474395" y="12017276"/>
              <a:ext cx="8339328" cy="769441"/>
            </a:xfrm>
            <a:prstGeom prst="rect">
              <a:avLst/>
            </a:prstGeom>
            <a:noFill/>
          </p:spPr>
          <p:txBody>
            <a:bodyPr wrap="square" rtlCol="0">
              <a:spAutoFit/>
            </a:bodyPr>
            <a:lstStyle/>
            <a:p>
              <a:pPr algn="ctr"/>
              <a:r>
                <a:rPr lang="en-US" sz="4400" dirty="0" smtClean="0">
                  <a:solidFill>
                    <a:schemeClr val="bg1">
                      <a:lumMod val="95000"/>
                    </a:schemeClr>
                  </a:solidFill>
                  <a:latin typeface="Exo 2 Light" panose="00000400000000000000" pitchFamily="2" charset="0"/>
                  <a:ea typeface="Lato Light" charset="0"/>
                  <a:cs typeface="Lato Light" charset="0"/>
                </a:rPr>
                <a:t>Non-Musicians</a:t>
              </a:r>
            </a:p>
          </p:txBody>
        </p:sp>
        <p:sp>
          <p:nvSpPr>
            <p:cNvPr id="59" name="Rectangle 58"/>
            <p:cNvSpPr/>
            <p:nvPr/>
          </p:nvSpPr>
          <p:spPr>
            <a:xfrm>
              <a:off x="3093077" y="7117900"/>
              <a:ext cx="7059168" cy="4899376"/>
            </a:xfrm>
            <a:prstGeom prst="rect">
              <a:avLst/>
            </a:prstGeom>
            <a:noFill/>
            <a:ln>
              <a:solidFill>
                <a:srgbClr val="009E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Subtitle 2">
              <a:extLst>
                <a:ext uri="{FF2B5EF4-FFF2-40B4-BE49-F238E27FC236}">
                  <a16:creationId xmlns="" xmlns:a16="http://schemas.microsoft.com/office/drawing/2014/main" id="{4C08A12B-847C-CC42-A074-95A325256D69}"/>
                </a:ext>
              </a:extLst>
            </p:cNvPr>
            <p:cNvSpPr txBox="1">
              <a:spLocks/>
            </p:cNvSpPr>
            <p:nvPr/>
          </p:nvSpPr>
          <p:spPr>
            <a:xfrm>
              <a:off x="16683381" y="7734921"/>
              <a:ext cx="1921356"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50%</a:t>
              </a:r>
              <a:endPar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sp>
          <p:nvSpPr>
            <p:cNvPr id="61" name="Subtitle 2">
              <a:extLst>
                <a:ext uri="{FF2B5EF4-FFF2-40B4-BE49-F238E27FC236}">
                  <a16:creationId xmlns="" xmlns:a16="http://schemas.microsoft.com/office/drawing/2014/main" id="{4C08A12B-847C-CC42-A074-95A325256D69}"/>
                </a:ext>
              </a:extLst>
            </p:cNvPr>
            <p:cNvSpPr txBox="1">
              <a:spLocks/>
            </p:cNvSpPr>
            <p:nvPr/>
          </p:nvSpPr>
          <p:spPr>
            <a:xfrm>
              <a:off x="5661983" y="7734921"/>
              <a:ext cx="1921356"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58%</a:t>
              </a:r>
              <a:endPar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grpSp>
    </p:spTree>
    <p:extLst>
      <p:ext uri="{BB962C8B-B14F-4D97-AF65-F5344CB8AC3E}">
        <p14:creationId xmlns:p14="http://schemas.microsoft.com/office/powerpoint/2010/main" val="1077513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25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
                                            <p:txEl>
                                              <p:pRg st="1" end="1"/>
                                            </p:txEl>
                                          </p:spTgt>
                                        </p:tgtEl>
                                        <p:attrNameLst>
                                          <p:attrName>style.visibility</p:attrName>
                                        </p:attrNameLst>
                                      </p:cBhvr>
                                      <p:to>
                                        <p:strVal val="visible"/>
                                      </p:to>
                                    </p:set>
                                    <p:animEffect transition="in" filter="fade">
                                      <p:cBhvr>
                                        <p:cTn id="12" dur="250"/>
                                        <p:tgtEl>
                                          <p:spTgt spid="4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25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par>
                                <p:cTn id="23" presetID="10" presetClass="exit" presetSubtype="0" fill="hold" nodeType="withEffect">
                                  <p:stCondLst>
                                    <p:cond delay="0"/>
                                  </p:stCondLst>
                                  <p:childTnLst>
                                    <p:animEffect transition="out" filter="fade">
                                      <p:cBhvr>
                                        <p:cTn id="24" dur="250"/>
                                        <p:tgtEl>
                                          <p:spTgt spid="48"/>
                                        </p:tgtEl>
                                      </p:cBhvr>
                                    </p:animEffect>
                                    <p:set>
                                      <p:cBhvr>
                                        <p:cTn id="25" dur="1" fill="hold">
                                          <p:stCondLst>
                                            <p:cond delay="249"/>
                                          </p:stCondLst>
                                        </p:cTn>
                                        <p:tgtEl>
                                          <p:spTgt spid="48"/>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25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25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50"/>
                                        <p:tgtEl>
                                          <p:spTgt spid="47"/>
                                        </p:tgtEl>
                                      </p:cBhvr>
                                    </p:animEffect>
                                  </p:childTnLst>
                                </p:cTn>
                              </p:par>
                            </p:childTnLst>
                          </p:cTn>
                        </p:par>
                        <p:par>
                          <p:cTn id="35" fill="hold">
                            <p:stCondLst>
                              <p:cond delay="250"/>
                            </p:stCondLst>
                            <p:childTnLst>
                              <p:par>
                                <p:cTn id="36" presetID="2" presetClass="entr" presetSubtype="4" decel="10000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par>
                          <p:cTn id="44" fill="hold">
                            <p:stCondLst>
                              <p:cond delay="750"/>
                            </p:stCondLst>
                            <p:childTnLst>
                              <p:par>
                                <p:cTn id="45" presetID="10" presetClass="entr" presetSubtype="0" fill="hold" grpId="0"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250"/>
                                        <p:tgtEl>
                                          <p:spTgt spid="4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25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86">
                                            <p:txEl>
                                              <p:pRg st="0" end="0"/>
                                            </p:txEl>
                                          </p:spTgt>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86">
                                            <p:txEl>
                                              <p:pRg st="1" end="1"/>
                                            </p:txEl>
                                          </p:spTgt>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7"/>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4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4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0"/>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2" presetClass="exit" presetSubtype="8" accel="100000" fill="hold" nodeType="withEffect">
                                  <p:stCondLst>
                                    <p:cond delay="0"/>
                                  </p:stCondLst>
                                  <p:childTnLst>
                                    <p:anim calcmode="lin" valueType="num">
                                      <p:cBhvr additive="base">
                                        <p:cTn id="80" dur="500"/>
                                        <p:tgtEl>
                                          <p:spTgt spid="3"/>
                                        </p:tgtEl>
                                        <p:attrNameLst>
                                          <p:attrName>ppt_x</p:attrName>
                                        </p:attrNameLst>
                                      </p:cBhvr>
                                      <p:tavLst>
                                        <p:tav tm="0">
                                          <p:val>
                                            <p:strVal val="ppt_x"/>
                                          </p:val>
                                        </p:tav>
                                        <p:tav tm="100000">
                                          <p:val>
                                            <p:strVal val="0-ppt_w/2"/>
                                          </p:val>
                                        </p:tav>
                                      </p:tavLst>
                                    </p:anim>
                                    <p:anim calcmode="lin" valueType="num">
                                      <p:cBhvr additive="base">
                                        <p:cTn id="81" dur="500"/>
                                        <p:tgtEl>
                                          <p:spTgt spid="3"/>
                                        </p:tgtEl>
                                        <p:attrNameLst>
                                          <p:attrName>ppt_y</p:attrName>
                                        </p:attrNameLst>
                                      </p:cBhvr>
                                      <p:tavLst>
                                        <p:tav tm="0">
                                          <p:val>
                                            <p:strVal val="ppt_y"/>
                                          </p:val>
                                        </p:tav>
                                        <p:tav tm="100000">
                                          <p:val>
                                            <p:strVal val="ppt_y"/>
                                          </p:val>
                                        </p:tav>
                                      </p:tavLst>
                                    </p:anim>
                                    <p:set>
                                      <p:cBhvr>
                                        <p:cTn id="8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5" grpId="0" animBg="1"/>
      <p:bldP spid="45" grpId="1" animBg="1"/>
      <p:bldP spid="46" grpId="0" animBg="1"/>
      <p:bldP spid="43" grpId="0" animBg="1"/>
      <p:bldP spid="43" grpId="1" animBg="1"/>
      <p:bldP spid="2" grpId="0" animBg="1"/>
      <p:bldP spid="486" grpId="0"/>
      <p:bldP spid="486" grpId="1" build="allAtOnce"/>
      <p:bldP spid="40" grpId="0"/>
      <p:bldP spid="40" grpId="1"/>
      <p:bldP spid="41" grpId="0"/>
      <p:bldP spid="41" grpId="1"/>
      <p:bldP spid="44" grpId="0" animBg="1"/>
      <p:bldP spid="44" grpId="1" animBg="1"/>
      <p:bldP spid="49" grpId="0"/>
      <p:bldP spid="49" grpId="1"/>
      <p:bldP spid="50" grpId="0"/>
      <p:bldP spid="50"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Agreement Results</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86"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407907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Note-level agreement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was also used to investigate correlation between agreement and usage of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automatic occurrence matching</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People were categorised based on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user action logs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p:txBody>
      </p:sp>
      <p:graphicFrame>
        <p:nvGraphicFramePr>
          <p:cNvPr id="3" name="Chart 2"/>
          <p:cNvGraphicFramePr/>
          <p:nvPr>
            <p:extLst>
              <p:ext uri="{D42A27DB-BD31-4B8C-83A1-F6EECF244321}">
                <p14:modId xmlns:p14="http://schemas.microsoft.com/office/powerpoint/2010/main" val="2543852377"/>
              </p:ext>
            </p:extLst>
          </p:nvPr>
        </p:nvGraphicFramePr>
        <p:xfrm>
          <a:off x="13765530" y="6510528"/>
          <a:ext cx="10332720" cy="6436835"/>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16"/>
          <p:cNvSpPr/>
          <p:nvPr/>
        </p:nvSpPr>
        <p:spPr>
          <a:xfrm>
            <a:off x="402605" y="6286523"/>
            <a:ext cx="13673821" cy="5262979"/>
          </a:xfrm>
          <a:prstGeom prst="rect">
            <a:avLst/>
          </a:prstGeom>
        </p:spPr>
        <p:txBody>
          <a:bodyPr wrap="square">
            <a:spAutoFit/>
          </a:bodyPr>
          <a:lstStyle/>
          <a:p>
            <a:r>
              <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Findings:</a:t>
            </a:r>
          </a:p>
          <a:p>
            <a:pPr marL="685800" indent="-685800">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People who used the automatic occurrence finder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more</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tended to agree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less</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However, removing the outliers and recalculating averages shows that the feature slightly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improves</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agreement.</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spTree>
    <p:extLst>
      <p:ext uri="{BB962C8B-B14F-4D97-AF65-F5344CB8AC3E}">
        <p14:creationId xmlns:p14="http://schemas.microsoft.com/office/powerpoint/2010/main" val="132013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25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
                                            <p:txEl>
                                              <p:pRg st="1" end="1"/>
                                            </p:txEl>
                                          </p:spTgt>
                                        </p:tgtEl>
                                        <p:attrNameLst>
                                          <p:attrName>style.visibility</p:attrName>
                                        </p:attrNameLst>
                                      </p:cBhvr>
                                      <p:to>
                                        <p:strVal val="visible"/>
                                      </p:to>
                                    </p:set>
                                    <p:animEffect transition="in" filter="fade">
                                      <p:cBhvr>
                                        <p:cTn id="12" dur="250"/>
                                        <p:tgtEl>
                                          <p:spTgt spid="4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decel="10000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fade">
                                      <p:cBhvr>
                                        <p:cTn id="21" dur="250"/>
                                        <p:tgtEl>
                                          <p:spTgt spid="1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xEl>
                                              <p:pRg st="1" end="1"/>
                                            </p:txEl>
                                          </p:spTgt>
                                        </p:tgtEl>
                                        <p:attrNameLst>
                                          <p:attrName>style.visibility</p:attrName>
                                        </p:attrNameLst>
                                      </p:cBhvr>
                                      <p:to>
                                        <p:strVal val="visible"/>
                                      </p:to>
                                    </p:set>
                                    <p:animEffect transition="in" filter="fade">
                                      <p:cBhvr>
                                        <p:cTn id="26" dur="250"/>
                                        <p:tgtEl>
                                          <p:spTgt spid="1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25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Graphic spid="3"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Survey Results</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3" name="Subtitle 2">
            <a:extLst>
              <a:ext uri="{FF2B5EF4-FFF2-40B4-BE49-F238E27FC236}">
                <a16:creationId xmlns="" xmlns:a16="http://schemas.microsoft.com/office/drawing/2014/main" id="{4C08A12B-847C-CC42-A074-95A325256D69}"/>
              </a:ext>
            </a:extLst>
          </p:cNvPr>
          <p:cNvSpPr txBox="1">
            <a:spLocks/>
          </p:cNvSpPr>
          <p:nvPr/>
        </p:nvSpPr>
        <p:spPr>
          <a:xfrm>
            <a:off x="276994" y="2221277"/>
            <a:ext cx="23823661"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Participants rated ANOMIC on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usability metrics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using a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Likert scale</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p:txBody>
      </p:sp>
      <p:pic>
        <p:nvPicPr>
          <p:cNvPr id="16386" name="Picture 2" descr="Image result for learni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8192" r="18192"/>
          <a:stretch/>
        </p:blipFill>
        <p:spPr bwMode="auto">
          <a:xfrm>
            <a:off x="1062942" y="3659634"/>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388" name="Picture 4" descr="Image result for speedometer"/>
          <p:cNvPicPr>
            <a:picLocks noChangeAspect="1" noChangeArrowheads="1"/>
          </p:cNvPicPr>
          <p:nvPr/>
        </p:nvPicPr>
        <p:blipFill>
          <a:blip r:embed="rId4" cstate="email">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725884" y="3659632"/>
            <a:ext cx="3600000" cy="3600001"/>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390" name="Picture 6" descr="Image result for productivity"/>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5000" r="5000"/>
          <a:stretch/>
        </p:blipFill>
        <p:spPr bwMode="auto">
          <a:xfrm>
            <a:off x="10388826" y="3659632"/>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392" name="Picture 8" descr="Image result for accessibility"/>
          <p:cNvPicPr>
            <a:picLocks noChangeAspect="1" noChangeArrowheads="1"/>
          </p:cNvPicPr>
          <p:nvPr/>
        </p:nvPicPr>
        <p:blipFill rotWithShape="1">
          <a:blip r:embed="rId7">
            <a:extLst>
              <a:ext uri="{28A0092B-C50C-407E-A947-70E740481C1C}">
                <a14:useLocalDpi xmlns:a14="http://schemas.microsoft.com/office/drawing/2010/main" val="0"/>
              </a:ext>
            </a:extLst>
          </a:blip>
          <a:srcRect l="18044" r="18044"/>
          <a:stretch/>
        </p:blipFill>
        <p:spPr bwMode="auto">
          <a:xfrm>
            <a:off x="15051768" y="3659634"/>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396" name="Picture 12" descr="Image result for user friendly"/>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l="21875" r="21875"/>
          <a:stretch/>
        </p:blipFill>
        <p:spPr bwMode="auto">
          <a:xfrm>
            <a:off x="19714710" y="3659634"/>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406" name="Picture 22" descr="white black abstract minimalism spiral white background numbers binary magnifying glass fingerprints lighting line wing fashion accessory"/>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l="4875" r="4875"/>
          <a:stretch/>
        </p:blipFill>
        <p:spPr bwMode="auto">
          <a:xfrm>
            <a:off x="1995530" y="8667668"/>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408" name="Picture 24" descr="Image result for flow abstract"/>
          <p:cNvPicPr>
            <a:picLocks noChangeAspect="1" noChangeArrowheads="1"/>
          </p:cNvPicPr>
          <p:nvPr/>
        </p:nvPicPr>
        <p:blipFill rotWithShape="1">
          <a:blip r:embed="rId10" cstate="email">
            <a:extLst>
              <a:ext uri="{28A0092B-C50C-407E-A947-70E740481C1C}">
                <a14:useLocalDpi xmlns:a14="http://schemas.microsoft.com/office/drawing/2010/main" val="0"/>
              </a:ext>
            </a:extLst>
          </a:blip>
          <a:srcRect l="7398" r="36333"/>
          <a:stretch/>
        </p:blipFill>
        <p:spPr bwMode="auto">
          <a:xfrm>
            <a:off x="7591060" y="8667668"/>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410" name="Picture 26" descr="Related image"/>
          <p:cNvPicPr>
            <a:picLocks noChangeAspect="1" noChangeArrowheads="1"/>
          </p:cNvPicPr>
          <p:nvPr/>
        </p:nvPicPr>
        <p:blipFill rotWithShape="1">
          <a:blip r:embed="rId11" cstate="email">
            <a:extLst>
              <a:ext uri="{28A0092B-C50C-407E-A947-70E740481C1C}">
                <a14:useLocalDpi xmlns:a14="http://schemas.microsoft.com/office/drawing/2010/main" val="0"/>
              </a:ext>
            </a:extLst>
          </a:blip>
          <a:srcRect l="5375" t="70" r="5861" b="70"/>
          <a:stretch/>
        </p:blipFill>
        <p:spPr bwMode="auto">
          <a:xfrm>
            <a:off x="13186590" y="8667668"/>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412" name="Picture 28" descr="Related image"/>
          <p:cNvPicPr>
            <a:picLocks noChangeAspect="1" noChangeArrowheads="1"/>
          </p:cNvPicPr>
          <p:nvPr/>
        </p:nvPicPr>
        <p:blipFill rotWithShape="1">
          <a:blip r:embed="rId12" cstate="email">
            <a:extLst>
              <a:ext uri="{28A0092B-C50C-407E-A947-70E740481C1C}">
                <a14:useLocalDpi xmlns:a14="http://schemas.microsoft.com/office/drawing/2010/main" val="0"/>
              </a:ext>
            </a:extLst>
          </a:blip>
          <a:srcRect l="11123" r="11123"/>
          <a:stretch/>
        </p:blipFill>
        <p:spPr bwMode="auto">
          <a:xfrm>
            <a:off x="18782120" y="8603190"/>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1062941" y="7488236"/>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Learnability</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59" name="TextBox 58"/>
          <p:cNvSpPr txBox="1"/>
          <p:nvPr/>
        </p:nvSpPr>
        <p:spPr>
          <a:xfrm>
            <a:off x="5725883" y="7488236"/>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Performance</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60" name="TextBox 59"/>
          <p:cNvSpPr txBox="1"/>
          <p:nvPr/>
        </p:nvSpPr>
        <p:spPr>
          <a:xfrm>
            <a:off x="10386707" y="7488236"/>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Productivity</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61" name="TextBox 60"/>
          <p:cNvSpPr txBox="1"/>
          <p:nvPr/>
        </p:nvSpPr>
        <p:spPr>
          <a:xfrm>
            <a:off x="15051768" y="7488236"/>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Accessibility</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62" name="TextBox 61"/>
          <p:cNvSpPr txBox="1"/>
          <p:nvPr/>
        </p:nvSpPr>
        <p:spPr>
          <a:xfrm>
            <a:off x="19396209" y="7544813"/>
            <a:ext cx="4237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User-friendliness</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63" name="TextBox 62"/>
          <p:cNvSpPr txBox="1"/>
          <p:nvPr/>
        </p:nvSpPr>
        <p:spPr>
          <a:xfrm>
            <a:off x="1652393" y="12503582"/>
            <a:ext cx="4286274"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Information scent</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64" name="TextBox 63"/>
          <p:cNvSpPr txBox="1"/>
          <p:nvPr/>
        </p:nvSpPr>
        <p:spPr>
          <a:xfrm>
            <a:off x="7591059" y="12503582"/>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Flow</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65" name="TextBox 64"/>
          <p:cNvSpPr txBox="1"/>
          <p:nvPr/>
        </p:nvSpPr>
        <p:spPr>
          <a:xfrm>
            <a:off x="13186590" y="12503582"/>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Customisation</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66" name="TextBox 65"/>
          <p:cNvSpPr txBox="1"/>
          <p:nvPr/>
        </p:nvSpPr>
        <p:spPr>
          <a:xfrm>
            <a:off x="18431151" y="12503582"/>
            <a:ext cx="4301938"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User engagement</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6" name="Rectangle 5"/>
          <p:cNvSpPr/>
          <p:nvPr/>
        </p:nvSpPr>
        <p:spPr>
          <a:xfrm>
            <a:off x="1062942" y="4073236"/>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3.96</a:t>
            </a:r>
            <a:endParaRPr lang="en-GB" sz="13800" dirty="0">
              <a:solidFill>
                <a:srgbClr val="00CCCC"/>
              </a:solidFill>
              <a:latin typeface="Exo 2 Light" panose="00000400000000000000" pitchFamily="2" charset="0"/>
            </a:endParaRPr>
          </a:p>
        </p:txBody>
      </p:sp>
      <p:sp>
        <p:nvSpPr>
          <p:cNvPr id="102" name="Rectangle 101"/>
          <p:cNvSpPr/>
          <p:nvPr/>
        </p:nvSpPr>
        <p:spPr>
          <a:xfrm>
            <a:off x="5725883" y="4073236"/>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3.96</a:t>
            </a:r>
            <a:endParaRPr lang="en-GB" sz="13800" dirty="0">
              <a:solidFill>
                <a:srgbClr val="00CCCC"/>
              </a:solidFill>
              <a:latin typeface="Exo 2 Light" panose="00000400000000000000" pitchFamily="2" charset="0"/>
            </a:endParaRPr>
          </a:p>
        </p:txBody>
      </p:sp>
      <p:sp>
        <p:nvSpPr>
          <p:cNvPr id="103" name="Rectangle 102"/>
          <p:cNvSpPr/>
          <p:nvPr/>
        </p:nvSpPr>
        <p:spPr>
          <a:xfrm>
            <a:off x="10388824" y="4073234"/>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3.65</a:t>
            </a:r>
            <a:endParaRPr lang="en-GB" sz="13800" dirty="0">
              <a:solidFill>
                <a:srgbClr val="00CCCC"/>
              </a:solidFill>
              <a:latin typeface="Exo 2 Light" panose="00000400000000000000" pitchFamily="2" charset="0"/>
            </a:endParaRPr>
          </a:p>
        </p:txBody>
      </p:sp>
      <p:sp>
        <p:nvSpPr>
          <p:cNvPr id="104" name="Rectangle 103"/>
          <p:cNvSpPr/>
          <p:nvPr/>
        </p:nvSpPr>
        <p:spPr>
          <a:xfrm>
            <a:off x="14986589" y="4073233"/>
            <a:ext cx="3730352"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3.46</a:t>
            </a:r>
            <a:endParaRPr lang="en-GB" sz="13800" dirty="0">
              <a:solidFill>
                <a:srgbClr val="00CCCC"/>
              </a:solidFill>
              <a:latin typeface="Exo 2 Light" panose="00000400000000000000" pitchFamily="2" charset="0"/>
            </a:endParaRPr>
          </a:p>
        </p:txBody>
      </p:sp>
      <p:sp>
        <p:nvSpPr>
          <p:cNvPr id="105" name="Rectangle 104"/>
          <p:cNvSpPr/>
          <p:nvPr/>
        </p:nvSpPr>
        <p:spPr>
          <a:xfrm>
            <a:off x="19714710" y="4073232"/>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3.42</a:t>
            </a:r>
            <a:endParaRPr lang="en-GB" sz="13800" dirty="0">
              <a:solidFill>
                <a:srgbClr val="00CCCC"/>
              </a:solidFill>
              <a:latin typeface="Exo 2 Light" panose="00000400000000000000" pitchFamily="2" charset="0"/>
            </a:endParaRPr>
          </a:p>
        </p:txBody>
      </p:sp>
      <p:sp>
        <p:nvSpPr>
          <p:cNvPr id="106" name="Rectangle 105"/>
          <p:cNvSpPr/>
          <p:nvPr/>
        </p:nvSpPr>
        <p:spPr>
          <a:xfrm>
            <a:off x="1995530" y="9081270"/>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3.65</a:t>
            </a:r>
            <a:endParaRPr lang="en-GB" sz="13800" dirty="0">
              <a:solidFill>
                <a:srgbClr val="00CCCC"/>
              </a:solidFill>
              <a:latin typeface="Exo 2 Light" panose="00000400000000000000" pitchFamily="2" charset="0"/>
            </a:endParaRPr>
          </a:p>
        </p:txBody>
      </p:sp>
      <p:sp>
        <p:nvSpPr>
          <p:cNvPr id="107" name="Rectangle 106"/>
          <p:cNvSpPr/>
          <p:nvPr/>
        </p:nvSpPr>
        <p:spPr>
          <a:xfrm>
            <a:off x="7591059" y="9081270"/>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3.96</a:t>
            </a:r>
            <a:endParaRPr lang="en-GB" sz="13800" dirty="0">
              <a:solidFill>
                <a:srgbClr val="00CCCC"/>
              </a:solidFill>
              <a:latin typeface="Exo 2 Light" panose="00000400000000000000" pitchFamily="2" charset="0"/>
            </a:endParaRPr>
          </a:p>
        </p:txBody>
      </p:sp>
      <p:sp>
        <p:nvSpPr>
          <p:cNvPr id="108" name="Rectangle 107"/>
          <p:cNvSpPr/>
          <p:nvPr/>
        </p:nvSpPr>
        <p:spPr>
          <a:xfrm>
            <a:off x="13054051" y="9081269"/>
            <a:ext cx="3865077"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3.04</a:t>
            </a:r>
            <a:endParaRPr lang="en-GB" sz="13800" dirty="0">
              <a:solidFill>
                <a:srgbClr val="00CCCC"/>
              </a:solidFill>
              <a:latin typeface="Exo 2 Light" panose="00000400000000000000" pitchFamily="2" charset="0"/>
            </a:endParaRPr>
          </a:p>
        </p:txBody>
      </p:sp>
      <p:sp>
        <p:nvSpPr>
          <p:cNvPr id="109" name="Rectangle 108"/>
          <p:cNvSpPr/>
          <p:nvPr/>
        </p:nvSpPr>
        <p:spPr>
          <a:xfrm>
            <a:off x="18649581" y="9081268"/>
            <a:ext cx="3865077"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3.62</a:t>
            </a:r>
            <a:endParaRPr lang="en-GB" sz="13800" dirty="0">
              <a:solidFill>
                <a:srgbClr val="00CCCC"/>
              </a:solidFill>
              <a:latin typeface="Exo 2 Light" panose="00000400000000000000" pitchFamily="2" charset="0"/>
            </a:endParaRPr>
          </a:p>
        </p:txBody>
      </p:sp>
      <p:grpSp>
        <p:nvGrpSpPr>
          <p:cNvPr id="7" name="Group 6"/>
          <p:cNvGrpSpPr/>
          <p:nvPr/>
        </p:nvGrpSpPr>
        <p:grpSpPr>
          <a:xfrm>
            <a:off x="274876" y="2217514"/>
            <a:ext cx="23823661" cy="10990191"/>
            <a:chOff x="274876" y="2217514"/>
            <a:chExt cx="23823661" cy="10990191"/>
          </a:xfrm>
        </p:grpSpPr>
        <p:sp>
          <p:nvSpPr>
            <p:cNvPr id="110" name="Subtitle 2">
              <a:extLst>
                <a:ext uri="{FF2B5EF4-FFF2-40B4-BE49-F238E27FC236}">
                  <a16:creationId xmlns="" xmlns:a16="http://schemas.microsoft.com/office/drawing/2014/main" id="{4C08A12B-847C-CC42-A074-95A325256D69}"/>
                </a:ext>
              </a:extLst>
            </p:cNvPr>
            <p:cNvSpPr txBox="1">
              <a:spLocks/>
            </p:cNvSpPr>
            <p:nvPr/>
          </p:nvSpPr>
          <p:spPr>
            <a:xfrm>
              <a:off x="274876" y="2217514"/>
              <a:ext cx="23823661" cy="14383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Participants rated ANOMIC on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usability metrics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using a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Likert scale</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p:txBody>
        </p:sp>
        <p:pic>
          <p:nvPicPr>
            <p:cNvPr id="111" name="Picture 2" descr="Image result for learni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8192" r="18192"/>
            <a:stretch/>
          </p:blipFill>
          <p:spPr bwMode="auto">
            <a:xfrm>
              <a:off x="1060824" y="3655871"/>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2" name="Picture 4" descr="Image result for speedometer"/>
            <p:cNvPicPr>
              <a:picLocks noChangeAspect="1" noChangeArrowheads="1"/>
            </p:cNvPicPr>
            <p:nvPr/>
          </p:nvPicPr>
          <p:blipFill>
            <a:blip r:embed="rId4" cstate="email">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723766" y="3655869"/>
              <a:ext cx="3600000" cy="3600001"/>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3" name="Picture 6" descr="Image result for productivity"/>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5000" r="5000"/>
            <a:stretch/>
          </p:blipFill>
          <p:spPr bwMode="auto">
            <a:xfrm>
              <a:off x="10386708" y="3655869"/>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4" name="Picture 8" descr="Image result for accessibility"/>
            <p:cNvPicPr>
              <a:picLocks noChangeAspect="1" noChangeArrowheads="1"/>
            </p:cNvPicPr>
            <p:nvPr/>
          </p:nvPicPr>
          <p:blipFill rotWithShape="1">
            <a:blip r:embed="rId7">
              <a:extLst>
                <a:ext uri="{28A0092B-C50C-407E-A947-70E740481C1C}">
                  <a14:useLocalDpi xmlns:a14="http://schemas.microsoft.com/office/drawing/2010/main" val="0"/>
                </a:ext>
              </a:extLst>
            </a:blip>
            <a:srcRect l="18044" r="18044"/>
            <a:stretch/>
          </p:blipFill>
          <p:spPr bwMode="auto">
            <a:xfrm>
              <a:off x="15049650" y="3655871"/>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5" name="Picture 12" descr="Image result for user friendly"/>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l="21875" r="21875"/>
            <a:stretch/>
          </p:blipFill>
          <p:spPr bwMode="auto">
            <a:xfrm>
              <a:off x="19712592" y="3655871"/>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6" name="Picture 22" descr="white black abstract minimalism spiral white background numbers binary magnifying glass fingerprints lighting line wing fashion accessory"/>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l="4875" r="4875"/>
            <a:stretch/>
          </p:blipFill>
          <p:spPr bwMode="auto">
            <a:xfrm>
              <a:off x="1993412" y="8663905"/>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7" name="Picture 24" descr="Image result for flow abstract"/>
            <p:cNvPicPr>
              <a:picLocks noChangeAspect="1" noChangeArrowheads="1"/>
            </p:cNvPicPr>
            <p:nvPr/>
          </p:nvPicPr>
          <p:blipFill rotWithShape="1">
            <a:blip r:embed="rId10" cstate="email">
              <a:extLst>
                <a:ext uri="{28A0092B-C50C-407E-A947-70E740481C1C}">
                  <a14:useLocalDpi xmlns:a14="http://schemas.microsoft.com/office/drawing/2010/main" val="0"/>
                </a:ext>
              </a:extLst>
            </a:blip>
            <a:srcRect l="7398" r="36333"/>
            <a:stretch/>
          </p:blipFill>
          <p:spPr bwMode="auto">
            <a:xfrm>
              <a:off x="7588942" y="8663905"/>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8" name="Picture 26" descr="Related image"/>
            <p:cNvPicPr>
              <a:picLocks noChangeAspect="1" noChangeArrowheads="1"/>
            </p:cNvPicPr>
            <p:nvPr/>
          </p:nvPicPr>
          <p:blipFill rotWithShape="1">
            <a:blip r:embed="rId11" cstate="email">
              <a:extLst>
                <a:ext uri="{28A0092B-C50C-407E-A947-70E740481C1C}">
                  <a14:useLocalDpi xmlns:a14="http://schemas.microsoft.com/office/drawing/2010/main" val="0"/>
                </a:ext>
              </a:extLst>
            </a:blip>
            <a:srcRect l="5375" t="70" r="5861" b="70"/>
            <a:stretch/>
          </p:blipFill>
          <p:spPr bwMode="auto">
            <a:xfrm>
              <a:off x="13184472" y="8663905"/>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9" name="Picture 28" descr="Related image"/>
            <p:cNvPicPr>
              <a:picLocks noChangeAspect="1" noChangeArrowheads="1"/>
            </p:cNvPicPr>
            <p:nvPr/>
          </p:nvPicPr>
          <p:blipFill rotWithShape="1">
            <a:blip r:embed="rId12" cstate="email">
              <a:extLst>
                <a:ext uri="{28A0092B-C50C-407E-A947-70E740481C1C}">
                  <a14:useLocalDpi xmlns:a14="http://schemas.microsoft.com/office/drawing/2010/main" val="0"/>
                </a:ext>
              </a:extLst>
            </a:blip>
            <a:srcRect l="11123" r="11123"/>
            <a:stretch/>
          </p:blipFill>
          <p:spPr bwMode="auto">
            <a:xfrm>
              <a:off x="18780002" y="8599427"/>
              <a:ext cx="3600000" cy="360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0" name="TextBox 119"/>
            <p:cNvSpPr txBox="1"/>
            <p:nvPr/>
          </p:nvSpPr>
          <p:spPr>
            <a:xfrm>
              <a:off x="1060823" y="7484473"/>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Learnability</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121" name="TextBox 120"/>
            <p:cNvSpPr txBox="1"/>
            <p:nvPr/>
          </p:nvSpPr>
          <p:spPr>
            <a:xfrm>
              <a:off x="5723765" y="7484473"/>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Performance</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122" name="TextBox 121"/>
            <p:cNvSpPr txBox="1"/>
            <p:nvPr/>
          </p:nvSpPr>
          <p:spPr>
            <a:xfrm>
              <a:off x="10384589" y="7484473"/>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Productivity</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123" name="TextBox 122"/>
            <p:cNvSpPr txBox="1"/>
            <p:nvPr/>
          </p:nvSpPr>
          <p:spPr>
            <a:xfrm>
              <a:off x="15049650" y="7484473"/>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Accessibility</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124" name="TextBox 123"/>
            <p:cNvSpPr txBox="1"/>
            <p:nvPr/>
          </p:nvSpPr>
          <p:spPr>
            <a:xfrm>
              <a:off x="19394091" y="7541050"/>
              <a:ext cx="4237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User-friendliness</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125" name="TextBox 124"/>
            <p:cNvSpPr txBox="1"/>
            <p:nvPr/>
          </p:nvSpPr>
          <p:spPr>
            <a:xfrm>
              <a:off x="1650275" y="12499819"/>
              <a:ext cx="4286274"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Information scent</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126" name="TextBox 125"/>
            <p:cNvSpPr txBox="1"/>
            <p:nvPr/>
          </p:nvSpPr>
          <p:spPr>
            <a:xfrm>
              <a:off x="7588941" y="12499819"/>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Flow</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127" name="TextBox 126"/>
            <p:cNvSpPr txBox="1"/>
            <p:nvPr/>
          </p:nvSpPr>
          <p:spPr>
            <a:xfrm>
              <a:off x="13184472" y="12499819"/>
              <a:ext cx="3600001"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Customisation</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128" name="TextBox 127"/>
            <p:cNvSpPr txBox="1"/>
            <p:nvPr/>
          </p:nvSpPr>
          <p:spPr>
            <a:xfrm>
              <a:off x="18429033" y="12499819"/>
              <a:ext cx="4301938" cy="707886"/>
            </a:xfrm>
            <a:prstGeom prst="rect">
              <a:avLst/>
            </a:prstGeom>
            <a:noFill/>
          </p:spPr>
          <p:txBody>
            <a:bodyPr wrap="square" rtlCol="0">
              <a:spAutoFit/>
            </a:bodyPr>
            <a:lstStyle/>
            <a:p>
              <a:pPr algn="ctr"/>
              <a:r>
                <a:rPr lang="en-US" sz="4000" dirty="0" smtClean="0">
                  <a:solidFill>
                    <a:schemeClr val="bg1">
                      <a:lumMod val="95000"/>
                    </a:schemeClr>
                  </a:solidFill>
                  <a:latin typeface="Exo 2 Light" panose="00000400000000000000" pitchFamily="2" charset="0"/>
                  <a:ea typeface="Lato Light" charset="0"/>
                  <a:cs typeface="Lato Light" charset="0"/>
                </a:rPr>
                <a:t>User engagement</a:t>
              </a:r>
              <a:endParaRPr lang="en-US" sz="5400" dirty="0" smtClean="0">
                <a:solidFill>
                  <a:schemeClr val="bg1">
                    <a:lumMod val="95000"/>
                  </a:schemeClr>
                </a:solidFill>
                <a:latin typeface="Exo 2 Light" panose="00000400000000000000" pitchFamily="2" charset="0"/>
                <a:ea typeface="Lato Light" charset="0"/>
                <a:cs typeface="Lato Light" charset="0"/>
              </a:endParaRPr>
            </a:p>
          </p:txBody>
        </p:sp>
        <p:sp>
          <p:nvSpPr>
            <p:cNvPr id="129" name="Rectangle 128"/>
            <p:cNvSpPr/>
            <p:nvPr/>
          </p:nvSpPr>
          <p:spPr>
            <a:xfrm>
              <a:off x="1060824" y="4069473"/>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3.96</a:t>
              </a:r>
              <a:endParaRPr lang="en-GB" sz="13800" dirty="0">
                <a:solidFill>
                  <a:srgbClr val="00CCCC"/>
                </a:solidFill>
                <a:latin typeface="Exo 2 Light" panose="00000400000000000000" pitchFamily="2" charset="0"/>
              </a:endParaRPr>
            </a:p>
          </p:txBody>
        </p:sp>
        <p:sp>
          <p:nvSpPr>
            <p:cNvPr id="130" name="Rectangle 129"/>
            <p:cNvSpPr/>
            <p:nvPr/>
          </p:nvSpPr>
          <p:spPr>
            <a:xfrm>
              <a:off x="5723765" y="4069473"/>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3.96</a:t>
              </a:r>
              <a:endParaRPr lang="en-GB" sz="13800" dirty="0">
                <a:solidFill>
                  <a:srgbClr val="00CCCC"/>
                </a:solidFill>
                <a:latin typeface="Exo 2 Light" panose="00000400000000000000" pitchFamily="2" charset="0"/>
              </a:endParaRPr>
            </a:p>
          </p:txBody>
        </p:sp>
        <p:sp>
          <p:nvSpPr>
            <p:cNvPr id="131" name="Rectangle 130"/>
            <p:cNvSpPr/>
            <p:nvPr/>
          </p:nvSpPr>
          <p:spPr>
            <a:xfrm>
              <a:off x="10386706" y="4069471"/>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3.65</a:t>
              </a:r>
              <a:endParaRPr lang="en-GB" sz="13800" dirty="0">
                <a:solidFill>
                  <a:srgbClr val="00CCCC"/>
                </a:solidFill>
                <a:latin typeface="Exo 2 Light" panose="00000400000000000000" pitchFamily="2" charset="0"/>
              </a:endParaRPr>
            </a:p>
          </p:txBody>
        </p:sp>
        <p:sp>
          <p:nvSpPr>
            <p:cNvPr id="132" name="Rectangle 131"/>
            <p:cNvSpPr/>
            <p:nvPr/>
          </p:nvSpPr>
          <p:spPr>
            <a:xfrm>
              <a:off x="14984471" y="4069470"/>
              <a:ext cx="3730352"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3.46</a:t>
              </a:r>
              <a:endParaRPr lang="en-GB" sz="13800" dirty="0">
                <a:solidFill>
                  <a:srgbClr val="00CCCC"/>
                </a:solidFill>
                <a:latin typeface="Exo 2 Light" panose="00000400000000000000" pitchFamily="2" charset="0"/>
              </a:endParaRPr>
            </a:p>
          </p:txBody>
        </p:sp>
        <p:sp>
          <p:nvSpPr>
            <p:cNvPr id="133" name="Rectangle 132"/>
            <p:cNvSpPr/>
            <p:nvPr/>
          </p:nvSpPr>
          <p:spPr>
            <a:xfrm>
              <a:off x="19712592" y="4069469"/>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3.42</a:t>
              </a:r>
              <a:endParaRPr lang="en-GB" sz="13800" dirty="0">
                <a:solidFill>
                  <a:srgbClr val="00CCCC"/>
                </a:solidFill>
                <a:latin typeface="Exo 2 Light" panose="00000400000000000000" pitchFamily="2" charset="0"/>
              </a:endParaRPr>
            </a:p>
          </p:txBody>
        </p:sp>
        <p:sp>
          <p:nvSpPr>
            <p:cNvPr id="134" name="Rectangle 133"/>
            <p:cNvSpPr/>
            <p:nvPr/>
          </p:nvSpPr>
          <p:spPr>
            <a:xfrm>
              <a:off x="1993412" y="9077507"/>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3.65</a:t>
              </a:r>
              <a:endParaRPr lang="en-GB" sz="13800" dirty="0">
                <a:solidFill>
                  <a:srgbClr val="00CCCC"/>
                </a:solidFill>
                <a:latin typeface="Exo 2 Light" panose="00000400000000000000" pitchFamily="2" charset="0"/>
              </a:endParaRPr>
            </a:p>
          </p:txBody>
        </p:sp>
        <p:sp>
          <p:nvSpPr>
            <p:cNvPr id="135" name="Rectangle 134"/>
            <p:cNvSpPr/>
            <p:nvPr/>
          </p:nvSpPr>
          <p:spPr>
            <a:xfrm>
              <a:off x="7588941" y="9077507"/>
              <a:ext cx="3600000"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3.96</a:t>
              </a:r>
              <a:endParaRPr lang="en-GB" sz="13800" dirty="0">
                <a:solidFill>
                  <a:srgbClr val="00CCCC"/>
                </a:solidFill>
                <a:latin typeface="Exo 2 Light" panose="00000400000000000000" pitchFamily="2" charset="0"/>
              </a:endParaRPr>
            </a:p>
          </p:txBody>
        </p:sp>
        <p:sp>
          <p:nvSpPr>
            <p:cNvPr id="136" name="Rectangle 135"/>
            <p:cNvSpPr/>
            <p:nvPr/>
          </p:nvSpPr>
          <p:spPr>
            <a:xfrm>
              <a:off x="13051933" y="9077506"/>
              <a:ext cx="3865077"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3.04</a:t>
              </a:r>
              <a:endParaRPr lang="en-GB" sz="13800" dirty="0">
                <a:solidFill>
                  <a:srgbClr val="00CCCC"/>
                </a:solidFill>
                <a:latin typeface="Exo 2 Light" panose="00000400000000000000" pitchFamily="2" charset="0"/>
              </a:endParaRPr>
            </a:p>
          </p:txBody>
        </p:sp>
        <p:sp>
          <p:nvSpPr>
            <p:cNvPr id="137" name="Rectangle 136"/>
            <p:cNvSpPr/>
            <p:nvPr/>
          </p:nvSpPr>
          <p:spPr>
            <a:xfrm>
              <a:off x="18647463" y="9077505"/>
              <a:ext cx="3865077" cy="2680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800" dirty="0" smtClean="0">
                  <a:solidFill>
                    <a:srgbClr val="00CCCC"/>
                  </a:solidFill>
                  <a:latin typeface="Exo 2 Light" panose="00000400000000000000" pitchFamily="2" charset="0"/>
                </a:rPr>
                <a:t>3.62</a:t>
              </a:r>
              <a:endParaRPr lang="en-GB" sz="13800" dirty="0">
                <a:solidFill>
                  <a:srgbClr val="00CCCC"/>
                </a:solidFill>
                <a:latin typeface="Exo 2 Light" panose="00000400000000000000" pitchFamily="2" charset="0"/>
              </a:endParaRPr>
            </a:p>
          </p:txBody>
        </p:sp>
      </p:grpSp>
    </p:spTree>
    <p:extLst>
      <p:ext uri="{BB962C8B-B14F-4D97-AF65-F5344CB8AC3E}">
        <p14:creationId xmlns:p14="http://schemas.microsoft.com/office/powerpoint/2010/main" val="301172321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500"/>
                                        <p:tgtEl>
                                          <p:spTgt spid="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decel="100000"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additive="base">
                                        <p:cTn id="12" dur="500" fill="hold"/>
                                        <p:tgtEl>
                                          <p:spTgt spid="16386"/>
                                        </p:tgtEl>
                                        <p:attrNameLst>
                                          <p:attrName>ppt_x</p:attrName>
                                        </p:attrNameLst>
                                      </p:cBhvr>
                                      <p:tavLst>
                                        <p:tav tm="0">
                                          <p:val>
                                            <p:strVal val="#ppt_x"/>
                                          </p:val>
                                        </p:tav>
                                        <p:tav tm="100000">
                                          <p:val>
                                            <p:strVal val="#ppt_x"/>
                                          </p:val>
                                        </p:tav>
                                      </p:tavLst>
                                    </p:anim>
                                    <p:anim calcmode="lin" valueType="num">
                                      <p:cBhvr additive="base">
                                        <p:cTn id="13" dur="500" fill="hold"/>
                                        <p:tgtEl>
                                          <p:spTgt spid="16386"/>
                                        </p:tgtEl>
                                        <p:attrNameLst>
                                          <p:attrName>ppt_y</p:attrName>
                                        </p:attrNameLst>
                                      </p:cBhvr>
                                      <p:tavLst>
                                        <p:tav tm="0">
                                          <p:val>
                                            <p:strVal val="1+#ppt_h/2"/>
                                          </p:val>
                                        </p:tav>
                                        <p:tav tm="100000">
                                          <p:val>
                                            <p:strVal val="#ppt_y"/>
                                          </p:val>
                                        </p:tav>
                                      </p:tavLst>
                                    </p:anim>
                                  </p:childTnLst>
                                </p:cTn>
                              </p:par>
                              <p:par>
                                <p:cTn id="14" presetID="2" presetClass="entr" presetSubtype="4" decel="100000" fill="hold" nodeType="withEffect">
                                  <p:stCondLst>
                                    <p:cond delay="100"/>
                                  </p:stCondLst>
                                  <p:childTnLst>
                                    <p:set>
                                      <p:cBhvr>
                                        <p:cTn id="15" dur="1" fill="hold">
                                          <p:stCondLst>
                                            <p:cond delay="0"/>
                                          </p:stCondLst>
                                        </p:cTn>
                                        <p:tgtEl>
                                          <p:spTgt spid="16388"/>
                                        </p:tgtEl>
                                        <p:attrNameLst>
                                          <p:attrName>style.visibility</p:attrName>
                                        </p:attrNameLst>
                                      </p:cBhvr>
                                      <p:to>
                                        <p:strVal val="visible"/>
                                      </p:to>
                                    </p:set>
                                    <p:anim calcmode="lin" valueType="num">
                                      <p:cBhvr additive="base">
                                        <p:cTn id="16" dur="500" fill="hold"/>
                                        <p:tgtEl>
                                          <p:spTgt spid="16388"/>
                                        </p:tgtEl>
                                        <p:attrNameLst>
                                          <p:attrName>ppt_x</p:attrName>
                                        </p:attrNameLst>
                                      </p:cBhvr>
                                      <p:tavLst>
                                        <p:tav tm="0">
                                          <p:val>
                                            <p:strVal val="#ppt_x"/>
                                          </p:val>
                                        </p:tav>
                                        <p:tav tm="100000">
                                          <p:val>
                                            <p:strVal val="#ppt_x"/>
                                          </p:val>
                                        </p:tav>
                                      </p:tavLst>
                                    </p:anim>
                                    <p:anim calcmode="lin" valueType="num">
                                      <p:cBhvr additive="base">
                                        <p:cTn id="17" dur="500" fill="hold"/>
                                        <p:tgtEl>
                                          <p:spTgt spid="16388"/>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200"/>
                                  </p:stCondLst>
                                  <p:childTnLst>
                                    <p:set>
                                      <p:cBhvr>
                                        <p:cTn id="19" dur="1" fill="hold">
                                          <p:stCondLst>
                                            <p:cond delay="0"/>
                                          </p:stCondLst>
                                        </p:cTn>
                                        <p:tgtEl>
                                          <p:spTgt spid="16390"/>
                                        </p:tgtEl>
                                        <p:attrNameLst>
                                          <p:attrName>style.visibility</p:attrName>
                                        </p:attrNameLst>
                                      </p:cBhvr>
                                      <p:to>
                                        <p:strVal val="visible"/>
                                      </p:to>
                                    </p:set>
                                    <p:anim calcmode="lin" valueType="num">
                                      <p:cBhvr additive="base">
                                        <p:cTn id="20" dur="500" fill="hold"/>
                                        <p:tgtEl>
                                          <p:spTgt spid="16390"/>
                                        </p:tgtEl>
                                        <p:attrNameLst>
                                          <p:attrName>ppt_x</p:attrName>
                                        </p:attrNameLst>
                                      </p:cBhvr>
                                      <p:tavLst>
                                        <p:tav tm="0">
                                          <p:val>
                                            <p:strVal val="#ppt_x"/>
                                          </p:val>
                                        </p:tav>
                                        <p:tav tm="100000">
                                          <p:val>
                                            <p:strVal val="#ppt_x"/>
                                          </p:val>
                                        </p:tav>
                                      </p:tavLst>
                                    </p:anim>
                                    <p:anim calcmode="lin" valueType="num">
                                      <p:cBhvr additive="base">
                                        <p:cTn id="21" dur="500" fill="hold"/>
                                        <p:tgtEl>
                                          <p:spTgt spid="16390"/>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300"/>
                                  </p:stCondLst>
                                  <p:childTnLst>
                                    <p:set>
                                      <p:cBhvr>
                                        <p:cTn id="23" dur="1" fill="hold">
                                          <p:stCondLst>
                                            <p:cond delay="0"/>
                                          </p:stCondLst>
                                        </p:cTn>
                                        <p:tgtEl>
                                          <p:spTgt spid="16392"/>
                                        </p:tgtEl>
                                        <p:attrNameLst>
                                          <p:attrName>style.visibility</p:attrName>
                                        </p:attrNameLst>
                                      </p:cBhvr>
                                      <p:to>
                                        <p:strVal val="visible"/>
                                      </p:to>
                                    </p:set>
                                    <p:anim calcmode="lin" valueType="num">
                                      <p:cBhvr additive="base">
                                        <p:cTn id="24" dur="500" fill="hold"/>
                                        <p:tgtEl>
                                          <p:spTgt spid="16392"/>
                                        </p:tgtEl>
                                        <p:attrNameLst>
                                          <p:attrName>ppt_x</p:attrName>
                                        </p:attrNameLst>
                                      </p:cBhvr>
                                      <p:tavLst>
                                        <p:tav tm="0">
                                          <p:val>
                                            <p:strVal val="#ppt_x"/>
                                          </p:val>
                                        </p:tav>
                                        <p:tav tm="100000">
                                          <p:val>
                                            <p:strVal val="#ppt_x"/>
                                          </p:val>
                                        </p:tav>
                                      </p:tavLst>
                                    </p:anim>
                                    <p:anim calcmode="lin" valueType="num">
                                      <p:cBhvr additive="base">
                                        <p:cTn id="25" dur="500" fill="hold"/>
                                        <p:tgtEl>
                                          <p:spTgt spid="1639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400"/>
                                  </p:stCondLst>
                                  <p:childTnLst>
                                    <p:set>
                                      <p:cBhvr>
                                        <p:cTn id="27" dur="1" fill="hold">
                                          <p:stCondLst>
                                            <p:cond delay="0"/>
                                          </p:stCondLst>
                                        </p:cTn>
                                        <p:tgtEl>
                                          <p:spTgt spid="16396"/>
                                        </p:tgtEl>
                                        <p:attrNameLst>
                                          <p:attrName>style.visibility</p:attrName>
                                        </p:attrNameLst>
                                      </p:cBhvr>
                                      <p:to>
                                        <p:strVal val="visible"/>
                                      </p:to>
                                    </p:set>
                                    <p:anim calcmode="lin" valueType="num">
                                      <p:cBhvr additive="base">
                                        <p:cTn id="28" dur="500" fill="hold"/>
                                        <p:tgtEl>
                                          <p:spTgt spid="16396"/>
                                        </p:tgtEl>
                                        <p:attrNameLst>
                                          <p:attrName>ppt_x</p:attrName>
                                        </p:attrNameLst>
                                      </p:cBhvr>
                                      <p:tavLst>
                                        <p:tav tm="0">
                                          <p:val>
                                            <p:strVal val="#ppt_x"/>
                                          </p:val>
                                        </p:tav>
                                        <p:tav tm="100000">
                                          <p:val>
                                            <p:strVal val="#ppt_x"/>
                                          </p:val>
                                        </p:tav>
                                      </p:tavLst>
                                    </p:anim>
                                    <p:anim calcmode="lin" valueType="num">
                                      <p:cBhvr additive="base">
                                        <p:cTn id="29" dur="500" fill="hold"/>
                                        <p:tgtEl>
                                          <p:spTgt spid="16396"/>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500"/>
                                  </p:stCondLst>
                                  <p:childTnLst>
                                    <p:set>
                                      <p:cBhvr>
                                        <p:cTn id="31" dur="1" fill="hold">
                                          <p:stCondLst>
                                            <p:cond delay="0"/>
                                          </p:stCondLst>
                                        </p:cTn>
                                        <p:tgtEl>
                                          <p:spTgt spid="16406"/>
                                        </p:tgtEl>
                                        <p:attrNameLst>
                                          <p:attrName>style.visibility</p:attrName>
                                        </p:attrNameLst>
                                      </p:cBhvr>
                                      <p:to>
                                        <p:strVal val="visible"/>
                                      </p:to>
                                    </p:set>
                                    <p:anim calcmode="lin" valueType="num">
                                      <p:cBhvr additive="base">
                                        <p:cTn id="32" dur="500" fill="hold"/>
                                        <p:tgtEl>
                                          <p:spTgt spid="16406"/>
                                        </p:tgtEl>
                                        <p:attrNameLst>
                                          <p:attrName>ppt_x</p:attrName>
                                        </p:attrNameLst>
                                      </p:cBhvr>
                                      <p:tavLst>
                                        <p:tav tm="0">
                                          <p:val>
                                            <p:strVal val="#ppt_x"/>
                                          </p:val>
                                        </p:tav>
                                        <p:tav tm="100000">
                                          <p:val>
                                            <p:strVal val="#ppt_x"/>
                                          </p:val>
                                        </p:tav>
                                      </p:tavLst>
                                    </p:anim>
                                    <p:anim calcmode="lin" valueType="num">
                                      <p:cBhvr additive="base">
                                        <p:cTn id="33" dur="500" fill="hold"/>
                                        <p:tgtEl>
                                          <p:spTgt spid="16406"/>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600"/>
                                  </p:stCondLst>
                                  <p:childTnLst>
                                    <p:set>
                                      <p:cBhvr>
                                        <p:cTn id="35" dur="1" fill="hold">
                                          <p:stCondLst>
                                            <p:cond delay="0"/>
                                          </p:stCondLst>
                                        </p:cTn>
                                        <p:tgtEl>
                                          <p:spTgt spid="16408"/>
                                        </p:tgtEl>
                                        <p:attrNameLst>
                                          <p:attrName>style.visibility</p:attrName>
                                        </p:attrNameLst>
                                      </p:cBhvr>
                                      <p:to>
                                        <p:strVal val="visible"/>
                                      </p:to>
                                    </p:set>
                                    <p:anim calcmode="lin" valueType="num">
                                      <p:cBhvr additive="base">
                                        <p:cTn id="36" dur="500" fill="hold"/>
                                        <p:tgtEl>
                                          <p:spTgt spid="16408"/>
                                        </p:tgtEl>
                                        <p:attrNameLst>
                                          <p:attrName>ppt_x</p:attrName>
                                        </p:attrNameLst>
                                      </p:cBhvr>
                                      <p:tavLst>
                                        <p:tav tm="0">
                                          <p:val>
                                            <p:strVal val="#ppt_x"/>
                                          </p:val>
                                        </p:tav>
                                        <p:tav tm="100000">
                                          <p:val>
                                            <p:strVal val="#ppt_x"/>
                                          </p:val>
                                        </p:tav>
                                      </p:tavLst>
                                    </p:anim>
                                    <p:anim calcmode="lin" valueType="num">
                                      <p:cBhvr additive="base">
                                        <p:cTn id="37" dur="500" fill="hold"/>
                                        <p:tgtEl>
                                          <p:spTgt spid="16408"/>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00"/>
                                  </p:stCondLst>
                                  <p:childTnLst>
                                    <p:set>
                                      <p:cBhvr>
                                        <p:cTn id="39" dur="1" fill="hold">
                                          <p:stCondLst>
                                            <p:cond delay="0"/>
                                          </p:stCondLst>
                                        </p:cTn>
                                        <p:tgtEl>
                                          <p:spTgt spid="16410"/>
                                        </p:tgtEl>
                                        <p:attrNameLst>
                                          <p:attrName>style.visibility</p:attrName>
                                        </p:attrNameLst>
                                      </p:cBhvr>
                                      <p:to>
                                        <p:strVal val="visible"/>
                                      </p:to>
                                    </p:set>
                                    <p:anim calcmode="lin" valueType="num">
                                      <p:cBhvr additive="base">
                                        <p:cTn id="40" dur="500" fill="hold"/>
                                        <p:tgtEl>
                                          <p:spTgt spid="16410"/>
                                        </p:tgtEl>
                                        <p:attrNameLst>
                                          <p:attrName>ppt_x</p:attrName>
                                        </p:attrNameLst>
                                      </p:cBhvr>
                                      <p:tavLst>
                                        <p:tav tm="0">
                                          <p:val>
                                            <p:strVal val="#ppt_x"/>
                                          </p:val>
                                        </p:tav>
                                        <p:tav tm="100000">
                                          <p:val>
                                            <p:strVal val="#ppt_x"/>
                                          </p:val>
                                        </p:tav>
                                      </p:tavLst>
                                    </p:anim>
                                    <p:anim calcmode="lin" valueType="num">
                                      <p:cBhvr additive="base">
                                        <p:cTn id="41" dur="500" fill="hold"/>
                                        <p:tgtEl>
                                          <p:spTgt spid="16410"/>
                                        </p:tgtEl>
                                        <p:attrNameLst>
                                          <p:attrName>ppt_y</p:attrName>
                                        </p:attrNameLst>
                                      </p:cBhvr>
                                      <p:tavLst>
                                        <p:tav tm="0">
                                          <p:val>
                                            <p:strVal val="1+#ppt_h/2"/>
                                          </p:val>
                                        </p:tav>
                                        <p:tav tm="100000">
                                          <p:val>
                                            <p:strVal val="#ppt_y"/>
                                          </p:val>
                                        </p:tav>
                                      </p:tavLst>
                                    </p:anim>
                                  </p:childTnLst>
                                </p:cTn>
                              </p:par>
                              <p:par>
                                <p:cTn id="42" presetID="2" presetClass="entr" presetSubtype="4" decel="100000" fill="hold" nodeType="withEffect">
                                  <p:stCondLst>
                                    <p:cond delay="800"/>
                                  </p:stCondLst>
                                  <p:childTnLst>
                                    <p:set>
                                      <p:cBhvr>
                                        <p:cTn id="43" dur="1" fill="hold">
                                          <p:stCondLst>
                                            <p:cond delay="0"/>
                                          </p:stCondLst>
                                        </p:cTn>
                                        <p:tgtEl>
                                          <p:spTgt spid="16412"/>
                                        </p:tgtEl>
                                        <p:attrNameLst>
                                          <p:attrName>style.visibility</p:attrName>
                                        </p:attrNameLst>
                                      </p:cBhvr>
                                      <p:to>
                                        <p:strVal val="visible"/>
                                      </p:to>
                                    </p:set>
                                    <p:anim calcmode="lin" valueType="num">
                                      <p:cBhvr additive="base">
                                        <p:cTn id="44" dur="500" fill="hold"/>
                                        <p:tgtEl>
                                          <p:spTgt spid="16412"/>
                                        </p:tgtEl>
                                        <p:attrNameLst>
                                          <p:attrName>ppt_x</p:attrName>
                                        </p:attrNameLst>
                                      </p:cBhvr>
                                      <p:tavLst>
                                        <p:tav tm="0">
                                          <p:val>
                                            <p:strVal val="#ppt_x"/>
                                          </p:val>
                                        </p:tav>
                                        <p:tav tm="100000">
                                          <p:val>
                                            <p:strVal val="#ppt_x"/>
                                          </p:val>
                                        </p:tav>
                                      </p:tavLst>
                                    </p:anim>
                                    <p:anim calcmode="lin" valueType="num">
                                      <p:cBhvr additive="base">
                                        <p:cTn id="45" dur="500" fill="hold"/>
                                        <p:tgtEl>
                                          <p:spTgt spid="16412"/>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125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250"/>
                                        <p:tgtEl>
                                          <p:spTgt spid="58"/>
                                        </p:tgtEl>
                                      </p:cBhvr>
                                    </p:animEffect>
                                  </p:childTnLst>
                                </p:cTn>
                              </p:par>
                              <p:par>
                                <p:cTn id="49" presetID="10" presetClass="entr" presetSubtype="0" fill="hold" grpId="0" nodeType="withEffect">
                                  <p:stCondLst>
                                    <p:cond delay="125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250"/>
                                        <p:tgtEl>
                                          <p:spTgt spid="59"/>
                                        </p:tgtEl>
                                      </p:cBhvr>
                                    </p:animEffect>
                                  </p:childTnLst>
                                </p:cTn>
                              </p:par>
                              <p:par>
                                <p:cTn id="52" presetID="10" presetClass="entr" presetSubtype="0" fill="hold" grpId="0" nodeType="withEffect">
                                  <p:stCondLst>
                                    <p:cond delay="125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250"/>
                                        <p:tgtEl>
                                          <p:spTgt spid="60"/>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250"/>
                                        <p:tgtEl>
                                          <p:spTgt spid="61"/>
                                        </p:tgtEl>
                                      </p:cBhvr>
                                    </p:animEffect>
                                  </p:childTnLst>
                                </p:cTn>
                              </p:par>
                              <p:par>
                                <p:cTn id="58" presetID="10" presetClass="entr" presetSubtype="0" fill="hold" grpId="0" nodeType="withEffect">
                                  <p:stCondLst>
                                    <p:cond delay="125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250"/>
                                        <p:tgtEl>
                                          <p:spTgt spid="62"/>
                                        </p:tgtEl>
                                      </p:cBhvr>
                                    </p:animEffect>
                                  </p:childTnLst>
                                </p:cTn>
                              </p:par>
                              <p:par>
                                <p:cTn id="61" presetID="10" presetClass="entr" presetSubtype="0" fill="hold" grpId="0" nodeType="withEffect">
                                  <p:stCondLst>
                                    <p:cond delay="125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250"/>
                                        <p:tgtEl>
                                          <p:spTgt spid="63"/>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250"/>
                                        <p:tgtEl>
                                          <p:spTgt spid="64"/>
                                        </p:tgtEl>
                                      </p:cBhvr>
                                    </p:animEffect>
                                  </p:childTnLst>
                                </p:cTn>
                              </p:par>
                              <p:par>
                                <p:cTn id="67" presetID="10" presetClass="entr" presetSubtype="0" fill="hold" grpId="0" nodeType="withEffect">
                                  <p:stCondLst>
                                    <p:cond delay="125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250"/>
                                        <p:tgtEl>
                                          <p:spTgt spid="65"/>
                                        </p:tgtEl>
                                      </p:cBhvr>
                                    </p:animEffect>
                                  </p:childTnLst>
                                </p:cTn>
                              </p:par>
                              <p:par>
                                <p:cTn id="70" presetID="10" presetClass="entr" presetSubtype="0" fill="hold" grpId="0" nodeType="withEffect">
                                  <p:stCondLst>
                                    <p:cond delay="1250"/>
                                  </p:stCondLst>
                                  <p:childTnLst>
                                    <p:set>
                                      <p:cBhvr>
                                        <p:cTn id="71" dur="1" fill="hold">
                                          <p:stCondLst>
                                            <p:cond delay="0"/>
                                          </p:stCondLst>
                                        </p:cTn>
                                        <p:tgtEl>
                                          <p:spTgt spid="66"/>
                                        </p:tgtEl>
                                        <p:attrNameLst>
                                          <p:attrName>style.visibility</p:attrName>
                                        </p:attrNameLst>
                                      </p:cBhvr>
                                      <p:to>
                                        <p:strVal val="visible"/>
                                      </p:to>
                                    </p:set>
                                    <p:animEffect transition="in" filter="fade">
                                      <p:cBhvr>
                                        <p:cTn id="72" dur="250"/>
                                        <p:tgtEl>
                                          <p:spTgt spid="6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mph" presetSubtype="2" fill="hold" grpId="1" nodeType="clickEffect">
                                  <p:stCondLst>
                                    <p:cond delay="0"/>
                                  </p:stCondLst>
                                  <p:childTnLst>
                                    <p:animClr clrSpc="rgb" dir="cw">
                                      <p:cBhvr override="childStyle">
                                        <p:cTn id="76" dur="500" fill="hold"/>
                                        <p:tgtEl>
                                          <p:spTgt spid="58"/>
                                        </p:tgtEl>
                                        <p:attrNameLst>
                                          <p:attrName>style.color</p:attrName>
                                        </p:attrNameLst>
                                      </p:cBhvr>
                                      <p:to>
                                        <a:srgbClr val="00CCCC"/>
                                      </p:to>
                                    </p:animClr>
                                  </p:childTnLst>
                                </p:cTn>
                              </p:par>
                            </p:childTnLst>
                          </p:cTn>
                        </p:par>
                      </p:childTnLst>
                    </p:cTn>
                  </p:par>
                  <p:par>
                    <p:cTn id="77" fill="hold">
                      <p:stCondLst>
                        <p:cond delay="indefinite"/>
                      </p:stCondLst>
                      <p:childTnLst>
                        <p:par>
                          <p:cTn id="78" fill="hold">
                            <p:stCondLst>
                              <p:cond delay="0"/>
                            </p:stCondLst>
                            <p:childTnLst>
                              <p:par>
                                <p:cTn id="79" presetID="3" presetClass="emph" presetSubtype="2" fill="hold" grpId="1" nodeType="clickEffect">
                                  <p:stCondLst>
                                    <p:cond delay="0"/>
                                  </p:stCondLst>
                                  <p:childTnLst>
                                    <p:animClr clrSpc="rgb" dir="cw">
                                      <p:cBhvr override="childStyle">
                                        <p:cTn id="80" dur="500" fill="hold"/>
                                        <p:tgtEl>
                                          <p:spTgt spid="59"/>
                                        </p:tgtEl>
                                        <p:attrNameLst>
                                          <p:attrName>style.color</p:attrName>
                                        </p:attrNameLst>
                                      </p:cBhvr>
                                      <p:to>
                                        <a:srgbClr val="00CCCC"/>
                                      </p:to>
                                    </p:animClr>
                                  </p:childTnLst>
                                </p:cTn>
                              </p:par>
                              <p:par>
                                <p:cTn id="81" presetID="3" presetClass="emph" presetSubtype="2" fill="hold" grpId="2" nodeType="withEffect">
                                  <p:stCondLst>
                                    <p:cond delay="0"/>
                                  </p:stCondLst>
                                  <p:childTnLst>
                                    <p:animClr clrSpc="rgb" dir="cw">
                                      <p:cBhvr override="childStyle">
                                        <p:cTn id="82" dur="250" fill="hold"/>
                                        <p:tgtEl>
                                          <p:spTgt spid="58"/>
                                        </p:tgtEl>
                                        <p:attrNameLst>
                                          <p:attrName>style.color</p:attrName>
                                        </p:attrNameLst>
                                      </p:cBhvr>
                                      <p:to>
                                        <a:srgbClr val="F2F2F2"/>
                                      </p:to>
                                    </p:animClr>
                                  </p:childTnLst>
                                </p:cTn>
                              </p:par>
                            </p:childTnLst>
                          </p:cTn>
                        </p:par>
                      </p:childTnLst>
                    </p:cTn>
                  </p:par>
                  <p:par>
                    <p:cTn id="83" fill="hold">
                      <p:stCondLst>
                        <p:cond delay="indefinite"/>
                      </p:stCondLst>
                      <p:childTnLst>
                        <p:par>
                          <p:cTn id="84" fill="hold">
                            <p:stCondLst>
                              <p:cond delay="0"/>
                            </p:stCondLst>
                            <p:childTnLst>
                              <p:par>
                                <p:cTn id="85" presetID="3" presetClass="emph" presetSubtype="2" fill="hold" grpId="1" nodeType="clickEffect">
                                  <p:stCondLst>
                                    <p:cond delay="0"/>
                                  </p:stCondLst>
                                  <p:childTnLst>
                                    <p:animClr clrSpc="rgb" dir="cw">
                                      <p:cBhvr override="childStyle">
                                        <p:cTn id="86" dur="500" fill="hold"/>
                                        <p:tgtEl>
                                          <p:spTgt spid="60"/>
                                        </p:tgtEl>
                                        <p:attrNameLst>
                                          <p:attrName>style.color</p:attrName>
                                        </p:attrNameLst>
                                      </p:cBhvr>
                                      <p:to>
                                        <a:srgbClr val="00CCCC"/>
                                      </p:to>
                                    </p:animClr>
                                  </p:childTnLst>
                                </p:cTn>
                              </p:par>
                              <p:par>
                                <p:cTn id="87" presetID="3" presetClass="emph" presetSubtype="2" fill="hold" grpId="2" nodeType="withEffect">
                                  <p:stCondLst>
                                    <p:cond delay="0"/>
                                  </p:stCondLst>
                                  <p:childTnLst>
                                    <p:animClr clrSpc="rgb" dir="cw">
                                      <p:cBhvr override="childStyle">
                                        <p:cTn id="88" dur="250" fill="hold"/>
                                        <p:tgtEl>
                                          <p:spTgt spid="59"/>
                                        </p:tgtEl>
                                        <p:attrNameLst>
                                          <p:attrName>style.color</p:attrName>
                                        </p:attrNameLst>
                                      </p:cBhvr>
                                      <p:to>
                                        <a:srgbClr val="F2F2F2"/>
                                      </p:to>
                                    </p:animClr>
                                  </p:childTnLst>
                                </p:cTn>
                              </p:par>
                            </p:childTnLst>
                          </p:cTn>
                        </p:par>
                      </p:childTnLst>
                    </p:cTn>
                  </p:par>
                  <p:par>
                    <p:cTn id="89" fill="hold">
                      <p:stCondLst>
                        <p:cond delay="indefinite"/>
                      </p:stCondLst>
                      <p:childTnLst>
                        <p:par>
                          <p:cTn id="90" fill="hold">
                            <p:stCondLst>
                              <p:cond delay="0"/>
                            </p:stCondLst>
                            <p:childTnLst>
                              <p:par>
                                <p:cTn id="91" presetID="3" presetClass="emph" presetSubtype="2" fill="hold" grpId="1" nodeType="clickEffect">
                                  <p:stCondLst>
                                    <p:cond delay="0"/>
                                  </p:stCondLst>
                                  <p:childTnLst>
                                    <p:animClr clrSpc="rgb" dir="cw">
                                      <p:cBhvr override="childStyle">
                                        <p:cTn id="92" dur="500" fill="hold"/>
                                        <p:tgtEl>
                                          <p:spTgt spid="61"/>
                                        </p:tgtEl>
                                        <p:attrNameLst>
                                          <p:attrName>style.color</p:attrName>
                                        </p:attrNameLst>
                                      </p:cBhvr>
                                      <p:to>
                                        <a:srgbClr val="00CCCC"/>
                                      </p:to>
                                    </p:animClr>
                                  </p:childTnLst>
                                </p:cTn>
                              </p:par>
                              <p:par>
                                <p:cTn id="93" presetID="3" presetClass="emph" presetSubtype="2" fill="hold" grpId="2" nodeType="withEffect">
                                  <p:stCondLst>
                                    <p:cond delay="0"/>
                                  </p:stCondLst>
                                  <p:childTnLst>
                                    <p:animClr clrSpc="rgb" dir="cw">
                                      <p:cBhvr override="childStyle">
                                        <p:cTn id="94" dur="250" fill="hold"/>
                                        <p:tgtEl>
                                          <p:spTgt spid="60"/>
                                        </p:tgtEl>
                                        <p:attrNameLst>
                                          <p:attrName>style.color</p:attrName>
                                        </p:attrNameLst>
                                      </p:cBhvr>
                                      <p:to>
                                        <a:srgbClr val="F2F2F2"/>
                                      </p:to>
                                    </p:animClr>
                                  </p:childTnLst>
                                </p:cTn>
                              </p:par>
                            </p:childTnLst>
                          </p:cTn>
                        </p:par>
                      </p:childTnLst>
                    </p:cTn>
                  </p:par>
                  <p:par>
                    <p:cTn id="95" fill="hold">
                      <p:stCondLst>
                        <p:cond delay="indefinite"/>
                      </p:stCondLst>
                      <p:childTnLst>
                        <p:par>
                          <p:cTn id="96" fill="hold">
                            <p:stCondLst>
                              <p:cond delay="0"/>
                            </p:stCondLst>
                            <p:childTnLst>
                              <p:par>
                                <p:cTn id="97" presetID="3" presetClass="emph" presetSubtype="2" fill="hold" grpId="1" nodeType="clickEffect">
                                  <p:stCondLst>
                                    <p:cond delay="0"/>
                                  </p:stCondLst>
                                  <p:childTnLst>
                                    <p:animClr clrSpc="rgb" dir="cw">
                                      <p:cBhvr override="childStyle">
                                        <p:cTn id="98" dur="500" fill="hold"/>
                                        <p:tgtEl>
                                          <p:spTgt spid="62"/>
                                        </p:tgtEl>
                                        <p:attrNameLst>
                                          <p:attrName>style.color</p:attrName>
                                        </p:attrNameLst>
                                      </p:cBhvr>
                                      <p:to>
                                        <a:srgbClr val="00CCCC"/>
                                      </p:to>
                                    </p:animClr>
                                  </p:childTnLst>
                                </p:cTn>
                              </p:par>
                              <p:par>
                                <p:cTn id="99" presetID="3" presetClass="emph" presetSubtype="2" fill="hold" grpId="2" nodeType="withEffect">
                                  <p:stCondLst>
                                    <p:cond delay="0"/>
                                  </p:stCondLst>
                                  <p:childTnLst>
                                    <p:animClr clrSpc="rgb" dir="cw">
                                      <p:cBhvr override="childStyle">
                                        <p:cTn id="100" dur="250" fill="hold"/>
                                        <p:tgtEl>
                                          <p:spTgt spid="61"/>
                                        </p:tgtEl>
                                        <p:attrNameLst>
                                          <p:attrName>style.color</p:attrName>
                                        </p:attrNameLst>
                                      </p:cBhvr>
                                      <p:to>
                                        <a:srgbClr val="F2F2F2"/>
                                      </p:to>
                                    </p:animClr>
                                  </p:childTnLst>
                                </p:cTn>
                              </p:par>
                            </p:childTnLst>
                          </p:cTn>
                        </p:par>
                      </p:childTnLst>
                    </p:cTn>
                  </p:par>
                  <p:par>
                    <p:cTn id="101" fill="hold">
                      <p:stCondLst>
                        <p:cond delay="indefinite"/>
                      </p:stCondLst>
                      <p:childTnLst>
                        <p:par>
                          <p:cTn id="102" fill="hold">
                            <p:stCondLst>
                              <p:cond delay="0"/>
                            </p:stCondLst>
                            <p:childTnLst>
                              <p:par>
                                <p:cTn id="103" presetID="3" presetClass="emph" presetSubtype="2" fill="hold" grpId="1" nodeType="clickEffect">
                                  <p:stCondLst>
                                    <p:cond delay="0"/>
                                  </p:stCondLst>
                                  <p:childTnLst>
                                    <p:animClr clrSpc="rgb" dir="cw">
                                      <p:cBhvr override="childStyle">
                                        <p:cTn id="104" dur="500" fill="hold"/>
                                        <p:tgtEl>
                                          <p:spTgt spid="63"/>
                                        </p:tgtEl>
                                        <p:attrNameLst>
                                          <p:attrName>style.color</p:attrName>
                                        </p:attrNameLst>
                                      </p:cBhvr>
                                      <p:to>
                                        <a:srgbClr val="00CCCC"/>
                                      </p:to>
                                    </p:animClr>
                                  </p:childTnLst>
                                </p:cTn>
                              </p:par>
                              <p:par>
                                <p:cTn id="105" presetID="3" presetClass="emph" presetSubtype="2" fill="hold" grpId="2" nodeType="withEffect">
                                  <p:stCondLst>
                                    <p:cond delay="0"/>
                                  </p:stCondLst>
                                  <p:childTnLst>
                                    <p:animClr clrSpc="rgb" dir="cw">
                                      <p:cBhvr override="childStyle">
                                        <p:cTn id="106" dur="250" fill="hold"/>
                                        <p:tgtEl>
                                          <p:spTgt spid="62"/>
                                        </p:tgtEl>
                                        <p:attrNameLst>
                                          <p:attrName>style.color</p:attrName>
                                        </p:attrNameLst>
                                      </p:cBhvr>
                                      <p:to>
                                        <a:srgbClr val="F2F2F2"/>
                                      </p:to>
                                    </p:animClr>
                                  </p:childTnLst>
                                </p:cTn>
                              </p:par>
                            </p:childTnLst>
                          </p:cTn>
                        </p:par>
                      </p:childTnLst>
                    </p:cTn>
                  </p:par>
                  <p:par>
                    <p:cTn id="107" fill="hold">
                      <p:stCondLst>
                        <p:cond delay="indefinite"/>
                      </p:stCondLst>
                      <p:childTnLst>
                        <p:par>
                          <p:cTn id="108" fill="hold">
                            <p:stCondLst>
                              <p:cond delay="0"/>
                            </p:stCondLst>
                            <p:childTnLst>
                              <p:par>
                                <p:cTn id="109" presetID="3" presetClass="emph" presetSubtype="2" fill="hold" grpId="1" nodeType="clickEffect">
                                  <p:stCondLst>
                                    <p:cond delay="0"/>
                                  </p:stCondLst>
                                  <p:childTnLst>
                                    <p:animClr clrSpc="rgb" dir="cw">
                                      <p:cBhvr override="childStyle">
                                        <p:cTn id="110" dur="500" fill="hold"/>
                                        <p:tgtEl>
                                          <p:spTgt spid="64"/>
                                        </p:tgtEl>
                                        <p:attrNameLst>
                                          <p:attrName>style.color</p:attrName>
                                        </p:attrNameLst>
                                      </p:cBhvr>
                                      <p:to>
                                        <a:srgbClr val="00CCCC"/>
                                      </p:to>
                                    </p:animClr>
                                  </p:childTnLst>
                                </p:cTn>
                              </p:par>
                              <p:par>
                                <p:cTn id="111" presetID="3" presetClass="emph" presetSubtype="2" fill="hold" grpId="2" nodeType="withEffect">
                                  <p:stCondLst>
                                    <p:cond delay="0"/>
                                  </p:stCondLst>
                                  <p:childTnLst>
                                    <p:animClr clrSpc="rgb" dir="cw">
                                      <p:cBhvr override="childStyle">
                                        <p:cTn id="112" dur="250" fill="hold"/>
                                        <p:tgtEl>
                                          <p:spTgt spid="63"/>
                                        </p:tgtEl>
                                        <p:attrNameLst>
                                          <p:attrName>style.color</p:attrName>
                                        </p:attrNameLst>
                                      </p:cBhvr>
                                      <p:to>
                                        <a:srgbClr val="F2F2F2"/>
                                      </p:to>
                                    </p:animClr>
                                  </p:childTnLst>
                                </p:cTn>
                              </p:par>
                            </p:childTnLst>
                          </p:cTn>
                        </p:par>
                      </p:childTnLst>
                    </p:cTn>
                  </p:par>
                  <p:par>
                    <p:cTn id="113" fill="hold">
                      <p:stCondLst>
                        <p:cond delay="indefinite"/>
                      </p:stCondLst>
                      <p:childTnLst>
                        <p:par>
                          <p:cTn id="114" fill="hold">
                            <p:stCondLst>
                              <p:cond delay="0"/>
                            </p:stCondLst>
                            <p:childTnLst>
                              <p:par>
                                <p:cTn id="115" presetID="3" presetClass="emph" presetSubtype="2" fill="hold" grpId="1" nodeType="clickEffect">
                                  <p:stCondLst>
                                    <p:cond delay="0"/>
                                  </p:stCondLst>
                                  <p:childTnLst>
                                    <p:animClr clrSpc="rgb" dir="cw">
                                      <p:cBhvr override="childStyle">
                                        <p:cTn id="116" dur="500" fill="hold"/>
                                        <p:tgtEl>
                                          <p:spTgt spid="65"/>
                                        </p:tgtEl>
                                        <p:attrNameLst>
                                          <p:attrName>style.color</p:attrName>
                                        </p:attrNameLst>
                                      </p:cBhvr>
                                      <p:to>
                                        <a:srgbClr val="00CCCC"/>
                                      </p:to>
                                    </p:animClr>
                                  </p:childTnLst>
                                </p:cTn>
                              </p:par>
                              <p:par>
                                <p:cTn id="117" presetID="3" presetClass="emph" presetSubtype="2" fill="hold" grpId="2" nodeType="withEffect">
                                  <p:stCondLst>
                                    <p:cond delay="0"/>
                                  </p:stCondLst>
                                  <p:childTnLst>
                                    <p:animClr clrSpc="rgb" dir="cw">
                                      <p:cBhvr override="childStyle">
                                        <p:cTn id="118" dur="250" fill="hold"/>
                                        <p:tgtEl>
                                          <p:spTgt spid="64"/>
                                        </p:tgtEl>
                                        <p:attrNameLst>
                                          <p:attrName>style.color</p:attrName>
                                        </p:attrNameLst>
                                      </p:cBhvr>
                                      <p:to>
                                        <a:srgbClr val="F2F2F2"/>
                                      </p:to>
                                    </p:animClr>
                                  </p:childTnLst>
                                </p:cTn>
                              </p:par>
                            </p:childTnLst>
                          </p:cTn>
                        </p:par>
                      </p:childTnLst>
                    </p:cTn>
                  </p:par>
                  <p:par>
                    <p:cTn id="119" fill="hold">
                      <p:stCondLst>
                        <p:cond delay="indefinite"/>
                      </p:stCondLst>
                      <p:childTnLst>
                        <p:par>
                          <p:cTn id="120" fill="hold">
                            <p:stCondLst>
                              <p:cond delay="0"/>
                            </p:stCondLst>
                            <p:childTnLst>
                              <p:par>
                                <p:cTn id="121" presetID="3" presetClass="emph" presetSubtype="2" fill="hold" grpId="1" nodeType="clickEffect">
                                  <p:stCondLst>
                                    <p:cond delay="0"/>
                                  </p:stCondLst>
                                  <p:childTnLst>
                                    <p:animClr clrSpc="rgb" dir="cw">
                                      <p:cBhvr override="childStyle">
                                        <p:cTn id="122" dur="500" fill="hold"/>
                                        <p:tgtEl>
                                          <p:spTgt spid="66"/>
                                        </p:tgtEl>
                                        <p:attrNameLst>
                                          <p:attrName>style.color</p:attrName>
                                        </p:attrNameLst>
                                      </p:cBhvr>
                                      <p:to>
                                        <a:srgbClr val="00CCCC"/>
                                      </p:to>
                                    </p:animClr>
                                  </p:childTnLst>
                                </p:cTn>
                              </p:par>
                              <p:par>
                                <p:cTn id="123" presetID="3" presetClass="emph" presetSubtype="2" fill="hold" grpId="2" nodeType="withEffect">
                                  <p:stCondLst>
                                    <p:cond delay="0"/>
                                  </p:stCondLst>
                                  <p:childTnLst>
                                    <p:animClr clrSpc="rgb" dir="cw">
                                      <p:cBhvr override="childStyle">
                                        <p:cTn id="124" dur="250" fill="hold"/>
                                        <p:tgtEl>
                                          <p:spTgt spid="65"/>
                                        </p:tgtEl>
                                        <p:attrNameLst>
                                          <p:attrName>style.color</p:attrName>
                                        </p:attrNameLst>
                                      </p:cBhvr>
                                      <p:to>
                                        <a:srgbClr val="F2F2F2"/>
                                      </p:to>
                                    </p:animClr>
                                  </p:childTnLst>
                                </p:cTn>
                              </p:par>
                            </p:childTnLst>
                          </p:cTn>
                        </p:par>
                      </p:childTnLst>
                    </p:cTn>
                  </p:par>
                  <p:par>
                    <p:cTn id="125" fill="hold">
                      <p:stCondLst>
                        <p:cond delay="indefinite"/>
                      </p:stCondLst>
                      <p:childTnLst>
                        <p:par>
                          <p:cTn id="126" fill="hold">
                            <p:stCondLst>
                              <p:cond delay="0"/>
                            </p:stCondLst>
                            <p:childTnLst>
                              <p:par>
                                <p:cTn id="127" presetID="3" presetClass="emph" presetSubtype="2" fill="hold" grpId="2" nodeType="clickEffect">
                                  <p:stCondLst>
                                    <p:cond delay="0"/>
                                  </p:stCondLst>
                                  <p:childTnLst>
                                    <p:animClr clrSpc="rgb" dir="cw">
                                      <p:cBhvr override="childStyle">
                                        <p:cTn id="128" dur="250" fill="hold"/>
                                        <p:tgtEl>
                                          <p:spTgt spid="66"/>
                                        </p:tgtEl>
                                        <p:attrNameLst>
                                          <p:attrName>style.color</p:attrName>
                                        </p:attrNameLst>
                                      </p:cBhvr>
                                      <p:to>
                                        <a:srgbClr val="F2F2F2"/>
                                      </p:to>
                                    </p:animClr>
                                  </p:childTnLst>
                                </p:cTn>
                              </p:par>
                              <p:par>
                                <p:cTn id="129" presetID="9" presetClass="emph" presetSubtype="0" nodeType="withEffect">
                                  <p:stCondLst>
                                    <p:cond delay="0"/>
                                  </p:stCondLst>
                                  <p:childTnLst>
                                    <p:set>
                                      <p:cBhvr rctx="PPT">
                                        <p:cTn id="130" dur="indefinite"/>
                                        <p:tgtEl>
                                          <p:spTgt spid="16386"/>
                                        </p:tgtEl>
                                        <p:attrNameLst>
                                          <p:attrName>style.opacity</p:attrName>
                                        </p:attrNameLst>
                                      </p:cBhvr>
                                      <p:to>
                                        <p:strVal val="0.25"/>
                                      </p:to>
                                    </p:set>
                                    <p:animEffect filter="image" prLst="opacity: 0.25">
                                      <p:cBhvr rctx="IE">
                                        <p:cTn id="131" dur="indefinite"/>
                                        <p:tgtEl>
                                          <p:spTgt spid="16386"/>
                                        </p:tgtEl>
                                      </p:cBhvr>
                                    </p:animEffect>
                                  </p:childTnLst>
                                </p:cTn>
                              </p:par>
                              <p:par>
                                <p:cTn id="132" presetID="9" presetClass="emph" presetSubtype="0" nodeType="withEffect">
                                  <p:stCondLst>
                                    <p:cond delay="0"/>
                                  </p:stCondLst>
                                  <p:childTnLst>
                                    <p:set>
                                      <p:cBhvr rctx="PPT">
                                        <p:cTn id="133" dur="indefinite"/>
                                        <p:tgtEl>
                                          <p:spTgt spid="16388"/>
                                        </p:tgtEl>
                                        <p:attrNameLst>
                                          <p:attrName>style.opacity</p:attrName>
                                        </p:attrNameLst>
                                      </p:cBhvr>
                                      <p:to>
                                        <p:strVal val="0.25"/>
                                      </p:to>
                                    </p:set>
                                    <p:animEffect filter="image" prLst="opacity: 0.25">
                                      <p:cBhvr rctx="IE">
                                        <p:cTn id="134" dur="indefinite"/>
                                        <p:tgtEl>
                                          <p:spTgt spid="16388"/>
                                        </p:tgtEl>
                                      </p:cBhvr>
                                    </p:animEffect>
                                  </p:childTnLst>
                                </p:cTn>
                              </p:par>
                              <p:par>
                                <p:cTn id="135" presetID="9" presetClass="emph" presetSubtype="0" nodeType="withEffect">
                                  <p:stCondLst>
                                    <p:cond delay="0"/>
                                  </p:stCondLst>
                                  <p:childTnLst>
                                    <p:set>
                                      <p:cBhvr rctx="PPT">
                                        <p:cTn id="136" dur="indefinite"/>
                                        <p:tgtEl>
                                          <p:spTgt spid="16390"/>
                                        </p:tgtEl>
                                        <p:attrNameLst>
                                          <p:attrName>style.opacity</p:attrName>
                                        </p:attrNameLst>
                                      </p:cBhvr>
                                      <p:to>
                                        <p:strVal val="0.25"/>
                                      </p:to>
                                    </p:set>
                                    <p:animEffect filter="image" prLst="opacity: 0.25">
                                      <p:cBhvr rctx="IE">
                                        <p:cTn id="137" dur="indefinite"/>
                                        <p:tgtEl>
                                          <p:spTgt spid="16390"/>
                                        </p:tgtEl>
                                      </p:cBhvr>
                                    </p:animEffect>
                                  </p:childTnLst>
                                </p:cTn>
                              </p:par>
                              <p:par>
                                <p:cTn id="138" presetID="9" presetClass="emph" presetSubtype="0" nodeType="withEffect">
                                  <p:stCondLst>
                                    <p:cond delay="0"/>
                                  </p:stCondLst>
                                  <p:childTnLst>
                                    <p:set>
                                      <p:cBhvr rctx="PPT">
                                        <p:cTn id="139" dur="indefinite"/>
                                        <p:tgtEl>
                                          <p:spTgt spid="16392"/>
                                        </p:tgtEl>
                                        <p:attrNameLst>
                                          <p:attrName>style.opacity</p:attrName>
                                        </p:attrNameLst>
                                      </p:cBhvr>
                                      <p:to>
                                        <p:strVal val="0.25"/>
                                      </p:to>
                                    </p:set>
                                    <p:animEffect filter="image" prLst="opacity: 0.25">
                                      <p:cBhvr rctx="IE">
                                        <p:cTn id="140" dur="indefinite"/>
                                        <p:tgtEl>
                                          <p:spTgt spid="16392"/>
                                        </p:tgtEl>
                                      </p:cBhvr>
                                    </p:animEffect>
                                  </p:childTnLst>
                                </p:cTn>
                              </p:par>
                              <p:par>
                                <p:cTn id="141" presetID="9" presetClass="emph" presetSubtype="0" nodeType="withEffect">
                                  <p:stCondLst>
                                    <p:cond delay="0"/>
                                  </p:stCondLst>
                                  <p:childTnLst>
                                    <p:set>
                                      <p:cBhvr rctx="PPT">
                                        <p:cTn id="142" dur="indefinite"/>
                                        <p:tgtEl>
                                          <p:spTgt spid="16396"/>
                                        </p:tgtEl>
                                        <p:attrNameLst>
                                          <p:attrName>style.opacity</p:attrName>
                                        </p:attrNameLst>
                                      </p:cBhvr>
                                      <p:to>
                                        <p:strVal val="0.25"/>
                                      </p:to>
                                    </p:set>
                                    <p:animEffect filter="image" prLst="opacity: 0.25">
                                      <p:cBhvr rctx="IE">
                                        <p:cTn id="143" dur="indefinite"/>
                                        <p:tgtEl>
                                          <p:spTgt spid="16396"/>
                                        </p:tgtEl>
                                      </p:cBhvr>
                                    </p:animEffect>
                                  </p:childTnLst>
                                </p:cTn>
                              </p:par>
                              <p:par>
                                <p:cTn id="144" presetID="9" presetClass="emph" presetSubtype="0" nodeType="withEffect">
                                  <p:stCondLst>
                                    <p:cond delay="0"/>
                                  </p:stCondLst>
                                  <p:childTnLst>
                                    <p:set>
                                      <p:cBhvr rctx="PPT">
                                        <p:cTn id="145" dur="indefinite"/>
                                        <p:tgtEl>
                                          <p:spTgt spid="16406"/>
                                        </p:tgtEl>
                                        <p:attrNameLst>
                                          <p:attrName>style.opacity</p:attrName>
                                        </p:attrNameLst>
                                      </p:cBhvr>
                                      <p:to>
                                        <p:strVal val="0.25"/>
                                      </p:to>
                                    </p:set>
                                    <p:animEffect filter="image" prLst="opacity: 0.25">
                                      <p:cBhvr rctx="IE">
                                        <p:cTn id="146" dur="indefinite"/>
                                        <p:tgtEl>
                                          <p:spTgt spid="16406"/>
                                        </p:tgtEl>
                                      </p:cBhvr>
                                    </p:animEffect>
                                  </p:childTnLst>
                                </p:cTn>
                              </p:par>
                              <p:par>
                                <p:cTn id="147" presetID="9" presetClass="emph" presetSubtype="0" nodeType="withEffect">
                                  <p:stCondLst>
                                    <p:cond delay="0"/>
                                  </p:stCondLst>
                                  <p:childTnLst>
                                    <p:set>
                                      <p:cBhvr rctx="PPT">
                                        <p:cTn id="148" dur="indefinite"/>
                                        <p:tgtEl>
                                          <p:spTgt spid="16408"/>
                                        </p:tgtEl>
                                        <p:attrNameLst>
                                          <p:attrName>style.opacity</p:attrName>
                                        </p:attrNameLst>
                                      </p:cBhvr>
                                      <p:to>
                                        <p:strVal val="0.25"/>
                                      </p:to>
                                    </p:set>
                                    <p:animEffect filter="image" prLst="opacity: 0.25">
                                      <p:cBhvr rctx="IE">
                                        <p:cTn id="149" dur="indefinite"/>
                                        <p:tgtEl>
                                          <p:spTgt spid="16408"/>
                                        </p:tgtEl>
                                      </p:cBhvr>
                                    </p:animEffect>
                                  </p:childTnLst>
                                </p:cTn>
                              </p:par>
                              <p:par>
                                <p:cTn id="150" presetID="9" presetClass="emph" presetSubtype="0" nodeType="withEffect">
                                  <p:stCondLst>
                                    <p:cond delay="0"/>
                                  </p:stCondLst>
                                  <p:childTnLst>
                                    <p:set>
                                      <p:cBhvr rctx="PPT">
                                        <p:cTn id="151" dur="indefinite"/>
                                        <p:tgtEl>
                                          <p:spTgt spid="16410"/>
                                        </p:tgtEl>
                                        <p:attrNameLst>
                                          <p:attrName>style.opacity</p:attrName>
                                        </p:attrNameLst>
                                      </p:cBhvr>
                                      <p:to>
                                        <p:strVal val="0.25"/>
                                      </p:to>
                                    </p:set>
                                    <p:animEffect filter="image" prLst="opacity: 0.25">
                                      <p:cBhvr rctx="IE">
                                        <p:cTn id="152" dur="indefinite"/>
                                        <p:tgtEl>
                                          <p:spTgt spid="16410"/>
                                        </p:tgtEl>
                                      </p:cBhvr>
                                    </p:animEffect>
                                  </p:childTnLst>
                                </p:cTn>
                              </p:par>
                              <p:par>
                                <p:cTn id="153" presetID="9" presetClass="emph" presetSubtype="0" nodeType="withEffect">
                                  <p:stCondLst>
                                    <p:cond delay="0"/>
                                  </p:stCondLst>
                                  <p:childTnLst>
                                    <p:set>
                                      <p:cBhvr rctx="PPT">
                                        <p:cTn id="154" dur="indefinite"/>
                                        <p:tgtEl>
                                          <p:spTgt spid="16412"/>
                                        </p:tgtEl>
                                        <p:attrNameLst>
                                          <p:attrName>style.opacity</p:attrName>
                                        </p:attrNameLst>
                                      </p:cBhvr>
                                      <p:to>
                                        <p:strVal val="0.25"/>
                                      </p:to>
                                    </p:set>
                                    <p:animEffect filter="image" prLst="opacity: 0.25">
                                      <p:cBhvr rctx="IE">
                                        <p:cTn id="155" dur="indefinite"/>
                                        <p:tgtEl>
                                          <p:spTgt spid="16412"/>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6"/>
                                        </p:tgtEl>
                                        <p:attrNameLst>
                                          <p:attrName>style.visibility</p:attrName>
                                        </p:attrNameLst>
                                      </p:cBhvr>
                                      <p:to>
                                        <p:strVal val="visible"/>
                                      </p:to>
                                    </p:set>
                                    <p:animEffect transition="in" filter="fade">
                                      <p:cBhvr>
                                        <p:cTn id="158" dur="250"/>
                                        <p:tgtEl>
                                          <p:spTgt spid="6"/>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02"/>
                                        </p:tgtEl>
                                        <p:attrNameLst>
                                          <p:attrName>style.visibility</p:attrName>
                                        </p:attrNameLst>
                                      </p:cBhvr>
                                      <p:to>
                                        <p:strVal val="visible"/>
                                      </p:to>
                                    </p:set>
                                    <p:animEffect transition="in" filter="fade">
                                      <p:cBhvr>
                                        <p:cTn id="161" dur="250"/>
                                        <p:tgtEl>
                                          <p:spTgt spid="102"/>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03"/>
                                        </p:tgtEl>
                                        <p:attrNameLst>
                                          <p:attrName>style.visibility</p:attrName>
                                        </p:attrNameLst>
                                      </p:cBhvr>
                                      <p:to>
                                        <p:strVal val="visible"/>
                                      </p:to>
                                    </p:set>
                                    <p:animEffect transition="in" filter="fade">
                                      <p:cBhvr>
                                        <p:cTn id="164" dur="250"/>
                                        <p:tgtEl>
                                          <p:spTgt spid="103"/>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04"/>
                                        </p:tgtEl>
                                        <p:attrNameLst>
                                          <p:attrName>style.visibility</p:attrName>
                                        </p:attrNameLst>
                                      </p:cBhvr>
                                      <p:to>
                                        <p:strVal val="visible"/>
                                      </p:to>
                                    </p:set>
                                    <p:animEffect transition="in" filter="fade">
                                      <p:cBhvr>
                                        <p:cTn id="167" dur="250"/>
                                        <p:tgtEl>
                                          <p:spTgt spid="104"/>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05"/>
                                        </p:tgtEl>
                                        <p:attrNameLst>
                                          <p:attrName>style.visibility</p:attrName>
                                        </p:attrNameLst>
                                      </p:cBhvr>
                                      <p:to>
                                        <p:strVal val="visible"/>
                                      </p:to>
                                    </p:set>
                                    <p:animEffect transition="in" filter="fade">
                                      <p:cBhvr>
                                        <p:cTn id="170" dur="250"/>
                                        <p:tgtEl>
                                          <p:spTgt spid="105"/>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06"/>
                                        </p:tgtEl>
                                        <p:attrNameLst>
                                          <p:attrName>style.visibility</p:attrName>
                                        </p:attrNameLst>
                                      </p:cBhvr>
                                      <p:to>
                                        <p:strVal val="visible"/>
                                      </p:to>
                                    </p:set>
                                    <p:animEffect transition="in" filter="fade">
                                      <p:cBhvr>
                                        <p:cTn id="173" dur="250"/>
                                        <p:tgtEl>
                                          <p:spTgt spid="106"/>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fade">
                                      <p:cBhvr>
                                        <p:cTn id="176" dur="250"/>
                                        <p:tgtEl>
                                          <p:spTgt spid="107"/>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08"/>
                                        </p:tgtEl>
                                        <p:attrNameLst>
                                          <p:attrName>style.visibility</p:attrName>
                                        </p:attrNameLst>
                                      </p:cBhvr>
                                      <p:to>
                                        <p:strVal val="visible"/>
                                      </p:to>
                                    </p:set>
                                    <p:animEffect transition="in" filter="fade">
                                      <p:cBhvr>
                                        <p:cTn id="179" dur="250"/>
                                        <p:tgtEl>
                                          <p:spTgt spid="108"/>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09"/>
                                        </p:tgtEl>
                                        <p:attrNameLst>
                                          <p:attrName>style.visibility</p:attrName>
                                        </p:attrNameLst>
                                      </p:cBhvr>
                                      <p:to>
                                        <p:strVal val="visible"/>
                                      </p:to>
                                    </p:set>
                                    <p:animEffect transition="in" filter="fade">
                                      <p:cBhvr>
                                        <p:cTn id="182" dur="250"/>
                                        <p:tgtEl>
                                          <p:spTgt spid="109"/>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0" nodeType="clickEffect">
                                  <p:stCondLst>
                                    <p:cond delay="0"/>
                                  </p:stCondLst>
                                  <p:childTnLst>
                                    <p:set>
                                      <p:cBhvr>
                                        <p:cTn id="186" dur="1" fill="hold">
                                          <p:stCondLst>
                                            <p:cond delay="0"/>
                                          </p:stCondLst>
                                        </p:cTn>
                                        <p:tgtEl>
                                          <p:spTgt spid="43">
                                            <p:txEl>
                                              <p:pRg st="0" end="0"/>
                                            </p:txEl>
                                          </p:spTgt>
                                        </p:tgtEl>
                                        <p:attrNameLst>
                                          <p:attrName>style.visibility</p:attrName>
                                        </p:attrNameLst>
                                      </p:cBhvr>
                                      <p:to>
                                        <p:strVal val="hidden"/>
                                      </p:to>
                                    </p:set>
                                  </p:childTnLst>
                                </p:cTn>
                              </p:par>
                              <p:par>
                                <p:cTn id="187" presetID="1" presetClass="exit" presetSubtype="0" fill="hold" nodeType="withEffect">
                                  <p:stCondLst>
                                    <p:cond delay="0"/>
                                  </p:stCondLst>
                                  <p:childTnLst>
                                    <p:set>
                                      <p:cBhvr>
                                        <p:cTn id="188" dur="1" fill="hold">
                                          <p:stCondLst>
                                            <p:cond delay="0"/>
                                          </p:stCondLst>
                                        </p:cTn>
                                        <p:tgtEl>
                                          <p:spTgt spid="16386"/>
                                        </p:tgtEl>
                                        <p:attrNameLst>
                                          <p:attrName>style.visibility</p:attrName>
                                        </p:attrNameLst>
                                      </p:cBhvr>
                                      <p:to>
                                        <p:strVal val="hidden"/>
                                      </p:to>
                                    </p:set>
                                  </p:childTnLst>
                                </p:cTn>
                              </p:par>
                              <p:par>
                                <p:cTn id="189" presetID="1" presetClass="exit" presetSubtype="0" fill="hold" nodeType="withEffect">
                                  <p:stCondLst>
                                    <p:cond delay="0"/>
                                  </p:stCondLst>
                                  <p:childTnLst>
                                    <p:set>
                                      <p:cBhvr>
                                        <p:cTn id="190" dur="1" fill="hold">
                                          <p:stCondLst>
                                            <p:cond delay="0"/>
                                          </p:stCondLst>
                                        </p:cTn>
                                        <p:tgtEl>
                                          <p:spTgt spid="16388"/>
                                        </p:tgtEl>
                                        <p:attrNameLst>
                                          <p:attrName>style.visibility</p:attrName>
                                        </p:attrNameLst>
                                      </p:cBhvr>
                                      <p:to>
                                        <p:strVal val="hidden"/>
                                      </p:to>
                                    </p:set>
                                  </p:childTnLst>
                                </p:cTn>
                              </p:par>
                              <p:par>
                                <p:cTn id="191" presetID="1" presetClass="exit" presetSubtype="0" fill="hold" nodeType="withEffect">
                                  <p:stCondLst>
                                    <p:cond delay="0"/>
                                  </p:stCondLst>
                                  <p:childTnLst>
                                    <p:set>
                                      <p:cBhvr>
                                        <p:cTn id="192" dur="1" fill="hold">
                                          <p:stCondLst>
                                            <p:cond delay="0"/>
                                          </p:stCondLst>
                                        </p:cTn>
                                        <p:tgtEl>
                                          <p:spTgt spid="16390"/>
                                        </p:tgtEl>
                                        <p:attrNameLst>
                                          <p:attrName>style.visibility</p:attrName>
                                        </p:attrNameLst>
                                      </p:cBhvr>
                                      <p:to>
                                        <p:strVal val="hidden"/>
                                      </p:to>
                                    </p:set>
                                  </p:childTnLst>
                                </p:cTn>
                              </p:par>
                              <p:par>
                                <p:cTn id="193" presetID="1" presetClass="exit" presetSubtype="0" fill="hold" nodeType="withEffect">
                                  <p:stCondLst>
                                    <p:cond delay="0"/>
                                  </p:stCondLst>
                                  <p:childTnLst>
                                    <p:set>
                                      <p:cBhvr>
                                        <p:cTn id="194" dur="1" fill="hold">
                                          <p:stCondLst>
                                            <p:cond delay="0"/>
                                          </p:stCondLst>
                                        </p:cTn>
                                        <p:tgtEl>
                                          <p:spTgt spid="16392"/>
                                        </p:tgtEl>
                                        <p:attrNameLst>
                                          <p:attrName>style.visibility</p:attrName>
                                        </p:attrNameLst>
                                      </p:cBhvr>
                                      <p:to>
                                        <p:strVal val="hidden"/>
                                      </p:to>
                                    </p:set>
                                  </p:childTnLst>
                                </p:cTn>
                              </p:par>
                              <p:par>
                                <p:cTn id="195" presetID="1" presetClass="exit" presetSubtype="0" fill="hold" nodeType="withEffect">
                                  <p:stCondLst>
                                    <p:cond delay="0"/>
                                  </p:stCondLst>
                                  <p:childTnLst>
                                    <p:set>
                                      <p:cBhvr>
                                        <p:cTn id="196" dur="1" fill="hold">
                                          <p:stCondLst>
                                            <p:cond delay="0"/>
                                          </p:stCondLst>
                                        </p:cTn>
                                        <p:tgtEl>
                                          <p:spTgt spid="16396"/>
                                        </p:tgtEl>
                                        <p:attrNameLst>
                                          <p:attrName>style.visibility</p:attrName>
                                        </p:attrNameLst>
                                      </p:cBhvr>
                                      <p:to>
                                        <p:strVal val="hidden"/>
                                      </p:to>
                                    </p:set>
                                  </p:childTnLst>
                                </p:cTn>
                              </p:par>
                              <p:par>
                                <p:cTn id="197" presetID="1" presetClass="exit" presetSubtype="0" fill="hold" nodeType="withEffect">
                                  <p:stCondLst>
                                    <p:cond delay="0"/>
                                  </p:stCondLst>
                                  <p:childTnLst>
                                    <p:set>
                                      <p:cBhvr>
                                        <p:cTn id="198" dur="1" fill="hold">
                                          <p:stCondLst>
                                            <p:cond delay="0"/>
                                          </p:stCondLst>
                                        </p:cTn>
                                        <p:tgtEl>
                                          <p:spTgt spid="16406"/>
                                        </p:tgtEl>
                                        <p:attrNameLst>
                                          <p:attrName>style.visibility</p:attrName>
                                        </p:attrNameLst>
                                      </p:cBhvr>
                                      <p:to>
                                        <p:strVal val="hidden"/>
                                      </p:to>
                                    </p:set>
                                  </p:childTnLst>
                                </p:cTn>
                              </p:par>
                              <p:par>
                                <p:cTn id="199" presetID="1" presetClass="exit" presetSubtype="0" fill="hold" nodeType="withEffect">
                                  <p:stCondLst>
                                    <p:cond delay="0"/>
                                  </p:stCondLst>
                                  <p:childTnLst>
                                    <p:set>
                                      <p:cBhvr>
                                        <p:cTn id="200" dur="1" fill="hold">
                                          <p:stCondLst>
                                            <p:cond delay="0"/>
                                          </p:stCondLst>
                                        </p:cTn>
                                        <p:tgtEl>
                                          <p:spTgt spid="16408"/>
                                        </p:tgtEl>
                                        <p:attrNameLst>
                                          <p:attrName>style.visibility</p:attrName>
                                        </p:attrNameLst>
                                      </p:cBhvr>
                                      <p:to>
                                        <p:strVal val="hidden"/>
                                      </p:to>
                                    </p:set>
                                  </p:childTnLst>
                                </p:cTn>
                              </p:par>
                              <p:par>
                                <p:cTn id="201" presetID="1" presetClass="exit" presetSubtype="0" fill="hold" nodeType="withEffect">
                                  <p:stCondLst>
                                    <p:cond delay="0"/>
                                  </p:stCondLst>
                                  <p:childTnLst>
                                    <p:set>
                                      <p:cBhvr>
                                        <p:cTn id="202" dur="1" fill="hold">
                                          <p:stCondLst>
                                            <p:cond delay="0"/>
                                          </p:stCondLst>
                                        </p:cTn>
                                        <p:tgtEl>
                                          <p:spTgt spid="16410"/>
                                        </p:tgtEl>
                                        <p:attrNameLst>
                                          <p:attrName>style.visibility</p:attrName>
                                        </p:attrNameLst>
                                      </p:cBhvr>
                                      <p:to>
                                        <p:strVal val="hidden"/>
                                      </p:to>
                                    </p:set>
                                  </p:childTnLst>
                                </p:cTn>
                              </p:par>
                              <p:par>
                                <p:cTn id="203" presetID="1" presetClass="exit" presetSubtype="0" fill="hold" nodeType="withEffect">
                                  <p:stCondLst>
                                    <p:cond delay="0"/>
                                  </p:stCondLst>
                                  <p:childTnLst>
                                    <p:set>
                                      <p:cBhvr>
                                        <p:cTn id="204" dur="1" fill="hold">
                                          <p:stCondLst>
                                            <p:cond delay="0"/>
                                          </p:stCondLst>
                                        </p:cTn>
                                        <p:tgtEl>
                                          <p:spTgt spid="16412"/>
                                        </p:tgtEl>
                                        <p:attrNameLst>
                                          <p:attrName>style.visibility</p:attrName>
                                        </p:attrNameLst>
                                      </p:cBhvr>
                                      <p:to>
                                        <p:strVal val="hidden"/>
                                      </p:to>
                                    </p:set>
                                  </p:childTnLst>
                                </p:cTn>
                              </p:par>
                              <p:par>
                                <p:cTn id="205" presetID="1" presetClass="exit" presetSubtype="0" fill="hold" grpId="3" nodeType="withEffect">
                                  <p:stCondLst>
                                    <p:cond delay="0"/>
                                  </p:stCondLst>
                                  <p:childTnLst>
                                    <p:set>
                                      <p:cBhvr>
                                        <p:cTn id="206" dur="1" fill="hold">
                                          <p:stCondLst>
                                            <p:cond delay="0"/>
                                          </p:stCondLst>
                                        </p:cTn>
                                        <p:tgtEl>
                                          <p:spTgt spid="58"/>
                                        </p:tgtEl>
                                        <p:attrNameLst>
                                          <p:attrName>style.visibility</p:attrName>
                                        </p:attrNameLst>
                                      </p:cBhvr>
                                      <p:to>
                                        <p:strVal val="hidden"/>
                                      </p:to>
                                    </p:set>
                                  </p:childTnLst>
                                </p:cTn>
                              </p:par>
                              <p:par>
                                <p:cTn id="207" presetID="1" presetClass="exit" presetSubtype="0" fill="hold" grpId="3" nodeType="withEffect">
                                  <p:stCondLst>
                                    <p:cond delay="0"/>
                                  </p:stCondLst>
                                  <p:childTnLst>
                                    <p:set>
                                      <p:cBhvr>
                                        <p:cTn id="208" dur="1" fill="hold">
                                          <p:stCondLst>
                                            <p:cond delay="0"/>
                                          </p:stCondLst>
                                        </p:cTn>
                                        <p:tgtEl>
                                          <p:spTgt spid="59"/>
                                        </p:tgtEl>
                                        <p:attrNameLst>
                                          <p:attrName>style.visibility</p:attrName>
                                        </p:attrNameLst>
                                      </p:cBhvr>
                                      <p:to>
                                        <p:strVal val="hidden"/>
                                      </p:to>
                                    </p:set>
                                  </p:childTnLst>
                                </p:cTn>
                              </p:par>
                              <p:par>
                                <p:cTn id="209" presetID="1" presetClass="exit" presetSubtype="0" fill="hold" grpId="3" nodeType="withEffect">
                                  <p:stCondLst>
                                    <p:cond delay="0"/>
                                  </p:stCondLst>
                                  <p:childTnLst>
                                    <p:set>
                                      <p:cBhvr>
                                        <p:cTn id="210" dur="1" fill="hold">
                                          <p:stCondLst>
                                            <p:cond delay="0"/>
                                          </p:stCondLst>
                                        </p:cTn>
                                        <p:tgtEl>
                                          <p:spTgt spid="60"/>
                                        </p:tgtEl>
                                        <p:attrNameLst>
                                          <p:attrName>style.visibility</p:attrName>
                                        </p:attrNameLst>
                                      </p:cBhvr>
                                      <p:to>
                                        <p:strVal val="hidden"/>
                                      </p:to>
                                    </p:set>
                                  </p:childTnLst>
                                </p:cTn>
                              </p:par>
                              <p:par>
                                <p:cTn id="211" presetID="1" presetClass="exit" presetSubtype="0" fill="hold" grpId="3" nodeType="withEffect">
                                  <p:stCondLst>
                                    <p:cond delay="0"/>
                                  </p:stCondLst>
                                  <p:childTnLst>
                                    <p:set>
                                      <p:cBhvr>
                                        <p:cTn id="212" dur="1" fill="hold">
                                          <p:stCondLst>
                                            <p:cond delay="0"/>
                                          </p:stCondLst>
                                        </p:cTn>
                                        <p:tgtEl>
                                          <p:spTgt spid="61"/>
                                        </p:tgtEl>
                                        <p:attrNameLst>
                                          <p:attrName>style.visibility</p:attrName>
                                        </p:attrNameLst>
                                      </p:cBhvr>
                                      <p:to>
                                        <p:strVal val="hidden"/>
                                      </p:to>
                                    </p:set>
                                  </p:childTnLst>
                                </p:cTn>
                              </p:par>
                              <p:par>
                                <p:cTn id="213" presetID="1" presetClass="exit" presetSubtype="0" fill="hold" grpId="3" nodeType="withEffect">
                                  <p:stCondLst>
                                    <p:cond delay="0"/>
                                  </p:stCondLst>
                                  <p:childTnLst>
                                    <p:set>
                                      <p:cBhvr>
                                        <p:cTn id="214" dur="1" fill="hold">
                                          <p:stCondLst>
                                            <p:cond delay="0"/>
                                          </p:stCondLst>
                                        </p:cTn>
                                        <p:tgtEl>
                                          <p:spTgt spid="62"/>
                                        </p:tgtEl>
                                        <p:attrNameLst>
                                          <p:attrName>style.visibility</p:attrName>
                                        </p:attrNameLst>
                                      </p:cBhvr>
                                      <p:to>
                                        <p:strVal val="hidden"/>
                                      </p:to>
                                    </p:set>
                                  </p:childTnLst>
                                </p:cTn>
                              </p:par>
                              <p:par>
                                <p:cTn id="215" presetID="1" presetClass="exit" presetSubtype="0" fill="hold" grpId="3" nodeType="withEffect">
                                  <p:stCondLst>
                                    <p:cond delay="0"/>
                                  </p:stCondLst>
                                  <p:childTnLst>
                                    <p:set>
                                      <p:cBhvr>
                                        <p:cTn id="216" dur="1" fill="hold">
                                          <p:stCondLst>
                                            <p:cond delay="0"/>
                                          </p:stCondLst>
                                        </p:cTn>
                                        <p:tgtEl>
                                          <p:spTgt spid="63"/>
                                        </p:tgtEl>
                                        <p:attrNameLst>
                                          <p:attrName>style.visibility</p:attrName>
                                        </p:attrNameLst>
                                      </p:cBhvr>
                                      <p:to>
                                        <p:strVal val="hidden"/>
                                      </p:to>
                                    </p:set>
                                  </p:childTnLst>
                                </p:cTn>
                              </p:par>
                              <p:par>
                                <p:cTn id="217" presetID="1" presetClass="exit" presetSubtype="0" fill="hold" grpId="3" nodeType="withEffect">
                                  <p:stCondLst>
                                    <p:cond delay="0"/>
                                  </p:stCondLst>
                                  <p:childTnLst>
                                    <p:set>
                                      <p:cBhvr>
                                        <p:cTn id="218" dur="1" fill="hold">
                                          <p:stCondLst>
                                            <p:cond delay="0"/>
                                          </p:stCondLst>
                                        </p:cTn>
                                        <p:tgtEl>
                                          <p:spTgt spid="64"/>
                                        </p:tgtEl>
                                        <p:attrNameLst>
                                          <p:attrName>style.visibility</p:attrName>
                                        </p:attrNameLst>
                                      </p:cBhvr>
                                      <p:to>
                                        <p:strVal val="hidden"/>
                                      </p:to>
                                    </p:set>
                                  </p:childTnLst>
                                </p:cTn>
                              </p:par>
                              <p:par>
                                <p:cTn id="219" presetID="1" presetClass="exit" presetSubtype="0" fill="hold" grpId="3" nodeType="withEffect">
                                  <p:stCondLst>
                                    <p:cond delay="0"/>
                                  </p:stCondLst>
                                  <p:childTnLst>
                                    <p:set>
                                      <p:cBhvr>
                                        <p:cTn id="220" dur="1" fill="hold">
                                          <p:stCondLst>
                                            <p:cond delay="0"/>
                                          </p:stCondLst>
                                        </p:cTn>
                                        <p:tgtEl>
                                          <p:spTgt spid="65"/>
                                        </p:tgtEl>
                                        <p:attrNameLst>
                                          <p:attrName>style.visibility</p:attrName>
                                        </p:attrNameLst>
                                      </p:cBhvr>
                                      <p:to>
                                        <p:strVal val="hidden"/>
                                      </p:to>
                                    </p:set>
                                  </p:childTnLst>
                                </p:cTn>
                              </p:par>
                              <p:par>
                                <p:cTn id="221" presetID="1" presetClass="exit" presetSubtype="0" fill="hold" grpId="3" nodeType="withEffect">
                                  <p:stCondLst>
                                    <p:cond delay="0"/>
                                  </p:stCondLst>
                                  <p:childTnLst>
                                    <p:set>
                                      <p:cBhvr>
                                        <p:cTn id="222" dur="1" fill="hold">
                                          <p:stCondLst>
                                            <p:cond delay="0"/>
                                          </p:stCondLst>
                                        </p:cTn>
                                        <p:tgtEl>
                                          <p:spTgt spid="66"/>
                                        </p:tgtEl>
                                        <p:attrNameLst>
                                          <p:attrName>style.visibility</p:attrName>
                                        </p:attrNameLst>
                                      </p:cBhvr>
                                      <p:to>
                                        <p:strVal val="hidden"/>
                                      </p:to>
                                    </p:set>
                                  </p:childTnLst>
                                </p:cTn>
                              </p:par>
                              <p:par>
                                <p:cTn id="223" presetID="1" presetClass="exit" presetSubtype="0" fill="hold" grpId="1" nodeType="withEffect">
                                  <p:stCondLst>
                                    <p:cond delay="0"/>
                                  </p:stCondLst>
                                  <p:childTnLst>
                                    <p:set>
                                      <p:cBhvr>
                                        <p:cTn id="224" dur="1" fill="hold">
                                          <p:stCondLst>
                                            <p:cond delay="0"/>
                                          </p:stCondLst>
                                        </p:cTn>
                                        <p:tgtEl>
                                          <p:spTgt spid="6"/>
                                        </p:tgtEl>
                                        <p:attrNameLst>
                                          <p:attrName>style.visibility</p:attrName>
                                        </p:attrNameLst>
                                      </p:cBhvr>
                                      <p:to>
                                        <p:strVal val="hidden"/>
                                      </p:to>
                                    </p:set>
                                  </p:childTnLst>
                                </p:cTn>
                              </p:par>
                              <p:par>
                                <p:cTn id="225" presetID="1" presetClass="exit" presetSubtype="0" fill="hold" grpId="1" nodeType="withEffect">
                                  <p:stCondLst>
                                    <p:cond delay="0"/>
                                  </p:stCondLst>
                                  <p:childTnLst>
                                    <p:set>
                                      <p:cBhvr>
                                        <p:cTn id="226" dur="1" fill="hold">
                                          <p:stCondLst>
                                            <p:cond delay="0"/>
                                          </p:stCondLst>
                                        </p:cTn>
                                        <p:tgtEl>
                                          <p:spTgt spid="102"/>
                                        </p:tgtEl>
                                        <p:attrNameLst>
                                          <p:attrName>style.visibility</p:attrName>
                                        </p:attrNameLst>
                                      </p:cBhvr>
                                      <p:to>
                                        <p:strVal val="hidden"/>
                                      </p:to>
                                    </p:set>
                                  </p:childTnLst>
                                </p:cTn>
                              </p:par>
                              <p:par>
                                <p:cTn id="227" presetID="1" presetClass="exit" presetSubtype="0" fill="hold" grpId="1" nodeType="withEffect">
                                  <p:stCondLst>
                                    <p:cond delay="0"/>
                                  </p:stCondLst>
                                  <p:childTnLst>
                                    <p:set>
                                      <p:cBhvr>
                                        <p:cTn id="228" dur="1" fill="hold">
                                          <p:stCondLst>
                                            <p:cond delay="0"/>
                                          </p:stCondLst>
                                        </p:cTn>
                                        <p:tgtEl>
                                          <p:spTgt spid="103"/>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104"/>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105"/>
                                        </p:tgtEl>
                                        <p:attrNameLst>
                                          <p:attrName>style.visibility</p:attrName>
                                        </p:attrNameLst>
                                      </p:cBhvr>
                                      <p:to>
                                        <p:strVal val="hidden"/>
                                      </p:to>
                                    </p:set>
                                  </p:childTnLst>
                                </p:cTn>
                              </p:par>
                              <p:par>
                                <p:cTn id="233" presetID="1" presetClass="exit" presetSubtype="0" fill="hold" grpId="1" nodeType="withEffect">
                                  <p:stCondLst>
                                    <p:cond delay="0"/>
                                  </p:stCondLst>
                                  <p:childTnLst>
                                    <p:set>
                                      <p:cBhvr>
                                        <p:cTn id="234" dur="1" fill="hold">
                                          <p:stCondLst>
                                            <p:cond delay="0"/>
                                          </p:stCondLst>
                                        </p:cTn>
                                        <p:tgtEl>
                                          <p:spTgt spid="106"/>
                                        </p:tgtEl>
                                        <p:attrNameLst>
                                          <p:attrName>style.visibility</p:attrName>
                                        </p:attrNameLst>
                                      </p:cBhvr>
                                      <p:to>
                                        <p:strVal val="hidden"/>
                                      </p:to>
                                    </p:set>
                                  </p:childTnLst>
                                </p:cTn>
                              </p:par>
                              <p:par>
                                <p:cTn id="235" presetID="1" presetClass="exit" presetSubtype="0" fill="hold" grpId="1" nodeType="withEffect">
                                  <p:stCondLst>
                                    <p:cond delay="0"/>
                                  </p:stCondLst>
                                  <p:childTnLst>
                                    <p:set>
                                      <p:cBhvr>
                                        <p:cTn id="236" dur="1" fill="hold">
                                          <p:stCondLst>
                                            <p:cond delay="0"/>
                                          </p:stCondLst>
                                        </p:cTn>
                                        <p:tgtEl>
                                          <p:spTgt spid="107"/>
                                        </p:tgtEl>
                                        <p:attrNameLst>
                                          <p:attrName>style.visibility</p:attrName>
                                        </p:attrNameLst>
                                      </p:cBhvr>
                                      <p:to>
                                        <p:strVal val="hidden"/>
                                      </p:to>
                                    </p:set>
                                  </p:childTnLst>
                                </p:cTn>
                              </p:par>
                              <p:par>
                                <p:cTn id="237" presetID="1" presetClass="exit" presetSubtype="0" fill="hold" grpId="1" nodeType="withEffect">
                                  <p:stCondLst>
                                    <p:cond delay="0"/>
                                  </p:stCondLst>
                                  <p:childTnLst>
                                    <p:set>
                                      <p:cBhvr>
                                        <p:cTn id="238" dur="1" fill="hold">
                                          <p:stCondLst>
                                            <p:cond delay="0"/>
                                          </p:stCondLst>
                                        </p:cTn>
                                        <p:tgtEl>
                                          <p:spTgt spid="108"/>
                                        </p:tgtEl>
                                        <p:attrNameLst>
                                          <p:attrName>style.visibility</p:attrName>
                                        </p:attrNameLst>
                                      </p:cBhvr>
                                      <p:to>
                                        <p:strVal val="hidden"/>
                                      </p:to>
                                    </p:set>
                                  </p:childTnLst>
                                </p:cTn>
                              </p:par>
                              <p:par>
                                <p:cTn id="239" presetID="1" presetClass="exit" presetSubtype="0" fill="hold" grpId="1" nodeType="withEffect">
                                  <p:stCondLst>
                                    <p:cond delay="0"/>
                                  </p:stCondLst>
                                  <p:childTnLst>
                                    <p:set>
                                      <p:cBhvr>
                                        <p:cTn id="240" dur="1" fill="hold">
                                          <p:stCondLst>
                                            <p:cond delay="0"/>
                                          </p:stCondLst>
                                        </p:cTn>
                                        <p:tgtEl>
                                          <p:spTgt spid="109"/>
                                        </p:tgtEl>
                                        <p:attrNameLst>
                                          <p:attrName>style.visibility</p:attrName>
                                        </p:attrNameLst>
                                      </p:cBhvr>
                                      <p:to>
                                        <p:strVal val="hidden"/>
                                      </p:to>
                                    </p:set>
                                  </p:childTnLst>
                                </p:cTn>
                              </p:par>
                              <p:par>
                                <p:cTn id="241" presetID="1" presetClass="entr" presetSubtype="0" fill="hold" nodeType="withEffect">
                                  <p:stCondLst>
                                    <p:cond delay="0"/>
                                  </p:stCondLst>
                                  <p:childTnLst>
                                    <p:set>
                                      <p:cBhvr>
                                        <p:cTn id="242" dur="1" fill="hold">
                                          <p:stCondLst>
                                            <p:cond delay="0"/>
                                          </p:stCondLst>
                                        </p:cTn>
                                        <p:tgtEl>
                                          <p:spTgt spid="7"/>
                                        </p:tgtEl>
                                        <p:attrNameLst>
                                          <p:attrName>style.visibility</p:attrName>
                                        </p:attrNameLst>
                                      </p:cBhvr>
                                      <p:to>
                                        <p:strVal val="visible"/>
                                      </p:to>
                                    </p:set>
                                  </p:childTnLst>
                                </p:cTn>
                              </p:par>
                              <p:par>
                                <p:cTn id="243" presetID="2" presetClass="exit" presetSubtype="8" accel="100000" fill="hold" nodeType="withEffect">
                                  <p:stCondLst>
                                    <p:cond delay="0"/>
                                  </p:stCondLst>
                                  <p:childTnLst>
                                    <p:anim calcmode="lin" valueType="num">
                                      <p:cBhvr additive="base">
                                        <p:cTn id="244" dur="500"/>
                                        <p:tgtEl>
                                          <p:spTgt spid="7"/>
                                        </p:tgtEl>
                                        <p:attrNameLst>
                                          <p:attrName>ppt_x</p:attrName>
                                        </p:attrNameLst>
                                      </p:cBhvr>
                                      <p:tavLst>
                                        <p:tav tm="0">
                                          <p:val>
                                            <p:strVal val="ppt_x"/>
                                          </p:val>
                                        </p:tav>
                                        <p:tav tm="100000">
                                          <p:val>
                                            <p:strVal val="0-ppt_w/2"/>
                                          </p:val>
                                        </p:tav>
                                      </p:tavLst>
                                    </p:anim>
                                    <p:anim calcmode="lin" valueType="num">
                                      <p:cBhvr additive="base">
                                        <p:cTn id="245" dur="500"/>
                                        <p:tgtEl>
                                          <p:spTgt spid="7"/>
                                        </p:tgtEl>
                                        <p:attrNameLst>
                                          <p:attrName>ppt_y</p:attrName>
                                        </p:attrNameLst>
                                      </p:cBhvr>
                                      <p:tavLst>
                                        <p:tav tm="0">
                                          <p:val>
                                            <p:strVal val="ppt_y"/>
                                          </p:val>
                                        </p:tav>
                                        <p:tav tm="100000">
                                          <p:val>
                                            <p:strVal val="ppt_y"/>
                                          </p:val>
                                        </p:tav>
                                      </p:tavLst>
                                    </p:anim>
                                    <p:set>
                                      <p:cBhvr>
                                        <p:cTn id="24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allAtOnce"/>
      <p:bldP spid="58" grpId="0"/>
      <p:bldP spid="58" grpId="1"/>
      <p:bldP spid="58" grpId="2"/>
      <p:bldP spid="58" grpId="3"/>
      <p:bldP spid="59" grpId="0"/>
      <p:bldP spid="59" grpId="1"/>
      <p:bldP spid="59" grpId="2"/>
      <p:bldP spid="59" grpId="3"/>
      <p:bldP spid="60" grpId="0"/>
      <p:bldP spid="60" grpId="1"/>
      <p:bldP spid="60" grpId="2"/>
      <p:bldP spid="60" grpId="3"/>
      <p:bldP spid="61" grpId="0"/>
      <p:bldP spid="61" grpId="1"/>
      <p:bldP spid="61" grpId="2"/>
      <p:bldP spid="61" grpId="3"/>
      <p:bldP spid="62" grpId="0"/>
      <p:bldP spid="62" grpId="1"/>
      <p:bldP spid="62" grpId="2"/>
      <p:bldP spid="62" grpId="3"/>
      <p:bldP spid="63" grpId="0"/>
      <p:bldP spid="63" grpId="1"/>
      <p:bldP spid="63" grpId="2"/>
      <p:bldP spid="63" grpId="3"/>
      <p:bldP spid="64" grpId="0"/>
      <p:bldP spid="64" grpId="1"/>
      <p:bldP spid="64" grpId="2"/>
      <p:bldP spid="64" grpId="3"/>
      <p:bldP spid="65" grpId="0"/>
      <p:bldP spid="65" grpId="1"/>
      <p:bldP spid="65" grpId="2"/>
      <p:bldP spid="65" grpId="3"/>
      <p:bldP spid="66" grpId="0"/>
      <p:bldP spid="66" grpId="1"/>
      <p:bldP spid="66" grpId="2"/>
      <p:bldP spid="66" grpId="3"/>
      <p:bldP spid="6" grpId="0"/>
      <p:bldP spid="6" grpId="1"/>
      <p:bldP spid="102" grpId="0"/>
      <p:bldP spid="102" grpId="1"/>
      <p:bldP spid="103" grpId="0"/>
      <p:bldP spid="103" grpId="1"/>
      <p:bldP spid="104" grpId="0"/>
      <p:bldP spid="104" grpId="1"/>
      <p:bldP spid="105" grpId="0"/>
      <p:bldP spid="105" grpId="1"/>
      <p:bldP spid="106" grpId="0"/>
      <p:bldP spid="106" grpId="1"/>
      <p:bldP spid="107" grpId="0"/>
      <p:bldP spid="107" grpId="1"/>
      <p:bldP spid="108" grpId="0"/>
      <p:bldP spid="108" grpId="1"/>
      <p:bldP spid="109" grpId="0"/>
      <p:bldP spid="109"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Survey Results</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3" name="Subtitle 2">
            <a:extLst>
              <a:ext uri="{FF2B5EF4-FFF2-40B4-BE49-F238E27FC236}">
                <a16:creationId xmlns="" xmlns:a16="http://schemas.microsoft.com/office/drawing/2014/main" id="{4C08A12B-847C-CC42-A074-95A325256D69}"/>
              </a:ext>
            </a:extLst>
          </p:cNvPr>
          <p:cNvSpPr txBox="1">
            <a:spLocks/>
          </p:cNvSpPr>
          <p:nvPr/>
        </p:nvSpPr>
        <p:spPr>
          <a:xfrm>
            <a:off x="276994" y="2221277"/>
            <a:ext cx="23823661" cy="991452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Findings:</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Out of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26</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participants,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17</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stated that they would prefer to annotate music on ANOMIC than on a traditional pen-and-paper approach.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4</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participants said they would prefer the traditional approach.</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ANOMIC was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criticised</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for lack of tool-tips / help menu, minor interface issues, lack of features such as automatic scrolling during playback and occurrence editing, and occasional bugs/crashes.</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 tool was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praised</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for its ease of use, quality-of-life features, and clean interface.</a:t>
            </a:r>
          </a:p>
        </p:txBody>
      </p:sp>
    </p:spTree>
    <p:extLst>
      <p:ext uri="{BB962C8B-B14F-4D97-AF65-F5344CB8AC3E}">
        <p14:creationId xmlns:p14="http://schemas.microsoft.com/office/powerpoint/2010/main" val="3292928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300"/>
                                        <p:tgtEl>
                                          <p:spTgt spid="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xEl>
                                              <p:pRg st="1" end="1"/>
                                            </p:txEl>
                                          </p:spTgt>
                                        </p:tgtEl>
                                        <p:attrNameLst>
                                          <p:attrName>style.visibility</p:attrName>
                                        </p:attrNameLst>
                                      </p:cBhvr>
                                      <p:to>
                                        <p:strVal val="visible"/>
                                      </p:to>
                                    </p:set>
                                    <p:animEffect transition="in" filter="fade">
                                      <p:cBhvr>
                                        <p:cTn id="12" dur="300"/>
                                        <p:tgtEl>
                                          <p:spTgt spid="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xEl>
                                              <p:pRg st="2" end="2"/>
                                            </p:txEl>
                                          </p:spTgt>
                                        </p:tgtEl>
                                        <p:attrNameLst>
                                          <p:attrName>style.visibility</p:attrName>
                                        </p:attrNameLst>
                                      </p:cBhvr>
                                      <p:to>
                                        <p:strVal val="visible"/>
                                      </p:to>
                                    </p:set>
                                    <p:animEffect transition="in" filter="fade">
                                      <p:cBhvr>
                                        <p:cTn id="17" dur="300"/>
                                        <p:tgtEl>
                                          <p:spTgt spid="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xEl>
                                              <p:pRg st="3" end="3"/>
                                            </p:txEl>
                                          </p:spTgt>
                                        </p:tgtEl>
                                        <p:attrNameLst>
                                          <p:attrName>style.visibility</p:attrName>
                                        </p:attrNameLst>
                                      </p:cBhvr>
                                      <p:to>
                                        <p:strVal val="visible"/>
                                      </p:to>
                                    </p:set>
                                    <p:animEffect transition="in" filter="fade">
                                      <p:cBhvr>
                                        <p:cTn id="22" dur="300"/>
                                        <p:tgtEl>
                                          <p:spTgt spid="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Conclusion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67" name="Subtitle 2">
            <a:extLst>
              <a:ext uri="{FF2B5EF4-FFF2-40B4-BE49-F238E27FC236}">
                <a16:creationId xmlns="" xmlns:a16="http://schemas.microsoft.com/office/drawing/2014/main" id="{4C08A12B-847C-CC42-A074-95A325256D69}"/>
              </a:ext>
            </a:extLst>
          </p:cNvPr>
          <p:cNvSpPr txBox="1">
            <a:spLocks/>
          </p:cNvSpPr>
          <p:nvPr/>
        </p:nvSpPr>
        <p:spPr>
          <a:xfrm>
            <a:off x="276994" y="2221277"/>
            <a:ext cx="23823661" cy="1085631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Patterns</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are short, repeated musical segments that have significant application in music research.</a:t>
            </a:r>
          </a:p>
          <a:p>
            <a:pPr algn="l"/>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Humans seem to be the best pattern annotators, but human annotations are currently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scarce</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and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not fully understood</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algn="l"/>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In this project, we introduced a novel software,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ANOMIC</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that can allow users to annotate musical patterns.</a:t>
            </a:r>
          </a:p>
          <a:p>
            <a:pPr algn="l"/>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user study</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evaluated the tool and annotations created with it. The reception was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positive</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among users, and it was found that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inter-annotator agreement</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was comparable to previous work using traditional pen-and-paper approaches.</a:t>
            </a:r>
          </a:p>
          <a:p>
            <a:pPr algn="l"/>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 hope is that the findings and software presented can help further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MIR research</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p:txBody>
      </p:sp>
    </p:spTree>
    <p:extLst>
      <p:ext uri="{BB962C8B-B14F-4D97-AF65-F5344CB8AC3E}">
        <p14:creationId xmlns:p14="http://schemas.microsoft.com/office/powerpoint/2010/main" val="54420317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500"/>
                                        <p:tgtEl>
                                          <p:spTgt spid="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1" end="1"/>
                                            </p:txEl>
                                          </p:spTgt>
                                        </p:tgtEl>
                                        <p:attrNameLst>
                                          <p:attrName>style.visibility</p:attrName>
                                        </p:attrNameLst>
                                      </p:cBhvr>
                                      <p:to>
                                        <p:strVal val="visible"/>
                                      </p:to>
                                    </p:set>
                                    <p:animEffect transition="in" filter="fade">
                                      <p:cBhvr>
                                        <p:cTn id="12" dur="500"/>
                                        <p:tgtEl>
                                          <p:spTgt spid="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xEl>
                                              <p:pRg st="2" end="2"/>
                                            </p:txEl>
                                          </p:spTgt>
                                        </p:tgtEl>
                                        <p:attrNameLst>
                                          <p:attrName>style.visibility</p:attrName>
                                        </p:attrNameLst>
                                      </p:cBhvr>
                                      <p:to>
                                        <p:strVal val="visible"/>
                                      </p:to>
                                    </p:set>
                                    <p:animEffect transition="in" filter="fade">
                                      <p:cBhvr>
                                        <p:cTn id="17" dur="500"/>
                                        <p:tgtEl>
                                          <p:spTgt spid="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xEl>
                                              <p:pRg st="3" end="3"/>
                                            </p:txEl>
                                          </p:spTgt>
                                        </p:tgtEl>
                                        <p:attrNameLst>
                                          <p:attrName>style.visibility</p:attrName>
                                        </p:attrNameLst>
                                      </p:cBhvr>
                                      <p:to>
                                        <p:strVal val="visible"/>
                                      </p:to>
                                    </p:set>
                                    <p:animEffect transition="in" filter="fade">
                                      <p:cBhvr>
                                        <p:cTn id="22" dur="500"/>
                                        <p:tgtEl>
                                          <p:spTgt spid="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xEl>
                                              <p:pRg st="4" end="4"/>
                                            </p:txEl>
                                          </p:spTgt>
                                        </p:tgtEl>
                                        <p:attrNameLst>
                                          <p:attrName>style.visibility</p:attrName>
                                        </p:attrNameLst>
                                      </p:cBhvr>
                                      <p:to>
                                        <p:strVal val="visible"/>
                                      </p:to>
                                    </p:set>
                                    <p:animEffect transition="in" filter="fade">
                                      <p:cBhvr>
                                        <p:cTn id="27" dur="500"/>
                                        <p:tgtEl>
                                          <p:spTgt spid="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Future Work</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67" name="Subtitle 2">
            <a:extLst>
              <a:ext uri="{FF2B5EF4-FFF2-40B4-BE49-F238E27FC236}">
                <a16:creationId xmlns="" xmlns:a16="http://schemas.microsoft.com/office/drawing/2014/main" id="{4C08A12B-847C-CC42-A074-95A325256D69}"/>
              </a:ext>
            </a:extLst>
          </p:cNvPr>
          <p:cNvSpPr txBox="1">
            <a:spLocks/>
          </p:cNvSpPr>
          <p:nvPr/>
        </p:nvSpPr>
        <p:spPr>
          <a:xfrm>
            <a:off x="276994" y="2221277"/>
            <a:ext cx="23823661" cy="1135491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Make a more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direct comparison</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between ANOMIC and pen-and-paper, especially on time taken in both approaches (including time taken to digitise).</a:t>
            </a:r>
          </a:p>
          <a:p>
            <a:pPr algn="l"/>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Use annotations created with the tool in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MIR</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applications and research.</a:t>
            </a:r>
          </a:p>
          <a:p>
            <a:pPr algn="l"/>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Further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develop</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the tool and add more features:</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Fix bugs, optimise</a:t>
            </a:r>
            <a:r>
              <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performance, clean up code, add documentation.</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Add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sheet music</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annotation support.</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Allow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editing</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and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customisation</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of the interface, patterns, and occurrences.</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Support more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MIDI instruments</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Add more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quality-of-life features</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like auto-scrolling during playback, shortcut keybinds, native </a:t>
            </a:r>
            <a:r>
              <a:rPr lang="en-US" sz="5400" dirty="0" err="1"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filetype</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for saving annotation projects, etc.</a:t>
            </a:r>
          </a:p>
        </p:txBody>
      </p:sp>
    </p:spTree>
    <p:extLst>
      <p:ext uri="{BB962C8B-B14F-4D97-AF65-F5344CB8AC3E}">
        <p14:creationId xmlns:p14="http://schemas.microsoft.com/office/powerpoint/2010/main" val="401212260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500"/>
                                        <p:tgtEl>
                                          <p:spTgt spid="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1" end="1"/>
                                            </p:txEl>
                                          </p:spTgt>
                                        </p:tgtEl>
                                        <p:attrNameLst>
                                          <p:attrName>style.visibility</p:attrName>
                                        </p:attrNameLst>
                                      </p:cBhvr>
                                      <p:to>
                                        <p:strVal val="visible"/>
                                      </p:to>
                                    </p:set>
                                    <p:animEffect transition="in" filter="fade">
                                      <p:cBhvr>
                                        <p:cTn id="12" dur="500"/>
                                        <p:tgtEl>
                                          <p:spTgt spid="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xEl>
                                              <p:pRg st="2" end="2"/>
                                            </p:txEl>
                                          </p:spTgt>
                                        </p:tgtEl>
                                        <p:attrNameLst>
                                          <p:attrName>style.visibility</p:attrName>
                                        </p:attrNameLst>
                                      </p:cBhvr>
                                      <p:to>
                                        <p:strVal val="visible"/>
                                      </p:to>
                                    </p:set>
                                    <p:animEffect transition="in" filter="fade">
                                      <p:cBhvr>
                                        <p:cTn id="17" dur="500"/>
                                        <p:tgtEl>
                                          <p:spTgt spid="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xEl>
                                              <p:pRg st="3" end="3"/>
                                            </p:txEl>
                                          </p:spTgt>
                                        </p:tgtEl>
                                        <p:attrNameLst>
                                          <p:attrName>style.visibility</p:attrName>
                                        </p:attrNameLst>
                                      </p:cBhvr>
                                      <p:to>
                                        <p:strVal val="visible"/>
                                      </p:to>
                                    </p:set>
                                    <p:animEffect transition="in" filter="fade">
                                      <p:cBhvr>
                                        <p:cTn id="22" dur="500"/>
                                        <p:tgtEl>
                                          <p:spTgt spid="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xEl>
                                              <p:pRg st="4" end="4"/>
                                            </p:txEl>
                                          </p:spTgt>
                                        </p:tgtEl>
                                        <p:attrNameLst>
                                          <p:attrName>style.visibility</p:attrName>
                                        </p:attrNameLst>
                                      </p:cBhvr>
                                      <p:to>
                                        <p:strVal val="visible"/>
                                      </p:to>
                                    </p:set>
                                    <p:animEffect transition="in" filter="fade">
                                      <p:cBhvr>
                                        <p:cTn id="27" dur="500"/>
                                        <p:tgtEl>
                                          <p:spTgt spid="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
                                            <p:txEl>
                                              <p:pRg st="5" end="5"/>
                                            </p:txEl>
                                          </p:spTgt>
                                        </p:tgtEl>
                                        <p:attrNameLst>
                                          <p:attrName>style.visibility</p:attrName>
                                        </p:attrNameLst>
                                      </p:cBhvr>
                                      <p:to>
                                        <p:strVal val="visible"/>
                                      </p:to>
                                    </p:set>
                                    <p:animEffect transition="in" filter="fade">
                                      <p:cBhvr>
                                        <p:cTn id="32" dur="500"/>
                                        <p:tgtEl>
                                          <p:spTgt spid="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7">
                                            <p:txEl>
                                              <p:pRg st="6" end="6"/>
                                            </p:txEl>
                                          </p:spTgt>
                                        </p:tgtEl>
                                        <p:attrNameLst>
                                          <p:attrName>style.visibility</p:attrName>
                                        </p:attrNameLst>
                                      </p:cBhvr>
                                      <p:to>
                                        <p:strVal val="visible"/>
                                      </p:to>
                                    </p:set>
                                    <p:animEffect transition="in" filter="fade">
                                      <p:cBhvr>
                                        <p:cTn id="37" dur="500"/>
                                        <p:tgtEl>
                                          <p:spTgt spid="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7">
                                            <p:txEl>
                                              <p:pRg st="7" end="7"/>
                                            </p:txEl>
                                          </p:spTgt>
                                        </p:tgtEl>
                                        <p:attrNameLst>
                                          <p:attrName>style.visibility</p:attrName>
                                        </p:attrNameLst>
                                      </p:cBhvr>
                                      <p:to>
                                        <p:strVal val="visible"/>
                                      </p:to>
                                    </p:set>
                                    <p:animEffect transition="in" filter="fade">
                                      <p:cBhvr>
                                        <p:cTn id="42" dur="500"/>
                                        <p:tgtEl>
                                          <p:spTgt spid="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8" name="TextBox 7"/>
          <p:cNvSpPr txBox="1"/>
          <p:nvPr/>
        </p:nvSpPr>
        <p:spPr>
          <a:xfrm>
            <a:off x="6367168" y="4203444"/>
            <a:ext cx="11643315" cy="1323439"/>
          </a:xfrm>
          <a:prstGeom prst="rect">
            <a:avLst/>
          </a:prstGeom>
          <a:noFill/>
        </p:spPr>
        <p:txBody>
          <a:bodyPr wrap="square" rtlCol="0">
            <a:spAutoFit/>
          </a:bodyPr>
          <a:lstStyle/>
          <a:p>
            <a:pPr algn="ctr"/>
            <a:r>
              <a:rPr lang="en-US" sz="8000" dirty="0" smtClean="0">
                <a:solidFill>
                  <a:schemeClr val="bg1">
                    <a:lumMod val="95000"/>
                  </a:schemeClr>
                </a:solidFill>
                <a:latin typeface="Exo 2 Light" panose="00000400000000000000" pitchFamily="2" charset="0"/>
                <a:ea typeface="Lato Light" charset="0"/>
                <a:cs typeface="Lato Light" charset="0"/>
              </a:rPr>
              <a:t>QUESTIONS?</a:t>
            </a:r>
            <a:endParaRPr lang="en-US" sz="8000" dirty="0">
              <a:solidFill>
                <a:schemeClr val="bg1">
                  <a:lumMod val="95000"/>
                </a:schemeClr>
              </a:solidFill>
              <a:latin typeface="Exo 2 Light" panose="00000400000000000000" pitchFamily="2" charset="0"/>
              <a:ea typeface="Lato Light" charset="0"/>
              <a:cs typeface="Lato Light" charset="0"/>
            </a:endParaRPr>
          </a:p>
        </p:txBody>
      </p:sp>
      <p:sp>
        <p:nvSpPr>
          <p:cNvPr id="24" name="Rectangle 23"/>
          <p:cNvSpPr/>
          <p:nvPr/>
        </p:nvSpPr>
        <p:spPr>
          <a:xfrm>
            <a:off x="8247062" y="3823268"/>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47062" y="5736531"/>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47062" y="3615423"/>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2189062" y="3615423"/>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247062" y="5490307"/>
            <a:ext cx="3942000" cy="795600"/>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2189062" y="5490307"/>
            <a:ext cx="3942000" cy="795866"/>
          </a:xfrm>
          <a:prstGeom prst="rect">
            <a:avLst/>
          </a:prstGeom>
          <a:solidFill>
            <a:srgbClr val="252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utoShape 2" descr="data:image/png;base64,iVBORw0KGgoAAAANSUhEUgAAAl8AAAEyCAYAAADEPbUEAAAgAElEQVR4Xuy9CbhlV1UtPNZuTnvb6rtUqtJVSCANmAYwBGmEB+gDkge2NILJDwmIiAgCSUBCaEVFwqc0wYd0IYDKe34gjYr+qOADFOQJDx6EdNXduu3pdrf+b8y5972n2rPP/b1VJ+XaxaFS95x79t5zrT3XWGPOOaax1lqs8pibm1vlbwJTU1Or/l133vKmc3Yubys3r8rbys2r8rZy86q8rdy8Km8rN6/K22oU55Vx4Kv8ALrJXt5WozjZB129G99BFlp5341veVu5eVXeVm5elbeVm1flbTWK88qBr/LjBzfZyxtrFCf7oKt34zvIQg58lbfQyifdvCpvNec3ytvKzavythrFeeXAV/nxc+BrCFuN4mQfdPnOmQ2ykANf5S3kwNdqbOX8RnmrOX9V3lajOK8c+Co/fg58DWGrUZzsgy7fObNBFnLgq7yFHPhaja2c3yhvNeevyttqFOeVA1/lx8+BryFsNYqTfdDlO2c2yEIOfJW3kANfq7GV8xvlreb8VXlbjeK8cuCr/Pg58DWErUZxsg+6fOfMBlnIga/yFnLgazW2cn6jvNWcvypvq1GcVw58lR8/B76GsNUoTvZBl++c2SALOfBV3kIOfK3GVs5vlLea81flbTWK88qBr/Lj58DXELYaxck+6PKdMxtkIQe+ylvIga/V2Mr5jfJWc/6qvK1GcV458FV+/Bz4GsJWozjZB12+c2aDLOTAV3kLOfC1Gls5v1Heas5flbfVKM4rB77Kj58DX0PYahQn+6DLd85skIUc+CpvIQe+VmMr5zfKW835q/K2GsV55cBX+fFz4GsIW43iZB90+c6ZDbKQA1/lLeTA12ps5fxGeas5f1XeVqM4rxz4Kj9+DnwNYatRnOyDLt85s0EWcuCrvIUc+FqNrZzfKG8156/K22oU55UDX+XHz4GvIWw1ipN90OU7ZzbIQg58lbeQA1+rsZXzG+Wt5vxVeVuN4rxy4Kv8+DnwNYStRnGyD7p858wGWciBr/IWcuBrNbZyfqO81Zy/Km+rUZxXZnZ21pa/hcM/OYo3NOhe3IQdZCG3wJa3kFtgV2Mr5zfKW835q/K2cvOqvK3cvCpvq7WaVw58lR8DrNUgDLoEd95BFnIgqLyFHLheja3cYlXeas5flbeVm1flbXW6zSsHvsqPvQNfQ9jKOZXyxjrdnMqgO3f3O8hCbjNR3kJuM7EaWzn/XN5qa+WvHPgqPwYOfA1hK/dwlzfWWj3cg67AnXeQhRwIKm8hB4JWYyvnJ8tb7XTzVw58lR97B76GsJVzKuWNdbo5lUF37u53kIUc6CtvIQf6VmMr55/LW22t/JUDX+XHwIGvIWzlHu7yxlqrh3vQFbjzDrKQA0HlLeRA0Gps5fxkeaudbv7Kga/yY+/A1xC2ck6lvLFON6cy6M7d/Q6ykAN95S3kQN9qbOX8c3mrrZW/cuCr/Bg48DWErdzDXd5Ya/VwD7oCd95BFnIgqLyFHAhaja2cnyxvtdPNXznwVX7sHfgawlbOqZQ31unmVAbdubvfQRZyoK+8hRzoW42tnH8ub7W18lcOfJUfAwe+hrCVe7jLG2utHu5BV+DOO8hCDgSVt5ADQauxlfOT5a12uvkrB77Kj70DX0PYyjmV8sY63ZzKoDt39zvIQg70lbeQA32rsZXzz+Wttlb+yoGv8mPgwNcQtnIPd3ljrdXDPegK3HkHWciBoPIWciBoNbZyfrK81U43f+XAV/mxd+BrCFs5p1LeWKebUxl05+5+B1nIgb7yFnKgbzW2cv65vNXWyl858FV+DBz4GsJW7uEub6y1ergHXYE77yALORBU3kIOBK3GVs5Plrfa6eavHPgqP/YOfA1hK+dUyhvrdHMqg+7c3e8gCznQV95CDvStxlbOP5e32lr5K2OtteUv4/BPugEsb7m1GsBBV+DOO8hCbqErbyG30K3GVs5Plrea81flbeXmVXlbjeK8cuCr/PjBTfbyxhrFyT7o6t34DrKQA1/lLeRA/Wps5fxGeas5f1XeVqM4rxz4Kj9+DnwNYatRnOyDLt85s0EWcuCrvIUc+FqNrZzfKG8156/K22oU55UDX+XHz4GvIWw1ipN90OU7ZzbIQg58lbeQA1+rsZXzG+Wt5vxVeVuN4rxy4Kv8+DnwNYStRnGyD7p858wGWciBr/IWcuBrNbZyfqO81Zy/Km+rUZxXDnyVHz8Hvoaw1ShO9kGX75zZIAs58FXeQg58rcZWzm+Ut5rzV+VtNYrzyoGv8uPnwNcQthrFyT7o8p0zG2QhB77KW8iBr9XYyvmN8lZz/qq8rUZxXjnwVX78HPgawlajONkHXb5zZoMs5MBXeQs58LUaWzm/Ud5qzl+Vt9UozisHvsqPnwNfQ9hqFCf7oMt3zmyQhRz4Km8hB75WYyvnN8pbzfmr8rYaxXnlwFf58XPgawhbjeJkH3T5zpkNspADX+Ut5MDXamzl/EZ5qzl/Vd5WozivHPgqP34OfA1hq1Gc7IMu3zmzQRZy4Ku8hRz4Wo2tnN8obzXnr8rbahTnlQNf5cfPga8hbDWKk33Q5TtnNshCDnyVt5ADX6uxlfMb5a3m/FV5W43ivHLgq/z4OfA1hK1GcbIPunznzAZZyIGv8hZy4Gs1tnJ+o7zVnL8qb6tRnFcOfJUfPwe+hrDVKE72QZfvnNkgCznwVd5CDnytxlbOb5S3mvNX5W01ivPKga/y4+fA1xC2GsXJPujynTMbZCEHvspbyIGv1djK+Y3yVnP+qrytRnFemdnZWVv+Fg7/5Cje0KB7cRN2kIXcAlveQm6BXY2tnN8obzXnr8rbys2r8rZy86q8rdZqXjnwVX4MsFaDMOgS3HkHWciBoPIWcuB6NbZyi1V5qzl/Vd5Wbl6Vt9XpNq8c+Co/9g58DWEr51TKG+t0cyqD7tzd7yALuc1EeQu5zcRqbOX8c3mrrZW/cuCr/Bg48DWErdzDXd5Ya/VwD7oCd95BFnIgqLyFHAhaja2cnyxvtdPNXznwVX7sHfgawlbOqZQ31unmVAbdubvfQRZyoK+8hRzoW42tnH8ub7W18lcOfJUfg5EFX+eceTW6vRRPedpV+OP33XbYHbmHrPwAr9VDNugK3HkHWciBkfIWcmBkNbZyfrK81Zy/Km+rE80rB77K23Fkwdemiceg07bI0Mav/cYv4OY3vATVakXuzDmV8gM8qk4lTVPMHJxFo1nH2FjTgevyQ3rYJ0d1fE90O+75LT/YbnzL28rNq/K2Wqt55cBX+TEYWfC1Y/1T0VnykGRLSOw8Pnznm/H0Z/60A19DjC0/ulYP2aDLONF5//pLX8E9P34A1/3Kb+F1t7wEr7np1xz4GmTQ47w/iuM76FbcIjnIQo7pK28hxyCvxlZr5Tcc+BpiNNZqEAZdwonO+9GP/Dle/v+8H3G3giRbRJzN4k8/8SY845onOPA1yLBHvD+K4ztRPx9RN4MxPl57yw14zU03OvA15LgWHx/F8R10Kw8m8DU3t4CPf/QzqNXreOpTH4dzzt016PaOev/BdL9uXg09vC4S02cyB76GmD+j6LyvuuJZ+D/f7ABpFZFdQDebwYfvug3PuMYxX0MMrXx0FMd3un4Boi6QAbj40nPxnve+EZc+4mHLt+YWq/KjPIrjO+jqH0zj+7zn/ib+52f+GlTtfuxPXYldu7bjfe9/y6BbdJuJoSzkmL7VmGsUnyMHvoYYyVFz3m/6nXfhD972YXidjfCzCnp2EW17AB+66814xjVPcszXEGM7quBrQ/1C9LoGCSwsEpxzznZMTU+CcOz8C87F23/vtUPe5do772v/20sBWNz1iXcd89pG7TkqY8BRdN6Drvtk2vnJT34+/umfvg0PvsxUZqAaWDz60Zfi7/7+E4Mu9aRtJv7iL76AW9/4LhjjAQb4x3/8tPOTpUdHP3gy51X/pZ1u53Xga4iJN2qDf/0LfwsfueOzmPR3wstC9LIltO1B/HcBX475GmJoR9aprK9fjE7XIhU4E8tLVg0ubgYIKwFufv3LcN31Pz/s7a6ZE91z/n/BgQMH8fjHX4lP3Hk0ABu156iM4Rz4OrGVtm55pFRcewiE+SL44hz1kOFRQwCwtbbzBz5wJ174glcJ+DLGYseOzfjR3V9x4bAyD0H+Gff8ljeWq3bss9VaP9zHG5a1OO/1L/gtfOSDn8OUfwZ8gi/bQjubwZ/c9SY83YGv8k/IiDqVH//4fjxsz1MRRRZJZpAiQgHDNBDJwwImw7v/8BZcfvnFOOecM0vf91o40fvv34/HXP0czByaxeWXPRQf/tO3Y8OG6cOuaS3OW+am3XnLWEk/U9Zf7d8/g2c840X4znd+CIMAngkFfGU2hckBGJDi2mt+Gn/03tswLazt8Y+y5z3WN5xofK21+NSnPov/du0NAPxl8LV+/QT+19c/g7Gx+jEv6tChOVx/3WvwxS9+RSrIv/bPf44dO7a4+Vx+Kh32ybUa30GXM4rndczXoFHre3/UnPf1L3iVgK/1/hkw1kectbGUHcIHBXw9cSgnOqwzG2S2UZzsg6551Mb38sufjm9+/QfwTBVJCqQ2BjxyYAReXOJy8KXLnfzsT+54aw7Iio8QnJEp6/uV/DeblK0ovqYwDj9qgU2b1uOqqy47rsmON77PeOaN+Ju//oYAQtgMT3ryo/DWt/wmdu7ctvxdo2bnQfNiGDDyYH2OPvmpzx526a1Wq4xZ8P733YUvf/mfAYTw+DK+TKDUKvOlm4UMMCme//xn4s23vVLm1vGOtfIbH/vYZ/ALP/8yAV6AB8M/BrA2xcMuOgfvvv31uPDCcw+7rAce2I/XvuZ38elPfz5nm4GzzjoD73v/m3DJJQ9x87nUDDn8Q2s1voMuZRTP68DXoFE7heBr794D+NCffBo/87NPxJWPvPSoK73+Bb+Nj97xOawPt8PPfPRsG610Dk979qPxzne/DuvXT5fewT5YF40jr3sUH7JBU+x4YOTyy6/FN7/xA3gg+OKClij4MhrYUUBVADGCnQKE9YEy/sjjgjPEYbnI7MBzfvnp+S+tAL3zzz8bz3720447r575zF/D3/z1N3PWI4UxKZ7ylKvwsIvOw6+//FcQBMGahTsH3eF/BtD36T/7PL73vR+JKWq12tEm4VDmWLz/zVte//uDzHeM9z3A8sUvDOEjkBePDKmEHvk3gbg1BGEpPv9Xd+AJj3/0UOCLOndvf/v7Bl7fkfd79dVX4LGPvRLvetef4Nde+oYcePWBL4WJkkv54hf/PN5468uXz/GWt/wRvvfdH+XAyxPApkeGiy46D297+ytx2WUXyU/+M8yrfuO7+x04FZc/cMKwoyUfu8rjdFroypjgZN/vP3/tX3Hl5dfgwgvPwXv+6A244Iid2a+/5E345Ie/hI3hNviZh57tYCmdRxvz+PuvfQxnn3OmcwxlBjb/zMke3+LSjnXe973vE7j11vehvZjBRwVpCsRMuxfmi8fxwFcBzPoAmgmOXnCLRfhYi7F8NcFcIgyBnktfW7duxGWXPQxhqIDuE3fdvmzhO+64C6951btwYP9i/nmGnnTRJQibb38btVrVbQiGmJPDLHR33vmXePlvvBn33bdviDPkHz0GIDvxl/AX/Dz67cMI7ArlpVuAAnyxVCRDJpuGFI+84kJs2jB1zK9+7/tuw8aNG456r9eLUK9dMOQ9WezZsxt79pyFL37xH9BqRTmAIjjMma+8MIB5lOeeu1MYsDe/+ZW46XXvxMc+9j+WWTIFXnzxnnU+87Mf+tA7cNFF57v5PMTIDDOfj/zaUfLPZW/5RPdrHPgqa8byeRDH+sZhJx0dzkUPeRL27V1EFPXw0bvegasfe/nyV3/0I3+B1736XUiWPGzwN8JPffTQRStbRAuL2LpzGo2xCr71b18of4NHfPJ0m+yDDDHM/f6Pv/gClpba+Llf+Fn52uON749+dC+e/KTnwIrjVihTrfj4l299bvlyjjzvRz76Gbz61b+H1kKCGhoITBVpZtFFhsSzQKYhncNjhivhyGKPLmczDFcqUNP1lT/T6+DfVr5r5RCiTL5Zl9AiPCMQzOqCWgAxLrDnnbcz/1aDmQPzmJ/twYDdFQoWjt+hC9bZ527Hrt3b8eGP/96goTju+8M+R/1fNMz4HnkBo3DegwdncdVPXgsrTFMBijP8+3e/hM997sv4xV96BWZmOvre8p662FufAF0xRMyjH4gfC5z3/8wzgBfAZJ6w7oHArgpC/owjnqVIkCBCJH9nSAR8KaDX8pEjj7PPPhO+fzRLS37gB9+/95hzQrYEx+QP+jYfYiuCLn63Ml88v8Ap40kRS2YJzjLs3rUdd999PzLLJ0BBF4Glvli/qUwZ5/OOHRvw9W98BkFg8NWv/gtuvOHmw67xq1/7s4HzfBTm1cCLdOvCsCZa/rwDX32me7BM9m63h/XjD0etMoFuFKGbLOFfvvXn2LhxnSR+vuf2D+OW19yOhjeJDcF6BKlBz0ZoseIRSwLEqrUQM/NfR6USrmryPNgXq2Fvuuz9Zlkm4eDffPmb8ZE7fw+Pf8KjMD09Df48iliNqMf09KXgOK7smpfhD37iEXvw5bwEf35+fvl3vvx3X8Oznv0ykQ6poI6mNw4/CwTy9GDBJSKVPwrAVpZhBUYClvIy/6LmTIGfQr/ij/zbGGQStjz+4RkPXo7muPDwHq3VcNLKQsTvpsgAF+GqJF7r+biA6ecgYhl86eL16694AV7+ihfK54pWWGXG68Hy/PbfS9l5daz7779f3ztbQISCr+IgyCAYsLCmDpiqhgELbCYfy1FT8bPD3iveL2P9Iz9j4FmOu0fYhSo4ZysyFzg/YsToIUIPifyrmAcUThnu8GR2HSteqhDrWHO4PwRfAC5lvRRQ8RuNzG3mUqYCvlL4nkGWqVhGP/hiFecK+NLNhFYfR9i79x/x5S9/Dc9+FiVW+o2b4alP/Sm87/1vRhD4xwSW/5nn83Bz4OSSH2vx/B719Djmq/wU+I9yomXOyEV7w8RlqFWm0OvF6CaL8rCvm27g43f9IT71yc/jve/5NJpmHJvCdQhTD52sh6WsBf6h06NTOveCnfjgB98iCc+bNx9N6Z/oWk7m/Z6MyT7I7mXv9xtf/zf89OOfLyAjQYxP3PUH2LlzO7761X/FjTdy95tDIob75ChCFlwp6PgJknTBZEqyViwWfpsuPkDVVtFEAxPeOKq2IjvxLizIK3Ep4+JGCLTCUenPCo0l5RWUv+LSVXBfymTlzJdUpR0PfHEB92A8gi9d7AV02RRpxsWKC4+CK71DLmceaqgJB8JDr1EXKjIfAt5yMFaEpWiBz3/xQ8dkQo41XuPj4/JjVs0NU9nJ3yk7vsc676leJL/5ze/gEZc+AwbVHBSohfWlYMbyPVPLQULBs+rdFEznse7NX84bPJIdO15MWmE15yRnEsFXHVV51VCVpPvUsjY3Qle2gQyYF2PPaz0x4D/WNa7M2CPf1Tl+7KN4pwgbFuDLIDA+fM/nFEea9hBnK+CLLHPx5OjTE+jLeJp3KXM5RiZbIZ3XauO+53yZ+dVxuunml+Ixj7kcD3/4hYdd6qmeV8c13QneeDA/R6N0vy7sOMRonMxJR/C1aeKRqFWnwRBkJ16SXRaXXl2wPYSmgaY3hq2VdQisQS+NsJC0sGhbQvbT3cV0ECbBz/3cU/GOt78a27ZtLn3HJ/N++y9qlM/L5N+3veW9eMfbPrQMvqwpdvIM9xQoimGZfLfOpOTlLGcDI4sWR1HFKKUysDisZs80UcWUGcc6fwr1LCRKAjm0rgRtyCMU/Jd+C5c3jrjCIcIy/W7+zYVDF4f8T179KMzXEWHH4jJ4RSk/R6AmmkgEXjnrZVNklouPCr8Wd8xFuGHqCGwBvgrAxU8Wyy9BG69LZWOLa5RQzhB5R494xEPx3j++FZdeevhidqLJPcrz6njXXSzOW7dcgf37lgR8aQhtJazLbEBJarcEZmQei5ymlVD38Y1r4S+HkosBODLm2B+61Pf07Mqpss6xjhqaDJKbhoKvjOCrh468+F+cscW4HxkyL+2ShvxgEXrk89cfcvRQDaoIGOI0FknSQ5RwaxPD8zxkGZ8j3pmGHFnF6XuBbELSNEFmFXzRHxOAFfIvR4Ov4vwrofpDs99w4GvIUSw+/mB+fo+5oXDMV/mZcDIHn+Br89SjUa+uR6+XoB0twNoV8MUlNTR1jPlN7KitR5AB3STGfKzgS6l+ugY6Zs23uOaaJ+KO978V4+PNUjd9Mu/3wQK+CIS3b3k0DOpHgK8+0CU5N15flWHfe5bgi3ereS+ywyb44g/z9yrwMYEGNngT2BhMYzyrwSYWsQEiwwbqHFcFWwWfwMVN+QUFYv08mAZY+uCXMF8EVlbTx5a5g5W4VGIsemREhP3SgAtZr4L9Us6ukBLQpZ3L1LjXQEVCY1qdWbBdyn3xujQBu4CIAvIEePF1fA7j6AlrccvNL8HNN72k1Fzmhx7M83nrlkdh/76WgC8jzCJtpawiDEPdnD+VHHxpfhI5m/4w80pS1+FgyhMA3Q+4dK4c7/MF+CrC2SEMmqhjEmMYCxpy3iiJ0UWEDjrgVpD+SEefoH045kuv9sjfWWHlDsfs/WG/AvwcGXY0aFSbCEMWB6SI4w6iqCNsLkle2WTknB7Bl+9V4PuU0fCQpJFuPCz/LsCXstgr4Kuwbz/4UgD24hf/IrZt34wXv/iX5K4c81X68X1QP78OfD2IJjvB15apn0S9tgFRL0Wr1w++6HR9BF4dY14dZzY3wU8tOgRfUQsLGcEXF2buzSIIM+NxIY2x995/KB1+fDAvVuUf6ZVPlrlfBV8/mYOvUOGOVzBfRXKUMl0M2UnIcZkN47k8xVni4AvglbNf1sgwcXldhzFs8aexOVyPsawCLwJS30fiUc/NIspiRDZBYjLEJpN8PwIyCYaYFDHDgzzDcrK97uQlgtgPvjiVCtAjuUKscvRA8NXh9UnYUW1kbSJMGXf+DCsdC3xNheTsAknkT4QhU4aOyy5/R+Fhwc0VgdIEGW3YzwCWGMBbbroBNx/RaPz0Zb4ejf37OjCoLTOZR4Ivz3Lm1IQ55dxiErwAZxG04jS0kqPFvwu8TdDlURBVbN/PfHHQ+39WWJa/y5yuQsvLCvM1hgamzTgma+Py3d1eD13blQQIvgjEyH1xi6D5isMdxwZsCrQI9vIZegRoLBin/rCjstFjjQnJhbU2RhR30e22kGaRaH9pKD5nvUyQgy8yXx6ShMArRpZFSC29LDMx+8FX/2amuM/+AplMNr9kbp/3/GvxnOdcO5wh+j5dxl8d78sd6Ctv9rWysws7lh+Dk4q8e90edk5eiUZ1E3qRxULUkcVMA0uJuJuqCTHh1bG7vgV+CrTTHubiFuapdC87TYaqerk2FHfICTZunJQF+OqrLsfHP3bs3nuFSdZq0g0y+Sifl+Br25arYNCQgIsGX45kbBR8qeBksTBwnVjZo3MxkfAxF0KpAlOrMHzMrJ0NGMc2bx22VdZhIqvBRBaZH8grzlL0sgQ9y6WMFZApOhnBV4aeSQV8RZZME0NRVk6hHEiRB6R8CDPBNIR9dFCKXEpP8FoexJICOoIlPXdkCfX0LriAk2uh0tNGbwx1y0WtgFwEhIlsBpj7sxwuFQCg7BnzZiQMKbbIryZnAgtGUC9S2cHCWLfcfD1uvomK5eWOUZ5XgxbJLVuuFvDFAJ8mf3NMtZBB8wczBKgjAJknX1gaMpGeT8C9Mu9YLFscgrkFkPUnp5ezJYNuvTSWsSfzNYEaNpopTFUnpNKy3SPn1cMSulhED+2c/VJWVhB//two56b5jwr4yCEJZ5SPN+eppr/356Ct/Pfh4KsfNCq7zO9NpedkIYkRYLoxgWYQwmYJOnELraiFnu3J9NINC+1H+BogNCHCoArf8xBFUnOM2JLLY2athisVqPIp49EPuop/99tY3x8ba6DZpB859vGju//fExajPJjnc7lZdvinTrf7deBriFlwMgef4OuisYdh4/hOLHWr2NtNcQiGWQk5Id5BAwm2oYkzsQEVVNH1EszaJey3C5iVtHsualRFL5gV9gO08FlGbVO89GW/hFtueRnq9RrCsEgOXzHIybzf/mEY5fMSfG3ZchUAtiMhx+PLzl+rp7gMkClijlSRpJ67Y8mXKlLUKToJYa1SyaUSKkywBb+xiQCTqGC3txlnNbZgPKnA72XIggA936Id9dDJmMpMAKTf2UUirxZidJZryxRiEcxpqrFeo1R55QtFEZDsl5HkFXM/36Y+l/yuhh05m7j0tJBiHl1ZUHVJTOUzG8w4dtopTIlFOPMUcHHxnUeEBZNiAW1Z5Ag4+Z2BVE4SPOjSKsuSoMRCmT/L1zU2Qs5z6jKC1QzwWrjrE7+La56pTeQHHaM8r04Evp74xOfiC1/4V3hmAp4luGJJAzORCP9pxwieAAAGrGsIRWme4W2DShCgFlYQMHxcAHGC8fxljYdYQsQKgKwkm6/INxBwcz6vzGkjIDz2MrSzCFkSSQB+IxrYjElMBg1hRltpR+bHIhIsIEHbyxAHBGw9KdiIcnCu3JQH6xt00ihXBzN9ZLHOPT8jdDoafPVvfFZCrZr8HuTq+l3jSaEKWABDaQx4OCOYwjpTQYUSLlkHh+wS5rwuIj9DGpM1pGCKj6oUEVSkkICbC24fuM1pSziV90jwpcn6quyimxE9FGRJThjt2AfKnnnNkzExMYYP3MHG3scWQSaAPt5Bdo7netWrr8Nzn/dMaeHFMSp7OOarrKXWLl3Bga/yY3DSma8rxx6CTc2daPUaeCCq4IAN0BYhQ+42O5hAD2eYBs62m8RBdLwEB+wS9to57MciFvJEV1WX1vwD3/JR524wwn+95qfQarXxtKc9TsQIn/CEw5WnH6yL1RBDethHy0YjW7cAACAASURBVNyvgq+rATBvjq6ZGU4KZQR45RWCgr0kutOXS5P/mzt66ynwKgQbiCUolFuxHhrWwxQqOMvbgrPqm9GMfARxhsT30fGBThLJgrHCPRF8EXQRgGUCnGQvLuyHESBX4WJL2QguSp6mEUuyNCu+CH1yEq5gRrhYLkiOoZF8QsMFFynayGQxnRVWg9BPtY/Ifmz2JrDbrsN6SbhXnSde5TxizJkYB/0uZk0HrawrLCwBYSUlKGWJPytHcyEKAWQrSco6SJr8r9SEZorBa+Pmm38VP/nohxfGloKSCy4455hToMz4nggEreW8OjH4+hV88QvfQmCmENimwAoCA2Z4BYjlxbwtwjHCBEKzAlSHxkctCBF4PnzmFHKsOZ75mHN2JtYg9bxlzTfZJPRpZ7HgwvdXNhTcLPT8FEsE33GERgZswZiM/7TfALIE7bSLJY47epjLgXfXyxBlEWIp1lD+S7hYP4ANfNlUMNydyovzlyFA3SzWUs2o6j94DzpLFOQU4Iv3pJyzhrvbBugQmFiKwhKe+jjLn8amrIq6Bdpo4yAWMeN1BCQS1vipQdWSS6yggZoUFFSMj8hqCHUJHSyiLQCMYExyFvOWSpr/1c9+qe9VYLYCyiSPEpSRUe9RSMXkMFikW4T96w8HyxhquY6GnZU5/vfv/tUJ2zYdOb8c+Cr/NK+V33Dgq/wYnHTwddXYQ7B1fDe68Rj2dqs4kBJ8cam3qKCFScQ402/iArsZTVtFK0ixL13Cvdks9mI+XyBJj2uIS/I78p2ZlkpzmS6SQi1+93dfI9a48spLcOUjH35S77d/GNZqsg8a6jLnfdcf/Aluvvm98ExTkp9Z2ZfDLmG7RJZBKgRVL4g212rBlVwrso9F02FxnwRjBEeZh2pqUMsMpgm+gs3YXd+IZs/Ai1L0PB8tj1WtZA6KAE4mi1THMqlZ09kZDMqoV+RxOTaYsj5CAd0KDqllxFnEaxLwVUQ/+9K/Wr7FnBfLe8wnNEkm4U6yYYsmwSHLXJ4YZE5gFXxt8sexy1uPiSSEkfwu6jzFWPQSzIcJ9tkWDqGNxawjYpsVQ/DFdSmD9QwSMjB5Eb/MWSEQVvJ2VsKmmkNjvTas183V+LW90hWXX4JnP+spOV4rcpuUieh0Orj22v8y1CJVzJlTuVg96YkvwN9+6d8QYhohmvAzgiwfoWHdI4FXBN+mws00UBfmi+BLQ3VGhE8JvpbLPnLWSxf5gqsho5UXgBR/5yUhMr/JflGQNAdl7SBFy0tg4gRjqcEWM4bNlTFMe3XYJEU77gg4J0ifJQNmEnTIfommVopEADYnngcv8GFDH72Y8L5QgsuQMr+Qn8msZLotR6WPKAU4kv3ifSlQ0xT/JWPRErFhH4ENMA4f5/jrsIXVmcxPs13M2CXMmA4W/RQ9Pr+ZQZgqjziGGsa8Gip+iE5Mzovgqy0sbgtdAWOZgK+V7hN54DS38IqPLTbB4hdUWSyPpJPZLRgz3bkdDciKtAEN2a9IjaTCgL3ylb86yMUtv38q53Ppizzig2X884k2MaN2Xge+hhiRkzn4UbeHx41diJ0T5yBOJ/BAO8CBJACLzQmgKmhjEgnO8pu4xNuOyayGpSDD3nQJP0oO4V4s4KDszrgo5/k/h+2WtFSaru5ImvzSSx+CSy69QJT1KQ749ne+dggr6UdP14d70/RPSIaLbxqS3GxFRkLdveKrHGjRNRI9CNBSrSzR1xL2ySLINE9Hggd5AjyZiUpG5osJ91WcHW7CrsYGNLoWoNwIfCx63H1z8dL8P0l89gi+ehI+Erjn8eXJ34G1mEiQM18GPs9PkMjwo3YWFtaLR7E487+XCL6CVNaDoABflmFEgq8Us5Z5PMzT4nekIq25wZ/AjmAKYzGVzxV8MZDU9jMsVTPcl8xjJmthISV/lkhhQVV28pyJXHh1R8+/lQWjbfK8NcmhM8LeaF4QmcMuUo8CHNrEm+GwZQkGggStbNCf5QvbF7/w34/SWiozuU/lfH7aT/8q/v6L/xs1sx6hbSCwVYSG1c5kM8l4RfCyBONZRapkycbSVloUkSeka879iuBJjkuLzguFDRR+5SBM4Iu2mCILU2ht8V0CqU4AeEmCiSzAVq+JLZUxTJqKhCKXYobkGJ5OMMdwuJehGxQlGimSJBEwL8DJ9+RFsFWwn6KQL7pymlN5LIlVZZF0LiuQPCJ3kYUnJsGSzbAkDB+7pPqYho/zgo3YhjrGGLS1MQ5mS5ixLcwFCea5CciA0LKmOcQ46hj3a6gEFbR75Lp6WEQHC2hJThvB2EoRgc7nAmQd/rfOzyLHTf6bXSZknqrq/uFHkd+4kueod8j5XvjtAoSleNGLfg63vukVZabzaeufHfgqMfyn0pmVuLxjfuRkg68njz0Uu6fOg02nsbfl40BsBHxxiSL4mkKCc/wxXIItmEINrdDggayDH8ZzuNvO4wA6mAVLvlWRRmvMlKpmKj6ZL+m715ejUDiOQsmHgIFgjI7huhf9Ap5x7ZNLme90Hd+t01cixCR8j+GfGlIJgyn4WnGe6ixVLUiXhGXWxjBolMCXNit5vouALw0LcYc/Dk/BV3UjdjfWo9ZJkHUZxvGwwN82ebVZDtyox9XOutJGSAKKDLFIkSVzZVJMcBdPkCXMHEGXAjBZJpIi+LMyrFwLFr0UM8yUMQSExC66cBJ8LRmGHmN0REpC81zYUGi9P4HN/iRqCeNFqmrOb5c8tbrFvd05HMzamMuWlsGX1u4ZWcCKRkTagCYHX4WqXQ5qWa1HVo1LmPBqXk+r0wSk5cUP8nfOQkgVXxECsjh/z5n427/98NBdH07VfP7QHZ/EW295L5IWG02tRxXjoiWvIqEcU/KcCr4mkyrW2SbqXkUW9ThLBKTzKNjvAqQU8ID/VmClsGAFeClIYI5Tnsko24sCHjC83TGZgPspBNhqmthcaUq+X5p20UqYE0jQk2Gen/WAXsjIH0FhgihOECUKWgQACjj21UflDGihVscrObpCUjc1nMOhxy/Ow4+Ws1HHO2XhiZdiwaZYyrhZIZjysR4+zg834Qw0MGlCqRyeSVs4aNs45EXYz2IWsorWCviaoIxG2EA1DNDqtNC1ERZy8MV8Ri0kUZh7eMWoWlnvo0j9KEpcdCRkc3E8iZU8D+/w7yzAVyEPslJJGYYGz33u0/HWt71qoI8+VfPZnbffz7rG2gMnavGBkw2+fnbsApw3dQE8uw4HWiH293xQapUusYIO1sHinLCJC+MJTJga2rUAe7MI/zdaxA/tAvYikl1nm1CLkgTMgZBFnztMLnbt5bDOSi5CfyBiZdGiDd5w60tx/Yt/vpS9TteH7IzpR6OCSUmLJ/vlM4lXfCzDBtyR5on2y1lLRdLtSkiBydEEYHqo+KMuJJ7UqjEssgEBzqkRfE2h0o6QdDuYAzDPJtvMljIMV/iSq8NFpctE5ryqUfLOJDWKmV8J6sIcMLMk/0MQlifzUjqin/EqBnfJpDhkOxKerEo2kS68BPIdY7HEMFJGXSSGotiD0sO6YBxTQROV2MJSjFIgFJAEBp2axX29eRxIWwK+yIvxe7kYaiBdO/5JxabANs5Q5QYFnknYi7lpnrBq/GZVTycMKCBDv/yF2p2Lm4AvWeDIgCXYe9+Xh2ppxO85VfP5LW/4Q7z/nXdizNuEMbsBNTOGiiF/44uGr+dz2Wd4OMVUHGKDHUctqErou5fEEqLWxk6HQwCxhk5VYdHIfi6HHQ/jvnLmNg9Zi6WtRWQytG0keWcMhm73x7A5rGGSeVVJIvORfmchB18tz6IrfbhVgiRKyKkVmm/F1kQ3FfyzIkahYEog5JEEEFlTDwhZtShFAlqcIXdqqYkXo2UjzNsIi5RHocRE/mxdEGzCLtPElFdFkiYCvg7YNg56Ke63umFlMQgz6FjJOV1toF6toN3poJ31sJB1MG/bWBTmi/OVT5rO4xV2S5kuznUtKtFrKw65TwFfKz/rd65H9l1deY+fZwlB/+/pPPe8DDfc+It4/et/7YR++lTNZ3deB75KAYgjP3Sywde1Yxdiz+T5CO0GzHZqmOn5mM+rZqpoYxoZzqo0cHbM3VkVrWqIvTbBD+MOfpgtYS9SzCJFy1h0Cb4kD0cTQxlASgxzb/oBVn+SaH9yKF0bF7AEn/zU7+Pqx14x0H6n40N21WVPxz3fn0Ed61Ax4whsXeQ+AmkZVPBeK6GDAnwU0KBwvFwK/eU6RW34q4EdFRIYh8F6BDi7MoUz65OodjrIIoIvD/OG4CtERobBsJ6LbIGHLivPcqFTFmQou8m8Pu7KmRel+T/KFaz8/worp0NKxoQsF1kL5nSxqo4JypU8rEqh155n0DIJuhI6JeZMpaJyOhjDWKWhOWI97eEo+/TAoFfzcV9vDgeSJczZliynrOykOEJgDKq1BuI0RTuJBNRRG4ogTENOoYZr84IB5osRaLapnm7yCjlh4bhoazK33n8q+XRaiVZwPSn8rIODRyiND5rQp2o+v+0N78YH33kXprAJk2YjahhHxVbhGx/GZ95bjMyLpGhhKqliPcZQCSuiz9aNozw/kCFaTWLXRHYFN8wVlApb4y+DL5kDfblfnrTgUcZUAXvOiFHupNeVrcB6hNjq17E1qGOCUDnNkCScP5lUuM5JkUYmunH0QX2CI2J2KVcx3B4oj7rCyulTJfmL/uFQY1m/jqHovBm3CACzWjO//q6NsZB1MZsxR0ufD4KvTfDx0GATzsQEpvk8ZRlm0zYOgK8E93opuuw0YVOp5OTGluCrUQ3R7nbQsTEWBYB1pSiFILRLAeRcz088gBQLFMJA3PYq0BT7LmfaKvjii8/cshJNHj8l+FoOpRZyIXJvfO7Y64LflyPoHNppq6kMr7vpRSLoery+qadqPrvz9oGv2dnZIwPNg/zQ8vvOkKVNNXTyetyLcP32R+LCiQtRxQYsdBs41PXRsqTZDSq2i3H0sN03OJc1TpnBQuBjvwHuSWLcnUZ4ACkOgAsZwRdDj8p8SVNYE8P6qbTL4M80KNmXq8BcJeYjSDPlnDI3MT7/V+/FE57wyIE3fjKBav/FrOV5L9rzeNz/vVlMehtR96YQsloqIzBROKNAJlePFxeozE//oUEDggJtz5Pl+kN5wBA1CwFfG+Bhu1fF9koVk1RViCnZ4GHBr6IH5n3x5aFnyaF5ouvFQ7rQiXZToXXPqkSmvRdgusjc0RWiUPzSBtoU4OQFKrNBPS/mvRB8kaXiPaaBJ0Cerx5byCSRwL8GwzOmhma1rhW1EavUUskrs4GHqOrjx+0ZHMqYqKxgsG6qGAuqmhBeq6Abx1jqdbGUah4NMxJ12cpQ8WqoVRR0pGR04ghdP0XXp+Bsgjgp+DIFX8vZQyZv7F1UFfCasgh/+dkP4Kef9JiB87j4wFrOqxNdxCtveB3uuv0vscXfgWmzGQ07hsBWBOmLgpqJERsV+hyzVVGZD6jG7lNCIkM3jeUlz37e2rxgwtI8TDtRIeQ/9lG0n9JcRi0o0SA5CfgUYRphHBm2oYKtqGG9X1H5EJlDPlq+p4wt864yiv9qoUgBQgi6BOAFCr40xKhVjiv/tki8/Gci8muRpRTwVfBxLEUGPnfUu2PF5XzWw6Ko0SdgssAGGFxc2YbddkJYuyS1mM26OIguDiDF3ZIny2cpU/CFCqbCGmphgKVOGz3mrxnmvFn53rmog0W5LzLKYV4Zyk4UEaKUo6TqdgX4yssI8nw3ql9obmIhOaPgUUP9/C2mCAS+sr9JHCO2jFh0+rLcCu4632gIDxfjn776KVx22UXHHNhTNZ/deR34Ku10+z94MsEmwdeLtl+Bh41diJrdiE48LuCrTfBlGAoi+OpiWwjsspmU7C8GFRwwHu5LM9yTpNgPYIbBRYYgDF0PHVaiLWKYDE3WQBK3ldhf5r24M87r0aVYO1OlcrY3+qvP344nPOHKgfY7HR8ygq9931vEtNmEMX8atbSKCcviflX5WkkALkKPusQcGS9hZVTsxUg97nwZqvClDN5jwn2aoWFTbITBNj/A1iDARJbCxBFaxsOip+Crm/pgULCrtW7CgHFJrJAJEC23GBDV+xhLLPHP80r6dF41gJ0SjHMB60sTzlQ1n+POcCNDilJtJjlmnnwXXwRfsY1ET6mZ58Y0quztCIQRi+j5+0ym9hFVfNzfmcNsXgRCizWDKsYqdVS8AFGWoZcmaMdkvlhcoIFx4bM8gzCsIqzwagzSOEY3itA2iVT4RgQXaQ+JCL+K7Kz8rcEgAl0yX0UPTQs/TXDeeWfgO9/94sB5fKrB16tuuAl/fvvnsM07A+vNJjQJvjINs6nmVIzIo8JbglrGaseagC/jcU5YAV69jDIkKshbVJP2t59qetXjdnYSqCUFvEXBiC70BOXVFKjaCJOw2IEKtnl1rPMDhKlWKnJmtDyytR4WLNCyZL40mEzQxS/mfCQDR0ZO88FW5EYIDglIOAdYZCKblfxn6sMUngmbf8ShYVU+G1akLhh+5JwYA+TZuijcil2YwJStIE0h1bsEX/SX+3NdsMAyZA9MGB9jYZjnfLWVmTUp2p5F21osynzV2eYTfLF6Uxp2M+yr0hra2SEPiRbsF9lI+tc87FhIfBQp+Zq6r5tgAV/GSKFCz3I7zRc9dqHQRzicRyikpVyEX73umfjDP3w9gsBpOI7iemQc81Xa/57UvA+Crxu2XY6Lxi5E3W5EN5rAXOSjk4Ovmu1h3PSwrZJhZ9pBJYux5FdxyIR4IGPivY8Z62G/pfYTs4z0QS9oaboycgV0xwXvxQeZuzCCAu6U6RRIibPqSBa4rINHXXUOPv0X78bU1MQJDTeKk33QSA8C1wRfB7+3hA1mKyb89ahnNUxlVVB0ouC+itY9XLBS0Uo4mvvSRGBW6kmWhqg1iRAEWwtlwJjNsAEZtgYGWwIP41kELyIb5GHJq6FjPXQsK199kR4hGBN+SlqhGAReJuwOck2ludAgIr7Ld9QanlMXTwapWASZJyOLmzRFVuBDxS6CS4Ivwi/yZ1xkIoM8jM3QZIaxHHwRTDG5n7pkbPPMcKVHDa8KC0bawjAsWjJfHupBFc1KDYEXoN1htWaKHisqLbXDOT8ZLiMF4cMPA13ULBBHEbpRT/LOloIEUUqGgWnP2vFSFMjzzDFJd5a+kSvgy0szTIxV8ZqbbsQrfvO6QdNC3j9V8/m1N9yC/3n753GGtxObvM1oZmPwMnIyzI9jQLmHnukiMgkqWSDKc7Sn5xN8QZ5bMphkEgvwVTzvGhTjGLPk4dgBkBWeNAdh+RYjtGwpRCmGGNOwOANVbAvqWO8HCJIUSUrw5WGJGwbDueqBzZES5gkyzywIgYDqZBQ5ZY5YIn6HMEqC5QxPCsuVifYX2U3NoNKZW7BixU+OHkRNgFfwxWIVZUab4LOlzJeAr6yGNDM4lPWkwGQGFot+Q34vTJnLmGLMGDQCHxXfRzfqSLhxEbHktHW5EcpFe6TpG20vLB4QC/PVk2pK7fegwfC8NEAS7VVsNs9P7AtI8n64oRPwRa09Xxt7xwK+yOct5hwhQZf6Dz20FMUYyc7EUvvbqNXYjP3w41TNZ3dex3yVcrhHfmjQ4nyiLx120hF8vXjb5bikeSEadgO63SbmEkqrkvXiYtjDGGLsCGOclS2imkVoe1XMoYr9qOKgrWDWBDiQ0uXQEWsIUVWW1REUulCFto604WAYh5Q6daOMArDEt+iyfDxhgfUMzjx7I/79+1/6Twe+Lt7zRMx8bwmbzDZM+xtQz+oYy0LUhAtQZSVlCvLcmFwW4chqJfbajE1XdvyaCs9G1NQgovQCMCF5NARfwObQYiKNYCK2J/bQ8WpoZz5a4IIWYgmBSFAYU4PncddtEJhUmC+T9GTRmqH4KvNm8tCGsA15WEdCHWS98p+RseBiwAUl8qzog1EOQtk9Xq+CL+Z+MaxFBpU8DEMzk9RDCquoWItKYkGXz4RlgsIspExGipm4jbmUTA0rJAM0PMoieKJuzrCN9KbMa3EJAEUslidmmxzP03BWEkl7Iy6Ai55qnkVWwZem6ivrxZeAL+kbSfaLSuMGJuVoZXjGNU/EnXe9u5QvGPb5/Y9izG+64Q34q9u/gF3BLmzzt6GRNYFYE9MZTBadKdNFz8SoCPNVF+bLD7S/Y0QgnbIdVJ80ieR8Kgum/JEGwI91FCxM/3v8GcPbDDXXkWA9gDNMFdvDCqaNj4DJ9CnnkMnnaYCWCUSnLs0orushCEMJNdIHteIelpjrR6ZWAAnHXYsEtA23AsP+XKni38TmBCnHOvj7KvJL8EUutYcGLNbD4NLKDuwyk5iyBF/ATJLgICLMSmeHuvjLihSrMKRu0WDVL/Po0q5UOpJNY/CPs5/PZdFCni3FCHxpTwn3WuYuaj/LFXsXV6/NoTSpo/hTZNXRMyj44vNBQM1NUkIwbSl3MZcXk7CsmVukopUZv41dTbh1aWOx9U0Hvk7h5ulEfsMxX6Vcr37o5IOvy3Bp80KMZRvQ7jQxn9FZMcfIRx1kviLsCBOcl8ygkbG0u455U8ec18AsmlgwNbRSH4kkszKRmqXh2paCagBLkoCvFWbq6KxUpnU9lmZ30LYJYj+TZNdW3MGhZB5zmJHGMkVPvhte8hy8452vXU56Lcx5qhartTzvpXuepOAL2zHtrUPTNlClgOmymER/1tdKIvDRU4wNqjsKeHLwZWwoSc9V7rRlQcuwzQO2hsCk7Qr4oqhAz1TRMQFaWQVLqGBRREcCpKYC4/sKvrwUXkbw1RUGYYZ5P7mGFheyoiejBkS1aQsTZ3QJ1tAOQyqdUJXva9QJowJ/XhvLuRMbm+swsWqRgLGCKa8m/fIqqUU1pTAmS/vZGy8g1YFWCMz02jiUsPGMLsJMuufiqVLAXIgIwFTSgsuHAjDVQ5IlS8JQDEnGInexYHSBY5YOg6wF+NIgO5vKE3xp+DGseEipqB/pcv2zT38cPv6JPzhmWGZUmILX3/BGfOn2L+Gsym7sCLZjLB1H1tNQXCH2ycIDphDUbAXjpolKEMILOSvJvqQSWqb9JNE+B+AKskUtTQV7Sbse4yhyviTBPWdOtXhDBSoITjYA2O5XsS30Mc18P2p4pRw/T8DXIjcIpoLYaM9PsmZeyD6lRlivRYIvS+BDRkeggwBwBTQKRni24x1FK68j3yfcJKCbJwOUg686MgFfl1S340wzhUlTRZx6mE0SHMgSzAv40upjbqoayNBkfqJ0g7DCZlE7kfplzLqKUZWwv3JbsRZCeAyfZuhmBF7a8F47Wq7UOi53RZWimZW5XYBd5e20q6WEHT1tks6wY9suYsnMIvO4mWC1NV/qhURX0CSwXgeZbWNh6Z8d+HLg6/BHYy0Xyf9IBuo/agc77P0q8/UTOfjaiKg7hoW0IiFEhnIapodJL8HOMMK5vfvRtFRebmIRTcxjAgveGFqmga7VqjjuDwm8hKAmqGJIwOpCxyWLi5yU+QdAx8RYYHuQrIckBNLAYCFuY39yCPsxI+rOBfji36953Yvxyt+6/rAmscPe76my8zDnfcSeJ+PQ91rYjG2YxjppOkIt8cOT7TU/hsdKAYOepahLov1Zq6f7XwJjOk52iSRTlArzxbDjNnjYERLYdOHFlDT1EHlVCTm2UcUStd0IxthsyjJk7CHwrYIvG8EyDyrLsJBZxGSfcsZDcv/yEdRMFJWgEHFWwhRWO1aAxZD9JpnbQyaL86aoodScL0nYTgm+yHxVMRnU0fA1b62eaPfLpiixV2DDEK3AYCbqYDZpy2LFcFfVsHWxJ6FGbYBsBNh1bSq9SVWfrhCjzBk72TRof8lZr4ueNBVfYb60no5LHpXHV5iv173mBnzyU5/F//7W3TmLF+PmW27ETTefuCyf43Sq5vPv3HAr/uY9f4NzKmfjjHAHxtImko4u5LRiC20sGS7xsTQ0n2T2HZPe2auVTAnFSpnUlOdXsXcjx41jrI3S2ZidIb9+CYQiTVFDjZqLpFIORV6SdCoUHSxlvrb7Prb4HsZtAj/VPFERBRYAxjxFbitYmqLtrSksnBDgZxRBjaSy9lAOvtjUivNARHapL8KwG6st5SHqLxg5tqcvnjMCTDKqCyKKyueniwZSrAPw0Npm7DQTouEVM0UjVvC1CIO29DNl5bE2ERtnJ1eywEzJoM5dmqBFcGV89IIA7B0ZpzHSrCfJ9qw05fPVSXsiucGNhTJfuWQG313OdQuQUTZGdkB5paYYe4UNE+Yrz/mKkxhtu4Ql75CMmeaLUudMfbw8wQyzSxbaEr70tx/Aox79iKMMdarmszvvylA45utESO2I904u89XDdTsuwRXjF2G6twlJdwrzWQMLQmunGDdtbDJt7PYWsMfci6btYSkdx2wyhQVswKKZksW5m5HZ0H0jw0MFQU0GbclUFHRR9FCWKrbWYCuOCPMZ1fFjxL6RF8HYvvQQ7mcXNKMK5UKYS8VUgte+7gbs3rUdz/+VZ4nVTseH7Hd++x346G2fxA6zDevstDTbJXOlyml5cqyUzasaey+Tdr55OFLBl0TQJD2e2SK6FGkbXzp8XcwmkWEjLLYA2OxZye0LJKm3giUCaoTooYKeBJ/JKFTRyzSbT1oXSdNqzfkig7BgQvS8AGQxJKFZxqxIVs4rxmTXTK0yKXZEL/DRYaIucwzZ1DhTJXzNKEkliZtwyVoGXqifVMN4UEXdA+ppgkaaYEwS8VmdW0FaqWEhCLA/ijAbqTZXzQRoskCAhfOi3eWBgrGxoegqw2q5ODAXf0ZXPAUMEPXzFLOG4KsjOU3sGajlBaofpU3H83Y1hZaSFB1kzITOy/Qj3HzLDbh5pMHXG/H3t/8dzq+cgx3BVtTSOpKeBlgZSGMiPbN7OIoECiL14AdS5CAbK4bw8s4HuiMgoM5fuQoVhVo1N45MvrxrSgAAIABJREFUC4GD6lWJOAkBedElgLbPuwhQLZ7zrYkIGxBhq4mxwWSSr0iQT1aIG4QWQrQ5RwV8MVdNg/OSRC/sHXUIeS+ZqMaT3eXTwWsQrlXaYQEVgjA5f8ENaQaYcFTLgEzDk/oksiCECfH83hhLVjufNhELq3xBZRrbDBXuq1K8ciAF9luIiDGfWs5JhhvHYDHuAQ2f12AVVAr4suh6gbxiVuBmMWzShUdJDLYAY2cHPrMME+ZCE0W943LRC0Ga2Dxv7dTXU1NE7wVI5Vsj+RyZNxZPaENv5vmRGVR2UIt+uBVUW0kvCnTtDFrZ9xz4mmPN7eqOtVr3HfgaYjzWahCOdQlxr4cXnvkwXDV5CTYvbUHUnsYcJnHAC5GGbUz7CzgzW8Du9AFcNL0PNRNhtj2Fva1pzNttWMQGzFmtN+OiT9BFFXIu8HxAWSk354XoinNWYlyzZHRHzSTVRVnEjCzEC7aH/ekc7mPL7qAl4QPtZcbFUOUr6DJ/59bfwKt/+4bTEnxxnK4wV+Js/wysT8dQRxWLBLF5iCRvyasukOXz0lpIGwOTNZKlje16hAPQ+kQNLmilJAUryREwl28jE4NNiinTRd2S28owZ8YxYybRI5spSdcEfxxVZqcUuSMcERXeJCgmizDjhehwBZOEeg09kQE5drKyMmGpIWOq2Wxe3s9Plz1+K/NOVpLbydmxpQ01z+q+h0YaY9yy/VUki1fgVxBXG5gN67i/G2OmxyXWYNzzMS5AgACCV81FmbDRR2R4DVoowoIPFQ/nnGO1rgZx5r1Y+k8SfFFQlFdULHSaYK5hdVmgGHITJBwD2aLoJDFodMstN+Lmm14y0Aucqs3ErTe8Ef94+1dwQXgOtvobEaYBopjisoQSZKxpGEpwVNC0MZpUvPeMSMu0MgVmKZPv804Mft42h15B07SZ05RXhcq/ODvJQJKRYZ5gwdoqR6t8FBkglTgZQwcbsYjNWMI6JrSzzygs5i0ZrzFJheBmgcp2uiXg78nWQK6f16cdOPTfupEp2tRzZjFsDVQl4TDPnJK2RMW1FBuafIrkwIvPYtcYtNgPlcBO8gwZG4iwEQkuCJvYYkJUMx/txMc+BNiHChYkjMhnktp1LCRJMeFlaJLR9Sx6UU9YWSr3t+GhJ/dWgS9q/5xTGjZV3omMHuekFhIUkF+fec1hpHyEMORp0UqpuI+8K0bekkw6TOQaafxuyf+UshINuPN5oLVqXgUTPvtrdpB5LcxnD+BA9q8OfDnwtTIHTpUze7CcV8DXrofi6slLsXVhK3odBV/7CvDlzeOsbA67s/tx4ab9CEwPBxencP/iNOayrcJ+zQnUqgkTExomT2sCNV0b8xrmPOpDcUFe0fkqcsCY17BAdxUA3QokSXp/NIt77D4sBkt5Hz1lvshEKPhKcd55Z+I73/3SaQu+HhM8CnuCndgYj6OR1TEPI69CXUqcKqsOA4N6jfpJ7OMIeSkI4ytDQPkIeRzIlGlIJbR0+AnGEWHcdrDOj7EhjFBNW0i6bcyYcRzy1yPOQqSW+TMFpOYCwOVCj6K9NmEYFzUCRCbcM4QonECuj8QFikA8VxWS32UFFlXkNexzeEe9IvV5JYQieuV5rSchp48wqKFqU4ynbPxOOZQMgRciqjZx0Atxf5ThUMyl2MOUzzAZ4AtI0FJ9aZZD/TKxqYbFtUkRGT0yH0Xdbox5L8NckElSuSY351WaHtCWJHytlBMAJ8KiDF8q+DJGJD9x9u4tuOOOt+Cqqy47IQA7VX7jthvehK/e/g+4sHIONnvrBHz1YnIfajNaUpvmVNGg3IQEuZi3xHo4XfitF0oxhuQOsb+h9VCRZuvUC0zRNB0BwCkZHMkfJPDi3yvtcmSbYDVDUQQTuLHLKAjcpgohNmEe036MRmCwlFnMxky257sNRMtiwMxZDGV8+bxw40fQrcCbLJgWAhWa+gxIC/gSoFi009FaR/3UyqufASNTx29iOLDtc3OUYZH5jxJ27GIjIlxQaWIrw94EiUmA/TaQQqV5RgvkqaTGF5nbFOMEX9RWpPhqpD0VWgBafeCLkLWaNxnSpAINm7ckd5EzbQV8aXFOAb7ycC7BV765KdT3GKTUHqx5+ycJE+v38fzK5Um9K1KTSNNwtpYa92qSckDwNZvdh/uybzjw5cCXA18Dt9j5Bwi+rtt1ER47eQm2LW5DT5ivCeyjIws7mPYWsNvO4Ux7Px66cw6e7WDf/DjunZvETLIFC1iHOVSEHeFOmMKbBGAigJlqXsM8k6YluUAZDdGV8TwWU2GJ6tDMKQmBTpiJkODe3izuRR/4KsIQuXAr96yhDzz3edfgrW8f3F/seLY4mQxj/zUMOu8zHv1f0fr6HB4S7saWaByNuIZZ+Jj3CBgoRquVg15eFj7RYMYTgRd1kRR8saKR4Iutf8iMsU2QhhasVAnWpRw+Qi2ax7owwtamQT1rY2n+EPanNcz5GxGnFSRSAkiujAAsXK5j5dKkGV0KiFVulCEi3UmvCAoo5DpeIjNBmCp05/lrjGRIgQArI7X3otbNashEqyfZEK8J33qYSFqYQAfjXM4Zmqk28EAKAV9zwvwFWB9UMO0RBCSigi+J1tYgyoAuW9hYI9ITnVQZBZ6NiyIhJWEH5++8ryFLfo5jwCR9zl+qkMt/S/hS6x7JoFkTwTcsP+iIbh210O686/fxzGtO3LP0VIGvN99wG752+z/gIZWzsQlTqCS0D9kOLrxkABmyZk1pTZiaQJiQWFiXBeECudUKUWPngSAU3bWKpSSFLwCsahOE0SERZSC0kq4JlAbhxk1U9DXRnewnIblUS8tY+8hSH2OW4GsOGzGPqSBG3Qc6icWhxEfbjKHjNdFbZtN4FoYgfU13SFdkRQqQzZlbdGBg3hXzAkUJrwgZ57pjvCbVHmMhbN4snj1N896ODH1yDi1Z+rIMCwm5UAbqO9iAHh5SbWCroVSGJ8zX/jTAAYIvU0Mv4xVwI0RWkCkeFk36T98iprivgFuCLyYP0FYsgWIrIj7TQOoZtKkDlueGrbQfUi8r9ZkiWkvmS/O8mBKgvUk1PYH3Rn0wblICE2gbL9606KexzRhDtTG6poeeRzjIIpsAdROi6Vc13zNo41B6L36YfM2BLwe+HPgaBny9aPfD8VOTF2PH4hb02pOYs1PYxxyjsCthx13ZHHbiflx8Hh/vLh6YbeKeQ00cijZjPtuAWRvIrpPt1tiEV0KOInfEnAStdpSMHwIDujzS4L6KaC5msag3twKLdgDMRW3sjWdxH3O+/JaqSwuDoqEgXZZ1V/wzT7sab3vHqzE5OT50Dz3aZxAIOpEN13KRfNyeq9G8L8TDqruwpTeORlLDDEIc8nxhX8SBcjFg1aHno+r5wnjpgqfClKz0Em7K9PKWN3mOmICvBDWToJ51UYvmsLmW4cwpMhptLB46gPt7Fcz6G4T5IviyliMaAhxjq9pPClEUfOW1izLuWhSwchRpy3ka8xEmJShMYSjRIG2ljORiaT4Q/5sVtHk4zxokjJpIFWKAKBhjPyFMRIsCvli5SfAVVWq4J86wL9VWM6xy3BBQEV3ZF5uDrzgDoswsgy/mIzJpWRZbuQKytAQVbFsDzLHdkVXNOq11hGiatZkbY5jPqIBMAJjILcQIPYIuMl8RMtvDe973Bjznec84qmK33yhrOa9ONJ8Jvv7p9q/gId4ubLSTqEgukKqmS0hRg03kcFDNxXWZ98aGz2SvWVhD0YRKWJNFnK2cCHz50nmZIYgOSL2ptKySxu2+JoHTK1CwNe+8qQBMn/PMhsgyT8AXt3kEYFN+hBqrpVPmiFbQ8promIZUOZIlI5Oq0gy5BhkBM/P3+vpraCUloR03jL4k2lO7jhuBXO11uXRFO3AINJRNj1YH8LnQmR9lTOhX8DWfdnPw1cV69HBepYJNzOViFIDgK/MFfC35dcQx+TYG9Am+qIqfoWG02tGmnEuE7p5UGTN9g6FU36RoeHxmgNTn+8x7S9FKmfQf5zmNmhrANANp10SwSOdLtX5pJVT8UUFbVqEK+PKo36ebNPbVoszLbJpIYVSXBSccO8rLZITgAep+BTaLkAQtHEzvxb/F/+DAlwNfDnwNA75u2P1wPH7yYpwh4GsC83YSe+kcA4KveezKFrADD+CiC7jstHDfTA33HGxiNt6KRWzEXBoKPU2SxPMz8U8KvnJxQ8mf0b2Y0vbcidFBQlSbF2yCjq+SA3NxB/vSOfwYByTJWSuf8pyvnGUpwJdm7li88reuwxVXXoKrHztYEX8YBupUga8n7nkcxu8PcHF1F7Z2m6jHNdwPH3vZyiVJRdVb2gSx6pChxEyZroqEerQ/Yq7RjlREEAlyNMldeawYNRujYTsYy1rY0rDYOVlB3bbRmp3BvpjM13rEzPlKGS7WMgpICX+evJsn6hbq3xwTJvGrJvqKFEbx38ezpTFsms2ZoD3nmBgsYSkCL2GkyFIR3BTLMastQ0ThJLLMx0RvSYJOzF9j2CQKa7g/sXggSwR81RBig1/Fet9Dhe2BMoa9qB3Gl+Z98W+GC4UNKAoJMs5ZLexfMEYKUHrWCvMl4pweEAcMO2oiN0EXK+r4IpATnXdqrPEdW/BHXXz7u5/DueftPu7UOpXg62u3fwXnm51Yb5keTlZG+lPkoW4G52oIDeVVCRi0bRXFPFpiE45fLkOQdxDlnBStLamcJsNDHpy/R4DEEDahB7kcbd6u4CuTsGMx2oUwcBNtTGFWwNcEaxqZb8ZK6ixU5gt1RKx25TyxhHi8QmYwSpMzrUaV6j8rifXM62JxB/PRBCj6zJ0kC8SWaDnzmhcQWGG5rMhakEEW1XxeqTCx+lmGZVswWBAmtMurkQKBnYGRnEq2D+pa4GDm4yALWrwGspQtkghSY2G+Cq2vQPYvtJQvlY5tVh2bAF1KZzBEKeDLCPjiBrbNecfKYWnxxC2RgkWGHZfBV76JVd9RKJpJpqXMVTLTKpqrzFeWqvbdPBlhgi/ReCNwZtgxFFaz5ofImJMZtLEv/TH+V/T3Dnw58OXA1zDg66VnPQJPmHwYdi5sRq89jnk7jn10jn4XU/4idmWL2IG9eMj5bWR2CfcdrOKeQ+OYT7aihU2Ys5XlJhTM9JbNIR/+jA5K8wdUQVmT8JUFYfUepOh7kQsXmYXQw1zSwb5sDv8HB3HQtHO19EKFRzMahCXJXwrENK/p4OzXy962fG5Uma8n73k8Ju/3cUllJ7Z1GqjEFfwgM7iXuXMsr5cwnWjVy66d7YIIthiU0ObURR9IOmIyL+qKi155XPbYNoqBmil0sbVmsaVuUEsX0F6axSGMY8nbLKAkS3UZVPClFZPKGfQvUAR13LlzOdXAo4rAKtDmUeg4HTlAGqhkgENbIGklomrGMU+wzTJ+gTCqVSaw0qshq0xI6Ifgi+nWrC7jAqLgC9hHFiJvqr3eq2K9R/DFMn0u/io6KdVjhlegGUZc0MgQeGTjmGxtIwG6XUP9KOYQFcKcmVbnEnyx2ox8MEFYGgsT1qNyvo0xL0E5Ai8G6JgL1MFv/PYLpFjkeMepAF/f/bfv4bbr34TOV+axxzsDG9KGJBLQMqp0xvlG8MUG7xU0CNxND4Y2YEJ4qp0CrMf5oXFj5v35VgVzyYkpvyVSthp2lOdfC3UKqFWwUVoHWeQqarp+E0sCvtZhXtqdVYxFh6A4oyA0f8JAOqG/dnLoSmYUi0Q0BC6qLEJasbk0XwQRKr7CZ4et1FhB2M0KHpfVusrrSkeG5fbSlNaQkthlMVMNHlKWxcOCMKMUTaU0RowtJsF6L5ZQLZtoz1gj4KttajC2iVD0+wi++OJmQQGhKNfzPkyAtvhXT8Amz8Tv5rNFyRcKFDMxv8N5ytxDueaiItqXDYlUacomtpC67RenIUvGEVEWneBL7pui2Qyl0oMI+GK6fRc2Z75EvsXj2EXohW3sTe/Gy/74RjzreVqFXhynYj7z3O68K2Pgqh2HgAUnExQw5+vXz344nrr+Emw5MIm0M4k5jGG/qcFWU0yaeZwRL+DM4ADOPL8Nmy7i0P4KfjzTwHyyRcAXK3foGAplZUlYljAjXa5mA+UF5blaVQG+SKlbLLEMnDkcvsFs0sH92Sy+g4PYJ++qQKO6UA1PaU1PoSClMIAud2b2n4ew8uiCryft+Smsv8fHT9TPxLZ2DX7Px3cs8H/Z51C0p3i/mnhOOELbFEEhMj0aHOJiyc+p7GkBvnQpi2TEmBQ8jR42VxLsXleD3z2E2bm9WDCTWMJmASVcSAvYLFo/lBcgWJGwS/4eF1tZcCh3ybHWnbv+L8/lEvby6IMLrWqka/WZJvQzCZvshZEdPRN/NfTFe2XuEZXVawisxXhK5kvDjgziRGEdd7PfqDVYEJbPxzQqWGcM6jYVZquA6wyV8XxMuCfboZWjysVwSSryjhh+jWwoC5tUNhog8oCEosCUT5FuDZQbSNBKemglrOBl82RNWFcJzI6IBvfQwa9cdy3e80dvPKY9TsWi8dEPfBy3veBNuDjcg4ewyCOpI0wSyVNj7loqz7MHYysCFiZNBxNksdgzNK+6ow0pfaBzIh93gi956XxgVaOAaybCSzI8QZiOgW7XillQ5H3x91Qcl8zXtDeLacxLeJxVf5SZmE8Jesh7NmENZXj5/cyRIvhaaXejeVsWhjpjic4ylcQhANOKTF4C59uKQrzen3ozhZD6t3L4Rfidd8xvZHGRJsez3VUiunkEX9M2QtUQoAPzJsAhryryGAGbk2cUAE6Fia7KpkieMnkWyMoy3EgBWb74dOlzphl2DNnGBF8sBJG5qZ6RvSaLrZbUc3ITlOfcijeVcKkKsfLJY2hdEvOF1cv7XgqbqW212Tg89tkjVvuZeqkPP5OgJkxo0a208OPeD/DKj/4mnnLNUx34GmoVWvnwWq37DnwNMSBrNQjHugSCr1ecfTF+duOl2Li3CXSnMIcmDrKNTIP9/xawPZ7H7sohbD5/CSZtob2/gnsPNLEQb0UHm7CUgy/RYyI0yEM4dLz6mGutVFHYXeyDyW4QXkm1Ixcy34gq+b3pLL6FA3hAltwitbtIvdZWM5rovcKA8d6uuOJCfPazHyht6ZNp5/6LGnTep+x5HDbc7eHyxhnY1qnC6wLfBvB9cYbKQ3C/zICOslmEHWS9KqgK+ApFVFTS5C0hRr4cMk89VwyroIOGaWEdepj2O9g1HcK2DmKxdZDLnEiIkJnQDKii5kv7JzL8mHFsRYZC9YM4FoEkmB/dfJj3Lrl7Rxy6hPGaCL+UF5XFOA87coEm+0XWS5XItTk477niW9SzCBO2jQlEUi1GUNat1PHDKMEBUTxXy0wiwLShYDC/XZP2GdLUKket3mRyv7IEvBJVipKllmAtqyDLgnxx0+IR4WBFakFDkGnARbdoYcOmLF3ci44o43csYRf/sF1LG7GJ8UvP/Rl88I63iUVufMnN+No/fVOekIsv3oO3vG11RSSD5tXxHoyPfeBO3PbC2/Dw6h5cGO7CpqSGSpTAWOYLUkA2z4PKAsknnLZLmLQL+XYLSJgrJeKqBD4KwAqpX1nUhTnyEfsERKygZZ4RmU0dA84lw3mlEE3CjvybhSNaqsEWQy3ZCJL9qpk2PJ/soo9F5nzZBhKvCc+rw7MBksygbWuyxZBNG4GXxypWrWTNUrJeeVW2bFxUFJojrynlK1lRRashtV2xrVjmdpc3NXwOqDUmIIktqsgOZh1sMgmmLNP/yYGy/2SIWa8iosUhhWpTBV8sSCD4IuOoZ1GwxXwvKvcT2DHpXsKOcr3KfPU85i6mwtiJVxQtMgIp9bZFN1g/L7aRUGnedUCV8Lmx4Sjk1Y45+CK7zjkuRTS+RRam0sGBs98knrTOknNUgValhe+3vosv9I5uIH8qNhO0njvvytNurCrorepwhixvtmEdcNTt4oUbtuKZmx6OLQ8QfE1iXsBXHahbNLM57EgWcVZ9HuvOngNsC72DDew/OI6laCu6dhMW8/wNLkriuqRiKD9kl6UhBA04kg3Lk2I91a5iztdS4Iky+aG4jfuSeXyb4IuOX36/6GimCd7MqMnTsPN8JoUH9VqAdvtfShtrVOfVL192DTbd4+Oy2jac0QnhRwbfAfCDPLlW96kqY8s7r/sNWaIqBF0SDqhI/ob0Pkw1B4+HiGLnwZ4gY3F+SyQmxtIFbK7HQOsgspQdDFhEQQlWXRCLHBGpU/WoHk7mi5pORRhSe8NZvydhiWL4uQaLiCMjUWy3k/9bvjP/b0/CLpqhpnyTLwyKsl9kR4Beqjt6YUik/xxQN13R+FqXUesrkpwZVs+1gjrujoG9NhQhSwLUCb+CSY+tssh6aBc/AQA5+FKhTenNICFHMl5kRQoRDM8WGmdFK5q8xpMhSxYEhB4yn/9tRYqiHXUxayN8H20cDHpopW0sZItYwKIoxUv4xrOo1AjvLJJeApsRdBDcWlRCH7f/0a345edeU3ou//9ZcD71p3+Gd730D3BpeB4uDM/E5rSGekxrE3zxpYCaramCzGI6WwD5cT7FOcedh+U4Pnk+VB7nY/iR04+AuuePiV4V52/CIh2G7vhiyE/AF8OBBftF8JUrq2cWdUuGcxZTZg4Nvws/ZBlDgKW0grZtIDVNGL8OP/ORJpCfk/0SFXjNgZBooTDmGbWyLEJKs/Dv5XbRbAyvZSSFCjzDdXowDF1ITiizx8pIATdWxVpbzOXyQ7TJDmcpaqkm3XN+EnZSM4ttumY95qmFCNiiKSU7mwn4IltGJk6fBF4/mTSdx2TA+GLKwJhsClgx7kvYkb1PKfTKsDhBsKZ1EBxpVwyRl+Hmgjn39KAigqxK+Lw71meKd87V7aWohQ3IZdBDZGz9FvL5yv1u6sFPtWjKVoGFYAH/vvS/cefeu46ar8OuR/1fMKr++UQP5SjerwNfQ7jRkznpCL6u27AR12y5FNv2NmDak1iwTRzym0irdCCz2Jm1cO54C42zZ0RZpnegjv37xrHU3Yy2XS9Nl9kko+jhVmhD68Kt7FeeBSYPOfeaifFEnHA+oyRA/P+x96ZRll3nddg+585vqqru6gGNboAgCIIQMRGcKZIiqcm2Bi9FtGRZThjJJCXTpi2JVEiGjkgvS7aznCVbtqMfyfIPyYqztGRYMZPIjJxYXpYUDWQsSxRFACQx91jjG+48nKz9ffdWFUCAQDOrEWqteo2H11X1ut579557zj7729/eWHoGq8Bi3lS43CzwCPaxRapbnKxbtOIRRlaNuoZeO8JFQVb64d7Ap7VC70T1b/7tP8c3f8s3Pu+RfymP8/VMKj/0+u/D2YsWrw/O4HzmI2osHoOHJ6WI2C94nBR7piHwI9nx8w+1GIHRgqQIntk51ke+aPmBfFaNoM0wNizlZFizKW7boNfHDtL5LmjeMHcbKoTuixOyBIlmRmOKCL7o/9X3tioPaTlBfyXDJUte99zfpx8UfYOUYSODou7nraX4vu9W6zo0HQXdukAElqaUK6xhiROuwRoXLgrzjcXcxnistrjiQuz3lr8TL8SM4EucvQl0yH4p6zWYbfLdaYqgmvgOphrK2BJ8kZ8guzDEQ/dqQ2pvfCPgiw2mNVv0W2ZBdngIKa55FebVAnvtPvaxlPgZCrI7NhkMKLU/NMpSKAT96b/7IXzP9/5Z3HHHyw5ipF5oCvlax/ODv/S/4Oc++I9wv70Ddwe34GwbY9x0CCyBF3U+hA0GtuO5YrTPAlPsH1xnek0rZND8BBUZDNe/QhemH0SoTSiAi1y4ar5U58fzqkbrmhnIjkcyX8KidWzmWGHGTsdgifWkRZR4SGtgJ6PJa4LWjOCZRN4jwdeyY2E9EuClwfLqLSfvSfzv+E4HA1h9FImDz02C2lwcdF06BeSGZeuBEeX7tGqpQ4DJjcjSRFjaGCtq31yHqK1kfJKZpa6LZUTmpO6ZEJnldRrC69gow65cjuFD5ouQkLFJGQLZ3DLcnlYaPGqTvkuTzBfBPzVfZIhZFteZVgGwcIZkvBjdJde+9I+KFQrHslYqaDpLXlnLjvwHAr7YVd3/Fskt9Vo4Ml/sOO88GKfd010MLMMVvpA+hF+5+uAx+Fpff6HL9CVfj47B13Wckq91EuVLXC/yJvh63+Ymvv/s3Th/bQybTrHs1rAbjlAFNcJqDy9DjjtO5Ajvy8Q4srwc4sqlBMvVKRTtSWSdqieUrh/KgXr5D/oanZA5wWlpiQsfOyT30GAHjXSUpaGHeVvjGkuPSLHv1VKuaug0Lm7jetd4bk6SLIdw9lP1Ai0pbKfSbH79U5/4G/jox/7q89pQvJTH+XrA1/tf/5dw9pLDa71TuJB5mIg3UIhrno9CbCY8dB4BrEFNICGri2pjDpVgvY5GKKa+01FKD+SUKoSOzNcKE7fEmajGvS8/BZPvYuvpx7Fbc6ljOMpgjNoXYoRB4OLqw3Xco6sFhT5qXI8sXM9xe66yI5/GkpQWErU0yvKfgjAtBfKRmYF6RjVEnCXHCRZS+tpwNaYdQ5SdGGvueQm+XHm4hAg7UngNMTYRZnQZ56JLGRuTf/qSFxdNFXz3nbgyQhUWKEdL0EduIlSri4OyFDXXZHB67Yx36EtGsfLKAx71a1wzJXbLfWy1+9gTCX7em1US2HCRPzRFU85CmY+h3P4v/uefw/f/xe96UbPH1zqeCb5+9oM/i/vxCtztXcC5LsFEgID6wbP0KPDKkW9lCZB+8qu+nK0yeS09axH80JJ0iMPSTzUcVY3K0iM8ONxzTPctHAfdjlp+VFVjDAK+OTaTDCdnFskswV5a4spuhqwdoXU0Go4FfDUdDX8JvuigNfRGDxmo+shrheCLv13sJtRfAZ1sHhRs6Tax9+GnQJ9ic3ro8Z0b/blwvtKRS1Yrxr4AMJapgdAxYshhTaCnusUr+CLz5cOD3G37AAAgAElEQVTzfOm4JPii5ovmx0PZsbMhCketF93w+RiIg7/namkt4NUuGknRgbIhRVnZnos7YkiszFfUf04VgRyCL87WBF8HmjbZ0Glc/IF2T7liUffp/D5o9Izk8a7iFA8Xj+DBrV89Bl/H4OtwDFwvGLmeRfJPG/34XO9XwNfJk/iBc6/CrVtTYDnFqpthP56g8Cv4xTZuMyVuP10heH0N1+1j9ZTBpacipKszaLtNlHUidgC6YAw6LF66mrFGlkunKmp/VGBbWAZuO2y7GttoxEcpCxkv1GKnKbDV5Ug9Dc5t3ZCkp+BLYkcEePW7VPGIUhNX27KYNJQ9W/zkT74P4zGja7Xs8B3f9c24//5Xy6H4WherrwXkvthx9elf/TR+4cP/FN9QreMBnMAtucUarTxMgt3e7sB5voAvcnxl26GiNroXo2vzuC5YA8gVN6O+A5VlNe7CI5cK+BphjjNBhftefham2sX2049hr2JBkuCLwERNVMkaaFacLknUQBGQENwQfOlzD93vnz3WFKI886alaNVXDbJmZUv0tRSXsESipSBZ2j0foddhalaYtXNM21K671g6orXlPJjii7WHixgJYCWnMEKEqTQhAKFPrzLtCKOHmZS9DqAfF2H9FKoDUv0Nw8IrGoIemLz2x4Jlx67RGCV+gv49E2imFrgUAVdRYafYwzW3iz0pO+YoKFy2zQFQlf2DmONSK8TfpBsYLfe2+KlPfBB3vurl+Avf/51fFYR9reP5X/3Sv8Y//OA/xP24HXd753HOjTDt2CtI4EUdX3Xg0Udwz2gqArNDR7fDxVjHhwrGB8Cs4Ez1XDyLg8WERksRyhim3hzw5MNIUv7MUysIRyXqPk6GKU5tBIjXJ9hLc1zZTpG3MdqORsORdFjzPHF050bZeIncITt18AqDUlLBl25bevDFQjdB1qAFE8DF8cWSYA3faTCST3auh52cd8hqzZFgnzDREqjTa6/BKVjJUNW+wIH58pHS1oFWMU59vmiDwsQG3cYQ2FOVqeBr6ZT5EvDVKfgaIsNomyLxT+J/p+Br4HCHeYDPJfgiwJTcxh6A6Rb2sOxouLHqjY254eVJU1Cqm+pB0j/0sEoLVGCwjDMFX9f+1TH4OgZfx+DrRW2VKWQuCvyVzZP4wXOvwm3XxvCXY+TdBPvxGJnNYcsd3OpVuO0mwL8vR1Pv4trjDS4/6aMuTsPac2jbsRhWyiJ2UAZU5oulqYalBilS6ETIfVZljbQx77QVtsQlm8JNHwvTYqcusd1VyIwuvAq9+H/eOTFSx9EL+8ke9MwXp5ZEInQGOuGIIN/QYLDB/Q/chV/8Fz+H22+/9esSfP3Eez6EL33q/8GbJ+fxAKa4JTM40bF1nhFDNHLgIk/wxQ48SIu56K96wfpQ7uH511htXSJYIiACs6ZDIAtrKnEvYzqGmxSvPDuFV+5huXsVSzfFqi87DkBgaKLQQBRqvricKCM0eDUp6/Hct+cCX3ymciDSo3XwDweRs0J53XVrHDZ1ax5C22FmU0yafcRdLil5LBux423lb+DLbYhLboRt7SOTbMyJGH6qnkq8mVim6cGXLqNaGFfXKQIvXYD5PQ02tgq+xCdJWTn+CwkP78s9h9sPipiB7cDgqiuw1ezhKsh8pUhZdKT+KPLghGVhOUvBl5T2xAahD3aWDlHlKW6+eRN/7x98FO/+C3/ueS/trwV8PfbYU/iJ9/4UFv/xIl5jLuCe4CwuuATThiLxTFgvtXJRbZOUt02DgNmOvYz3MByoz/Qc+hal5DeUI+n9x89DNrMH65a6Pi3wNo3+bADkB4VMMkS84t0uIuzKWN1c8zDZmGBR1NjeKwR8Nd0IviP40u5Vmo/kNhZPN2FyhLXsWVWWzHrWS1WoA/ji7FLCWC09C8crmxUK9Bth1dWT/4Cz66869eRiZNCOHUnpu24Z41XjNIwwX5wBFXxF2GMQOMuOYkhdC/NF1isgMytwSL3sKLAXHZnjmQiQk9127HbUQC5YT5o+KvGvI1ulN2VQtcyo1j4sO6r+i+VQgjStH6gGjIJ7DRenUbaWHel3xuEZ96w0my4cZR4svfY6Pv72OnLYi1f44/wR/PLVY/D19Uj2HJcdXywaeokZGYKvHzhzE37irrfi7CM5xnu6HM7ZSROQzJ7jdFDh3CkD700b6Io97HxxH1uP5uiyGUJzFq0hW0ZvJi52bMlXhiS0lFLPZGLs6JPEKIwhoNV04oeUdaV0O9Lra27pJN5i27V4qqOzuPqMa3DxAL90/yrlHylNDeCL61iNmAav4oM17NYGFqHGD/6Xfx4f/diP4sKFc4jj6OsWfD32qc/ibdOb8XpEuDnNMKNxJzaQGoboaNeftuirVxUnYbVp6E03pONsMH9UtkEmVy46YnzJXXwpVhNTm2HmpVj3M9hmD029IiwD/cS16Z23Q82efi8EvAgdFzdOwJ1F1yoHpnzHV94Gy4ln/4SjTaHj4PLUm272paxBR6iFEi0JeYZB2vuYOqph6K6UI2bUiT/DvhvhqSrGLtawEN/wRAT9iTBfjCCqlPkS7ZqWvcRpncyI5GDqZ1DWS+0qG8MNhK+dfD0nNdhs6HZAy+mDbk1AmQSUZ9hxBS5jhaexwhWwC7KWDl/GvkhQEtlbYXI7OM/BMnKm1cLdEN2kDSstNk5MceLkTN5XEHr4o8/9H884nNcLvsqywutf94OYP72NOxHhLWYTr4tmON+2mNa0LVXQ5QiW3CHDSUhPVkwKznRk9xx86p+4WepKOY78w5Kssk7U2HE+GIExGGKEOoD4/jyIYK7vztNeQoURwlDK1+SBFmLUOo47zKYx6rrFclmi6sg0UZfH7MmEWzDsiU5KG0EGW4XBWpRQS4G/StMHYwbDZhHprVW7FO24VCZUtzC88vou2IHrNQ6RMJ8WOxjhqjfBnsfrAkgatZrYdAUSyRU1Ugqnjx71bye9DkHN8Tso3xSMS3uRCVG5ECUSjm5UhqFCvjDYvs8SsAZkcxMhGap9IDY/ozJ5g+xeNzXitycbBp0XBJT2nnpF02jOppjdaqmf7ySQRge1qqG2jE0i1EuyxE9gymflfoPdUYXPlo/in105Bl/H4OvIlPT1eDBeCIdd7yR69Pdd7+cl+Pq+szfjI/d8M858fo71PV1G5jRP9GlssIuNoMbJUz6S+9dRVSukTy6QPl3Az8Yw7RSZYyFihsqMRBTKFnJOArEYH8wATDUShmaqln4xHYxHYXKFoqEBJcTJee572OkqXG4rPIIO27IvJNlN8EH41WfnHSi/1KNGFmVZvQkqWA7RvsthsdYi02Es0b//rV/GA6+9G0VBF5uv7Xa9x/noq3y18/vj7/kQnvjUZ/COyTm8yYa4JVtg1lSgKcTSrClrQx2UdImpb5LsgMWgVMFX2z+Hi56yEzSFJPhiAUJTFnmc6MtF7c7ELjD1uCdPgTbH0iVYmZlEFgzmuLocKi+hXZBSfJGSsuYucpesGpjnuj13vJD+FjILuijoO1PjTdUGymfiom4aOJbqLMFahRM2x8zksF0K0xUI4wgupvFvgieXPuZuhlVLAwr2fw72G7RPSKWsdJAvSEPXobexU9bpUKGkhTPRM1q6p9MWQTm6AZpJ91gP2bS8pjwQwVTqcuygxFPI8CQKXEQp+kaOOjUe1vugwxEBnJyzw1KPvpo2mAztK8pG6rsYvv/r//YX8brX3X1dg7ksa5w7+13YAPBqWLzNjvCGJMItdYlplYkxqDTHiBxc/dfVOU0LYlKK8xiH08jd5yMb/Qgk6fJvtLNOheAUwluwOSQII1gyXg1QFDXqikdgMB5RLy290ZZVewAJjGi8EHoFxmNgbRqiKkvkywyuCdA1fLfsZ1W3LHYVlgKqByXqIIrgK+nv1wYHLTj2PZkC8obkjMMzPbQU6NntuWRh3Pn1SOKQfGxjgqs+g93Hcv5HbYqbXIpTXYaxY5sFAVoiG4PWxtjo9JoboOjA/hL66Shnj+QI7OXV48AGAgfr9cBcGhIcDMftgbpWndH4R/3zFH4OSlw2rehI0mgngq6CyW0CxHrrGNkYGCmFjrCUjQA3eXKOHEeAll4JUlNTYWvU4vfqp/Hzx8zXdWuuX+y68EIX9ldbj46Zrxc6ekd+/lKDr79403l85N5vxuk/3sfaroKvBdvmwxKdt8CJsMHJ0x5woUDRpWi3aphdD1E5RbOKsFe2iOKzKG2CorMoKzqJU+fAqY1LMndwapTJRyeeB8rEuI7WAqGYYy69ANeaChfrCg91Fa4w9kXAl5Ye+ShBuT0QU+pcJfjKH9BWgVoajTM6NGMdCg6iUlDFg2vw6f/rF7G+PsNtL79wHWdHn3ojwNe1K1v4Wz/y32DvPzyCb5qdxRtNgAvZAms1LTo3scRab9PR7157ZoAt58qN6MR62PKgRRVhFcg4GF8Wdk6t2jtFq8c5Jl6KWZgh9lK4RgXMuVuDYVdTR32Ltqr77ISSMmerjRACjNTfiXFRorkRBuMrb62Kep51c7C2gGcZH8zzxeWCU/uwMKhOhyJolj3YTclzSwbiXBJgw+vgNTT+zeHFPhBOsGgTPLrbYt7NkDYjNG2IwASI2e0oBptcTNRlfSh/kQWT8dJ3s1naPvSMnHwalmMoopZNheqHDnVNA1c26Bq1hFl5FnNjcBU1LjY5nnQEXxX2+jQHCe2RHEFt+W9Mg5qZXKJbHA7T4MTUZ18KkFAN3rPB1z/5p5/E933fn0NA9PMib2S+Lpz9VmzC4F7j4+3JFG+ejHBLXWGcp7BNjZr5rDSZpf+6HcPzRtrx5tToNLQtApbmPIHiGI9CeL7ydgRdWu7jx2qQV7tIRj5GowkCP0RVtVgtc+RZiZp26v0GQcGXusiztcLaDe1SdUsYs8J47DCbBairFKsFz7+Ptg3gOs415DdDFIyQIiksFhY6/ruWmwTGDw1+cWoywQ2Jgi9u3JZSapVScM9+DXyRQpKhl7MP2ybDJWXMCDtmiqt2gl2fXvUd4jbDqXaOTdFXVlJ23McI+2YdnRdj1pArS0UKIK77ZN7Eud6T0G3arnKLRH98Aq/aRWjljen5F+Ald4VTgw0sNXJsTGGXI7tLRDnIbEteR7z6ec3yePTZmnXLzYKCL0mv6EvqftdizM2NcWgsO5DplA8EjTLDnIlXtsL2qMHvVk/hg7/x3+EV3/DKZ4y+GzFPvpjhffy6h0fpGHy9mBHTP+elBl8/SPD1mm/Dqc/tYLKthqhLxv3EDZy3xMm4w/oZD/bcPgq3gNty8OcegnIKpBEWiwbjE+eljbxsHPKyRFtWQk97IlSmU3mDgou3H8Dx3gaI/TECb4qi1ggNuj/vtMCVrsNDbY0rlllr1B8MwEtz9QpHtqxFTYNLArHes4YTk4sMWq5efSbkwC5wYe0YLUPLCleL0SKnj3vvvxM/+3Mfxz33vuo6ztCNAV//56/9e/zsx34W0ydTvG2N4MvHrdkSGzWz22jpQfCl2pWhi1S9eFS0rCYFAx+i4b8ekwokm1EDXnhTZoflBJZxlpglBTZGVJgsUGT7yEqWTdYkoYCuXonvYRwEiHyLpirQ1iwt0YOtkXWNMTPwQrSeSoufC2TlOVVQXwm+xEHWUFvExYQLgnZPKjPVf9a+sYLdrQRh5MPOjQKc8Dsx/UWTw0YBEE2wbCM8IeBrgpRdcC01Sh5GBF9kKmpGFSsTI6HO/S5fWCWyXsz8E+FzfZgxaAPJLdTCE2lFtcAQJsD6Yo+hjOPQqwiUNsTlLsRlY3GxLQR8XUKNfTqz987wUhAzLPm0qG2DiuCSv5/UpfynuaaSbWrYfMJNDctiR8HXob7xZ/7uh3H69El87/f+mRc1luu6wfve8zH8p3/zH/BAkOCbN07gG2cz3No0iPMVmixHXndYVRZZF6MRL61R771HKKGaqNBoJyDv4ziEx85PEbgfcs6O8TTtNsK4Qxwl8GyAuu6Q5yWqspEMUS2N98yXsH/MLaVab10DnLsFYFcYTRzWNnw0dYrFcoGmdmgaWiUkCHwCuwRZSyUTLSu0QQQuADqylwG6mueSI5sqQIIz+szxdXlsd2FE53bIdil7rNycADCyTxKfRYkDOwlDwCXYtTNs2TH2LcvdCr5OdPs44djYwrmL8UNjLM0GnBdi0zJLhOCmRduWaFsmCjgY30PV0uE+RG3YzHQIvpTPV3SuwKsvK/beX0PeKx9Vp8eYpA41j58WuvuOYmW5OHZpSisbkP5ruSakYaDFqC3EUqPxqS8jiAX8mrpRcrclVl6NrXGD36mewmPnazz4mV8/Bl8v6ur7yifdqHX/GHxdxwm5USfhud4Cy47/+c0X8NHXfhtO/OEWplsszbDs6JD5bEKeY8OvsXnaYHwfJ9Ql2qs12ss1/DSByWPkucF4dkZ1XW2LqirQ1aV4L7Gjh3qBkiWIKEQwmcEEI7iabtljoImxWAGL2sPcBJg7HzvGw0MOuMzFvhd/cuqgCLTi4uUq1IYsmOaoiRUFWTXTIQtYouo7xaQDs+/Wcw2alj416lWjegmdjn7yo+/FT37kfddxhm4M+OIboOD+0U/9Pt45uRlvDUe4oypwqnWYlwlW3fhZ4EuXYYVTvOvketjVxQIES0VD5t0gjWZhIwPTDyObYmPa4NQJ7rrnWC22kGUWbTuFaS18eixZD1M/EBDWlTnQlJJ7qHFPDPklAxYitydQm/hZx1FLaFzoj4rqhydJ44T4DJFTIJAZNF8arK1xKewu7OXsUuqpsRnVWPML2DaFbbXsaKIxFl2Eiwtm/o2RNRRiW/E9G1mDxDj4jdomDCVC7eBUtZaACcn806KP6tG42LLsRUZOjzFBojKNBF9hn0lJobLeWZrMbIwn2hku2RAXu0rKjlfQYI/jVyKOtHSkasYWla1EE8myUtsqqzF0Dh+UJ7lpEI+7gyLSEQZMQViSxPihH3o33vyWB/Ad3/HOFxzT29d28I8/9g9w7X//TXzb5mm8dW0Nt7YNgjRDsVwhrx3mlTrJl2JmyvIeoYhCZL2zMKjgi+yomPoKS9j7tpEptDWMt4LxKhjJRjRikUJLBidtogPbpdq5ocRtO3b4EdCzCzGDH5dYO+lhdjqW4PJitYeyqqR06QcjJPEaomSCOs/QFDnKokZRtKgrqhIIvsjOjgWI0SHUOQIw3ZxoK9C8B19Dj2bvYCa2F5p4oI8qoWKHKoOmaXWxb6bYoQmKJdTqEHU5NrDAhkkRc/4ROwqmVG7A2AAXJhkmwvrWKIsV8jIVoG19NaAl80XWS+8RWjJf0ixyGOGlcaRsqOkbNiSpwUpjigxtGUdOAuWVA1PTWR3tCr7qTgPttSOdzJiyjrwOElfL9V37ZL480TyETQevJQSssKKdyrjC/10+jUfPV/jlz/zGMfh6wavuuZ9wo9b9Y/B1HSfkRp2E5wNf/8X5C/joG74dG39wDeOrpVyw++iQcrfq5ljzG2xuGpx4xxoQl+iu1Ci+vEBztQVWIerOQxKegGP3Es35mgK2o2LB6ERifJSkrEcJ4rU1wMaocqDLLLoqRFZ4WDnGaERi2Eqt10Pwcdljc3enoIsZelymDYOOawFfjHOpXC3MGHd37CKjoJneN0ObvohR+z1fx6w6LlzyPVXacBq65WVn8E9+/qfw5je/5kWfpRtFa//Ye34cX/rU7+JdyXm8PRrjlW2Nm5zDIvfEtVt91wdFmzJgA5d1aFIw2DQQdI1VIN9bQejSMaS2LeDZBTY2Wpy9yUM8qVCV+6gqg6ZJUKcVmlUOlA3CGojJpIk7uFoxaIFN3w37DTOsoxTw1SMa+blaO+rievSmP9OlWzsmVeLM0oeydFxiDkuoaucgGYwMBbfXMPV2Qad+jw73SQKbzIT5upp5WHQjZNQCCfgCRsYg9hxMzdCWQT01dDlqVHhgaJpJWwHeCb7IVXTwDFkSgg7tBFMd1AAuyIoRKHKjMMBRIDMjPOVO4aJJcMlVeAolLhN8WTJfBnXDscgFrO41jTVKQyDG8T54rOvm4dA7b/h7X4Y86Ood9F+D3s7hAx/4y/jprxLgffRM/Pov/Sp+9UP/Lb51fRNvmU5xoWrgpysUqwKF87DqYqycCr/rjumDOgo1H1HVedIReGDaob/9AODKuVVRvlho9GVbHYs6fhX8DN50PRCT77CPkCmfBYyXI5w0OHE2xOTcCAgbuGqBriul4cPaENZPYPyYIY1wiwr5fInlIkVZ0Nk+ECNWAi7Qm1Du9KxTICJCexrL9vPC4Ewoo0R0Xb2j2RHmS5oDqL/sQsxpTkxmSxo9yAFnOOHn2PAyCXVneY+GsLxOeE2en5SY+tSYtcizBfJqqQ0lPjexLDuqzqti2ZHAi5qv3rR60KkNGY7SzSwsmNpzKPgiiDrUfbFsPzSFKOOrgKtsOa6UtVXwpRwfy45i1mHtAfji1Mm5gI0IfK/LoMaVcYXfKZ/Cl26u8T995jePwdeLXkWe+cQbte4fg6/rOCE36iQ8L/i65QI+9oZvx9ofXEF4ZSV9+CmnvMDB+Tk2Y4PNm3wEb50AGx6w1aH+/DWkjy7R7Fo0rY/Yn8J4XDhbmFZk9xix/GAT5F2MnB00cQA/GaFsOiz2M4bCIWQuW69tYH/VAgbXYPEFBLhsElmIBoaLYIvsFhkClmgYMl2SBWNZkkaDpsOSzIEIfmVLLWUd0/F7dMs/NGBV9kO7zbgAzmYx/t1v/BJuu+3F6b9uFPj68Hv+Kzz6qd/FW+PTeIsf4+VlhjMtP5+PQhzlB9bk0AlKXMXlc7CrbAAWfB4n7GkPvg691oStMgWszdBiB9P1CudfNsLobAD4FRydSLmU7qywvDpHvrNCt6jhlUZsG9g/GPYhvDK5s9VdolPGUioZLFP1naj+ZzAAUZZJFV5cHHR6n4kKbdD6qLO+Cvl1jz+YhwxWrDlCPIGRvYrQUfzdYDKawE9mSLsYV1IChhHy1hN2hdBzbDsRh9c1rX2HdzH8Pn7aBiGZMQFf6khO8KWyf7ok6cI3iOu1R5M6GcIPBkVrTqECRvKKCa7iHC6bES66Ck8TfJkW+9Yh9xzqhhom9bDjn5JNJbaWzYXExAhpodBTykzidTYYBDwf+DrU1SVJhOl0hF/5l/897rnnzuedfb7wuYfxge/4K7gzbfGuyQbeGI9wLq/gZUuJmKGrVGHH0mlL3yyCL+Pod1X2vaKD7YJqvobtwCFUGYCVGjqo29QAtIdORAXihzYpCsIUCtBKhL3QKzR2CZuUmJ7xsXE2RjimOVoJEcmxJNY6dPR4qCxsPqFwFcv9OVbLTNjEMIgQhSMR+VP7RcZNgKD4M+vfFcQMuVgKVQ5GH8t8DF4Xz7yh9Ej2joAZWLmplBVpc6EtHTlOxhWmfiqGq1UFZHWMkiV9xNj0S8zCBtZ2KIoFil6PGPkR8oaSCkJaZb/4SPA1XFFqKKGGGYOphJpQ67Wm2a8DfGTKhZpRDxsY/VRqplKyItB3Fyu/p8o2brAkHZOlSd9HzWPMZICaV6sCPQVfNX6rfBJfurnBP//M7xyDr+tY648+9Uat+8fg6zpOyI06Cc8Hvt73ytvw8bd8J6afvQg8vou4pUdSgdRvEI0NTsUWJ161CfsaC4waNJdK7H/uGrLHM7h5SKc9RP5ELQ0MJ+ZK7lFHYDRFig3xrCmoW7EEQk6CWQP6BsklLrafErmx1zW4DIPPI8QljKXbkeBLFqdecM8sMhoLCvMlsR067ZBLYOFApxidRiQItn/kdKZ9mLrHG4p0lPT/wi/8fXz3d3/Liz5LNwp8/fh7fgKPf+qzeMf4Jrzeebg1X+KUtHvTVkJBi5p6qgO1flYLL/BgmS/YtqgbAk3+nCzUSaq2JHRa+QotdDl2Cno5areNaJrh1Q9cgLmQAHELnErUen5nBewzw6VGdXGF/ScXoHtoYhIkwQSeJYNg4OoaVdNhXxgbAhUCp8Gbi7ozi8ALZTFnOY27cp4U2j6JPaqZSinPUrTP5gHmLkq2XO8d1zduDF1ao9DCtY8jDrfh1SnaJsUsniGZnkZaR7i8YAjWGBV1Pk4iname6XMVFOOx9MUmASkdsXZDsX1bijEmDUQDjuGe1XGOVguH5hNirzHYVAhTp/zMYB5KaFSYEa64k7iGCJdB8FXhiqGdikHpOeTVMGoVfHEcU6XEhhSyvYOhip5xNbg87G486l+ngEsTBAalvh4p3gfwRS3Ys29PP30Fb7znz+MMHF5vxnhHtIb7YXBL1WDGUhT1leIINxJQkQujwwCrlWgFWWqkD5TmEfJKLRF5AcqWVyuPEhttuHnqEGPUu06pb9cAHYYS44GFh+Divg9RasIZOrMLZ1MWudCEK4w2PWyeG2N0IoAdGSV2yd6kGZq8gK1DNFfHqLZ8ZGkmmaaT6QjROFF9IoEI56YyR1GkaHjefR9BMEFVjtCJgL+Goy6U9iPSjNGhqSsEDM0WHbv6s/m+gRcyU5Fk2wQ5psi7sTDxxmhJ//SGhZdIDhC6coS8mCBbNfCKFUJXwLEk2BWi/UoiH0EUIa9qFDVQtNRaJXAEvmwqEAYO8D0fvs8yvUHbEMyrEbFyn0Pn6MAqKvgazKcl65Kgc7CeEFAp3QmShiFdvbKLo/eY8oCV9VDzemHKAQGYbPIcFgP4Kp7GF8/X+MXP/P4x+HrRq8gx8/W8h+qlBEEvBQJ+PvD1l289j4+98Vux8Z+uILy4wshNcM1VyAKCL4uTkcXmnZuwr/fhRi2qp3Js/9EWsidKeMsYto7h+XSR5+5Kd8WBK5RqdxtYuTMyibOsUnkqdCcbFUjnHbuPPNRegNT3sEvw1QJf6CJcMQzi1bJj2ZcZ+XXqCgFe+j0FX3zO0Lg/LDyHHWG97qt3wjrUzOgi9bKXncHP//wnvy7KjtR8PfGpz+KbJjdJt+PtZY6zrkLZLlB0ueyoB/sHKS1YC7BJzrEAACAASURBVE+YKnVd53zKhZgArGw8BMFN0vHHsow2xveN9l4N561QmV2EkxyvfM1NMKdDwE+BNYr1CmDVAHkAZBG6baC8VqHc7dBmgCsVOAcUozPahwuVtdrJSjBAM1K2pYcBgiBAQy8hLpAEX566e/M5LTMbe4MKgkffU7aqqhq0BHYUuXOyp1s52QrnYZRE8II5wmCJLl+iZEdovIbR+AzSOsbVlRQmUUvsFQuZ2jdGHVcjPbccp33JsV+AuDj5hjt65RpY8BEmR7SBLKdr8MsQk3MUfJH9UvClLlCE+xUTCbo1XEWIK2I3UeEqvb88ivGBgk0LvXmKMl+VjOlCfO200Dj8f4jzfua4PQrACMiHr+XoH4CvITlgd+8PvuLy39x4AAEmOAPgDRjjndEMr3EWt1aVtHZwpHHTtMJYPNPITPOokJ+mz5ovHbODKYhqAKUzjoJ16yGKRii7DkXdgAJw1xQIaZLrRTJuKVEgUKvZUet8hH6MKIwEVHDwUCdYtznqLkdnC1QmR0fN19kRTt2yAX8zYj1ZVe9ZCre9hzrN4LdjNFfWUV6LkWUpPN9hOo0RjcnstkDE81+JrYqrViJ2p32DtVPA3YSu8lCVBeqSXZgl2p6lJAgT4EVGsmvFO4umvfALafKxwQmY4DScnfUd2CuMRjnidQdDA8Ksg1v6KOYBFvstIgn2JqtJJq6AbztEcQBL25TWoaw6FA2bjpT1qhrqIdXohdc+ryPZlLGJt+1jruTMD7o5HeMKwZTlH26HJV/NaxXGTwRkPc/X0cKCrDb5VotSwJd2jQbUgvbb1/2wEebrt3OCrwa/8JnPHIOvY/ClR+BGMRQvdHz/tLxuWRT4z266CR95zTfi9J/sYLpVYmJm2HIN0rBFmBgwc/nUKzfhvTlCF9fIn8iw9YfbKJ+sEWQT+B1ZL42mNUfAV8AOG7eBpTuntox9Vxc9m8hIcA+s4IuaglCCtQm+rrQODzUhrlr62zC7rDkAWyzLzJsMJcuOXKxMjcrR0JELO0uNzyVGHtrz1ZvmcHHSReqjH30fPvJ1I7j/sPh8vX18VsqOr2wrnPNalPUe8oalIDIgBDCeApvQh59E6OoKXdvCC30Yz6IuSiwydqueRN346ETeRpNVZaLol9WaFI23D39S4LZXn4ZZ79A2O3BJBmdz6dX33QymmQGrCG7fQ7HfoVw2yJe1dJmxm9UPfBjfwHKbbNXxneeCTNZolMCPY+l+bYVJ4HtXx32CsbalTxM7Hhv5Phde7rwJvqjX6lp2WPJqozWBgesskvEI0dRHGAHtaoFyscJkcgLR+nl03QSPP7FEznK2C4W1YBlRXfBzGJ+h1rTKUGG8NBbKokpNkhH3/FBczTVWxlBY7NixG8s4FXNb0Xh5EjvE9AYasDZ8jniGKXNHw+F5O8MWPFwW8FXiClh2JCsG8bgbwJeytwRfCg1VUn9UcC+2mz2zdbTTcfj70AE3dD4efdQF96d/5idw++234Nu//e0HU9eJjdchwBpOA3gjxnhXOMMDzuBldY31/jopxayUcIumCARfFjMssG52ZZNFtot9eYyt8vyO3rvi3G9iDzYJUHStsDjSKFDuIwmNNAX4PvV4LWh3UVUsyVUYj8cYTyYIwhCu7VDkOaoCqEorYeVps0IdlFg/O8HpW08humkNSIhmM2C+j3ZnH3VWwGtGqK9totweIa8z+J7DdBIhGlkYv2K7HkzATt0aaFOxKhFga8bompvQ1j7aukJLBplsLa1HCMw9Cs5bNI12S/ueRRQTqi9QNyl8fwPWOw3XkXXlhnABG84xWuuU+aIObRWiWY6QpQZBFyveEbheSmxWkARAHLM+jobgqyL44lYgRM0y+qCzowqeDDK1nJJVOvTADq0junHRcq726epn/MqVi93AhprcPgNWGnp7GSGtZcgZF5Ym2to5GrTMxaRY32H/gPm6iC/e3OIXj8HXC0GDl5zsMXt7ewMIv+4396cFyPz/xV79f3ldGhX+pTvvxEfufj3OPbKH2XaLmcdFo0UadPAjYM06nL1jHf7bYrioQPl4hq0/2kH5ZIeoWEPgZmjagUlgIamE3+UIHJeTGVbu9AH4qti2LLYC3J/xEmanUIDKj7AMfOx0rVhNfKkxuGZZLEIPvhpluqzDfp0K+JLSI8EXS1yyG2WtRAuPB6yX7Pb6kgytEcSQ9RCgvfa1d+N//B9+Bq95jeY9vtjbjWJF3//uH8UjD/423h6fwVuCGK/qGpzzuatNUXSZTPz8bPRzSuIQQRTCjGKgoN9RC0PLhcCHyzMsVyVqbwMwCTynXWOuNeiaFlWTIW/maP0V/EmJC3eegktyZPlVIEhFS+O1AXw3gVdP0GYh2pWPhsihY5u/Q8qOsqZCPI4w3RjD+QqiVPgLYbyCyRgmGQFpiq7mYsadvp7/uq5hhA1RYMEWezZoyOTP7khaT9QGVdairj0UGUs/QDwaIzk1hp8YNMslynmKyXgT4cYtQLuGL31xW0s/XSSkCEcRlTYB4UOs8IaLFQOYeSf7xhtJu9ADIpIZZArY+k+ASAf1PtRFzW0VZNVkvAR8BailA1IBmIZ2RxLTtNMxZ7IQ5uuKWE1A9I+MhFGXOsKuQ/ClZUcejcEkeCg79ovngZPbILLXsa68x1B2/ErwxXH/vd/7Z/Er//LnD4a4MXfAwwynALzJjPAtAr6A26tSwBd5PqrfGAZNEXkqXXcWU+xjHbvwDXlo6ihzWL9FkDhEUw8udGgCh9pzqKy6o9MA2ZR7iKi9C1gyU9sT+r9x00DKNo4ihFEk44Agpy5ruDIB6g1UZYV5sUCODJPNMTZvOQN/fYSuzFDsbKNbpcRU0hzSrAy61SbK+RiFy+BbYJxEiGMClgpNmyKIHHw2PHL2IPiSzucEdb0huaVqV8xKHDcY3LAYKeujaYQN6xrdLASjGJ1N0TUZUCWo6X1YRajIGNkVCreFcFwhCA2JNvhVjKg9ga5OYMxINiGG3nWuQui38JIQiCO08zkqlhNZdmSzB9NDaJMh5XBCYJLY2qQgHbYHRr/aLTw04QzgSxWJh2D9aFOMAkDVu6luv++27ZMIyBmT+eLYllmb9i191yTB1+Vxg98snsajFxz+9cMPP2MKvVHz5AvN08eve3iEjsHXC42WIz9/KcEmwdcPvupOfPS+N+DmR/YwvlZigjVs0aHb74TNmJoWF14+QfAO7spyNE9W2P/cHoonHcJ8DX47Q8tdmeQHMgSjgO8G8JUgxXqv+QJKip65G+uYU8ZtMneOESp/hLkXYbdzuNo1eLRrscUum15wXxiyAgq+Fk2GguDL9MwXwZfkxnElpZ9UP8kMwIuPQu+rXxLvn/61f4YTJzawsbGGV7zi1us4O/rUG3VxD+DrbfEZvNmGeEVd4GbLpZg6N2WPJGIktIjDEGFIjUgg3ltSCgl0F1uXBZZ5g9xO4AcTxN4YfhehKx3KvBLwxaAbsl/+tMKFV55EFxaYry7Bs7kYZ1qarNI5PPdQrpRgoEt5HCcIRyGqNkflCkRjH9MTCRCQWaKYX6NMbBAA4xGQJECeA1UNR/QklFOLpqpgig5+03e5cZWkSSjBG2spNPoqgWrVoipZWerQVhbRJEZyjqCzRrG/j/TaPkb+OuLkLLJyjGv7PqpuJq35nlPbzcHNf+zPqciSkiatLEQkL913RiwpQt8iCjwEpkPHjkQxGiXooI6nD4Jh0LaUF0NU3CAwfojMl3iTEXxZVCZE6tawTfDlCjwp3Y51bzXBUO8BfKnei3ctofNMq5bvsOw4pKIOAGvoaz3schxUYkOZUTcfvB264G9szPD3/v5H8P73/4D8xNhXwGCKk87hTTbBt0czvLbr8IqyxIZcpUMeYSjsF8Pd+d3QbWOGHUR+J2CmcylsWCOYApMzU9iZB+c34DWLxIc3oqM9YNIMhhmOBDAtmdNaGg9Yfl5fm0kpmnf1fGN3ooMpxjDpFE3ZYVWukLsCo5NTrN18Rsx3s6tXsdjahld0WA/HUhIrljW6cg1lFqGocwFfjBMLQrLs3ACUCCOLiCibmYW95QztH+CvqQ3GsJmTKCgOZ8ITbu5a0X7xvROQBTGjtkq0dYF6FaJKyZAy4sjA+SWacA/emGXYCvWyRVCOMWo3YdwEnZfA0ZpDytulGNV6ZL6iAOXWFsqOBWcCwTFgadxKM+AantPEVu03VtG8/l2tWtTTT0vgQ3nROTKUA+t/ZGHugbtmQapsQW1OBnGDKCBR0pLCaiey33lisUF7innQ4BIF98XT+NIFh//14YeOwdd1ryb6D27Uun8Mvq7jhNyok/Bcb4Hg64fvugsff9PbcPahHXhPLTBqx9g2EPBFjcTENbjltgTJO5ilUcJdbFB8foHiCcBbzWDaSR+wzFfgEjS4p1NC7IFBJQV7f4yHwqNY2UdHN+qOfjgsZVDbpf44O87iimvwBBjNMjjak+XS0mNuO6y6UpivnEyY4aKlmi/uXuGOgC9huY4yX/QK6gR4vfGN992wwf5Cp/qrnd+/+u4P4IsP/g7eNjmDN/SC+9PMy+vdsLRJQFkasgeshMiunO3v0spPN+sabV0j7wz2WgrZJ4hMAr+VmpDwLWRd2F/YsK81qnDrK0/CxSXm6VV4dYawJY8TAHWAMm2Rp404khM3BbHBaD3GeCOEnRoY9p7bQsCbiWgS6at+xPNlFy/1wdVKSimisueNEzxpp3mMbieG53zIKhn2Jq3StQY0WYMiJePloyRl5ALEswiT2xp46wvku7vYu7yDoB3BtyexvwyxqtZB1VLrYtEVMnCGBWzKxtftlgQka+eimkmofxfZDYIvdu7ymHE4VWjrBtUAvnpdl6rB/J75IvtF93F+zaBoapmsfG9p17HtAjzdqsP9JVRi4ZIbAj5tfeBd47MIrofmkQF86dhVwf2wcA7sxcBy6deH4GsAXHKQj4Av/f4nPvlj+MQn/mYPvm4XVnSjc3izFwv4el3X4Y4yxwY7GuX6k1AfLE2MzKpyLuj2MAsWmE48+D7NjldAVCGYOkS3n4E9TRsIXo+5lgUJckrSjOtA4wNkNYscdZoiS1coyxLTyUiYJY5pAjBZ/DvASz1gh6C7xapKkdHCZpZg7dQpEbWXu/twRYOwohUKjVR9oPGYho6UY6fMZTMQkSHuS9388GRlWbaXjQIhCsdqYIGI4L8RZmso5UsBj6XpPh6RQvy6rsAkBC9gM0aJuqzgshG6gsBrrJDXFghPtkhOdEDQols2MKsYNpuhLUJ0YaxRa5y3Wmq+anixB4Q+mr19lC0NpgmgRnBeItpD07HLlGVS5Top3mDHo7BdBEfiUn8EfAmaYlEgF5ZPpgjRPNKgVS9FBV1D9+bAein46ttPUBlPRPdMhfCp+RJDZIt9gq9Jq+DrfIf/7eEvHIOvF1oAnufnN2rdPwZf13FCbtRJeK63QFHpj9zzanz8Le/EmT+5BDyxjbCeYtslSGWF7zB2Gc7f4jB7pwPGJXDFoPpCgexJA7eYom0naKW9mh00Naxh6G4K31E+7CN3iXp9UR1ifRWQuliYCS6JTBikQDq1Y+w5h2uuxqNIsU0/L8cpQzsdpeNRMvNqsZrI+5IjgZfmx1G4StPC3tBTZpcjwuSDsqN+7+GH/p1MRCdPruPkSSbcvfjbjWK+PvDuv4YnH/w9vHNyE+5zFqfzBWZdJTmOhLWcN2WXKqUQNXCgjsoPrHY7slxTs3uqEzBALZ0Ro0ruVlno1XghNZQkCFnChgXO374BExdIS+0g9MoSnqHwN0RTWOSZQ1Fqech4DpP1EOu3ngDOjiVqBosrcEEKsfny2cFIVkFSgGVRKJ96SnQ8Em9kfVhGnNBMdDVDN99A4GI+TRdAljdqh7I0WPJ1C8YahWjZ4m4DTKYhprc3CDaWcKs5yu09eASWZgN7qxgXtymtZw4mTTFYTCokRHxs9rERzMVOglYDBF88pqrT0nMfBiGiwIdHI9SqRMVOzo6Mz6wX1SvjRbClgdu8M9hZF0Ap/5BRo+bLrmPLeXi6y/GUyyXbcddw3GogMtkV7T3l+O7tJqTsONiJ9GbBPQBTJdhRTeOhsP7w+wPoOlp6fK5yJBs06Owe4ZTr8GYvwbdFY7yua3FblWK9I+yi9YVFYQIxfCgExloEQYbZrMTaWiiyBBrTuKCCpaXcLSeB01OmMgPVQnM0uxrpIsV0fAYwPE/M/qnRLlKs5gvkWY5kxJJjKBoqYUx5Y/hjGgCrBChrtOkSS1KwkY/RxlRGMZk05kUaAvkV2V92P06AeQu3X6BMaUWhmZK8cpqmA8k3LwhEd0bhP7WJhowrXaFNDtfSN6xF27Si9+JuRzY4/aZCZFPcSLCjkZsMyeTkJTVFV07QVhHKhmd0gXCaY3TSwEw9oHKSCOIWEZqFQcv5tS/Juo5sVoMgsjChjy4r+ZFR9mVHZkF2Hcux6kMniR19r7M00RwAr54BO0i06JtxOsa5a8rEYDdxYOchWnuWVxWECert+Nktqo6vFqLkvN0zX7bz4Xdk2YB9v8OlSYffLC/iy+c7/NrDf3QMvl78MvKMZ96odf8YfF3HCblRJ+H5wNf77robH3vTm3H2S49jdDFDncfYcWdR+etwXoOJ3cV07TJu+qYO9oQDdseoHmmweNxHsZgga2eoxOOJVHQNY+i9lIFTdkdXbJyQvDUVIvuiXeACRhUOOTJO6qUfoTAhll2DrbbEQ1jgCkXhnOcIrgRaaT7ZqmXJbMjE00fd/1dwDE5+hrZBiXcNMB5Ey+pk09t24hOf/Ov4xCf+xnWcoRtXdvzRd/8orjz4e/gz/gXcE0SY1TkM2TwvktJW12o5Rl2T2DVIgboaJGo7gdozqGBbFxbqnvxOzSY0Dpv8RQbfZ9viApXdwcYZH/64gBfTM4uCqAwN/ZJY8nAzpAuH7Z0MrG6y1Lm+Nsba6SnsxKIr9lEsriA+FcJ5fHVpuVRmS8qHHdpVicCyGUDz9CRPhoHK5RR1eQKBjaTjTGKhaoe8tpg3EVadFgyrxqBrufB0GHk1Tm5UWJ9xwSpRpTSGpYXJOnK3iUv7MSq3IWws9V4j9uvZBUZ2H7G3gscMRfpzEZwyQ08y/4wsxlEYCPtl2gZVkSIvaDRKy5M1LS9y6RMBNCX52hPJbkc1kVXLS944vvctu4YNnnIM1k5xieALtTC2UpYSaw6OSjrNDVYp+jj84c8GZku/R+86bWp45jg/9NjSgTyAr6NdkM/WggWSvXoeBm/zqPmKcV9X4kKzxMyWaOmh51mUPE7cLNUUyQP+uESwVmA09jGa0iU+R1XOAYaen16Dt0ajU3pCVUQtMh6rOkUy5ereyH7IlS3yZaHZjnmFtbWZsFPRKIYNQwU0ZEmzMbCYAisa/u4L+0XD+3CWwE/oGxjBp06Kx2OVKqtmY6IC8SPEItNmE24kqNWjvQndcBm/4/NO9lgZZHgNvERNohvm00rmkeYk8nAyiJxMGTsNed1ptzH3FgRhFnWdIKvGyKtQrCqYExkH+1gbF/CnvjDBLveRrjzkuQ9XtAh9soeMASIrTDd5Bmdb0XsReBVknh1TFEaw/kgsHmjXrymuQxm66xMg1JmeikW981rTRihadgiwFG86Jg+wutqbTzBbUmC1tJPAioM+ZQc+Gm48TIxafL7UlNY0lIyo9cp+4HB51OE3i4t49NYWn374Px6Dr+taSQ6ffKPW/WPwdR0n5EadhOd6Cyw7vu+ue/DxN70Z5x5/DMnTKapVjC13HiUDYG2Nqb+DtfUrOPVAivB0DKTrKB6psfcYkK+mKNwaSkxlSZdcRUNqnFYT6vDTGrIQFIsOjuZs/hdlGHI+k7FEPndXHlZNg+22xOexj8sehdFqNSEKGTIF1Hl0LEIOoOsQfFFN5pA9I2BHdsf9EjfEtUiZoV/S+LOf+roCXz+C3Qd/H98Z3op7wxGSJkXb5brId/S3YrlALTrY8O0RREinkyhHZApVNzOdcgl4iDVYjNA7f1OJwORIohpFcw1ZdwWnb44Rr7HbqkE85krEFTICuhG6PMJit8HeDtvu6XPkYRL7WJuGiKIWdT7HfLWF2bkpOo82IpTXKfhy0gffwTQOgfG1PZ75fQSRNQXFYzTNGkK+TzKW1ANVHRatj6UbIzMz8cyq2E9B+xJ0mJoaN210mI0ZdTRHOt9CUTWo7TpSt4l5cwqlgC+m7jESmuCLUUpL+Kbo6ywETQRf9Ebj2m3lvQW+h5ALMy0m6lIWYbI+pRn34EuZW7IB2hPZH1kJVz7waBdwtm8SbAF42qV4ChkuIscetYsH4Imv228ien8vbirUKnPYGujfBwG+SusVsg3POEhz0MAjZYQOXODU32koV+s1MPycheURqHh8q5/gW6IY97U5bm6XmAU1TCjbGRQsVTcBWgo2G4sqXAKzAic3p0g21+GaFOXuFRTFUoLPqQf0kgh0tfVGY3ijRLoDweQLMkiUHTQGVdGiyGrkFNY3LfwwBM1hoyiADQhyDEwdAnmMbrnCarmPvCsRrcWYnj4Bb30MxIEAPJQ52r19NHkO03oI5hFjGtEwpaElM0RAZFGIJUNvBUsWl+BJlPUsK7aIRwryCbz4Tjkm/IDgzqAoyBb3JqwqeZej7fudWKwUzQhpPUXRRsL2MbNjGi6wMS4QjkmfeahLH4s8QF566NIKiaW9CsdOLfmVIpuluL2j87yPQkLNafCbwNhEY8C7Ifuh794+aCDi+yFQHMAXDdCURTQg8Co1RkiihDT6STy/+gKjgi9qynogxgxTYXhD1H6AxrI5yoNXaRg5gZwwX+MOv1VexKO3dPj0w589Bl/XsdYffeqNWvePwdd1nJAbdRKej/l6/zfch0+87W245aknETyxQLEX4kp3EwqCJttgFu5iY20Lp+5r4Z0IgOUY9eM1Vpc8FKsp8nqKheMyF4pGWmwDxKCPSwnjhShC1U4Z9cEWgl10YJkoxDyUAr58rFqCrwKfwy4uG+6+dTEa5Ml8pPCc3xt8vQYCXg1V2XE3lFkGBkBLNRo1dHT3rz//5NcR+PrAu9+H+YOfwfeMXoH7wwRRtUDVpahEmKyMkopjaVXJImIfkNs3rGtPE6dRnVKpYyKJoJ71CsDIFtE53PoZWrcPE69w4fYTMHGOvNgVp/fQBLCGwdQjZCuL1ZINlVZcurkQjUIP67MIY7bvMz2AAdeRE3AsrFfvNt4JAGtRF5UEXNOagqyduJGThehYfh4jpGcSd/9tjbJ2WEnheorCzqRoKPlzGrSCiWlw06zENFqiLXewWu1ItI+LTiLDaWznGyhxUvSE5KoSysUFfGk5SQK1+7Eomi8JX+4BreER7bsdxbqEmaHUK1LTRYsJLoYEXr0TmDAAGgg9eIPzt7GkOUeEbXS4hEzA12UUmEvjiFrjClAiyOtLjWoowTHKvx39owBtYL6eDcD4ferGlCXjb+39nA7K7hznR8a+fJ8HzEPoEtwygK8wxL1NgZvbFdbCCjaCxnkRfDGMumLIn4cqytGNc8xmCSZrYwFf2XwLTZ1L4LpPjRcZMxqRBgFsGDAOFImbIGDnLX8x8xBpI1KzgtditSQjSV86Woh4Io6n5xujoUzrkGULLLIFatNgfHKKE+c2YccsJXZSdq+zDNneHEWaw9QG42YC5J7YlDCuJwrH4hFXMqSe+qyD49Gz4dwx0E5COi31+HCT4fk+fC8UT6+aTG5vw9APDZ1TGIxtDPJugqKb0WpWDUqxxFq4wFqSY5w4OOshL33MywhlFYA+GjHLuGIexsaFSk6f+G557JgMULLsR9aR9XxDS1vuQhhJNHS/9mXowcNLgsmPgq/B80tH1xAppMH1GiU0mE5zzhbmS+6M2tJZhF2OtReiFg8+D7YhU6cAbu63uCzg62k8eguZr2f6yd0oecYLLafHr3t4hI7B1wuNliM/f6nB1wde/Tr8nW95B259+mnYL+8g3QlwrT6H3J+h9WpMvW1srO1idgeNNEu0Ow7FVQO3GqEqZlh0LO5wwWNfGXUkGiDShw1JM7oGP/fdYmJ7SeaLYl4aYvoovZ75IvjqcvwxtnEZZHy0LMOlZWAFBocklSErB6AWEuLF/Czw1S9EIsjXCfaZnWDAJz/xwa+bsuMH3/1erB78LL4nuQ0PRCNE9Rx1u0BZMwyTPmoD52WF+pdFnx12hntnelAp8JIpma6rFOk6PR8aR6J+7NTpUJPisESy3uLWuy9Iy/z+tSdgihajLoHrIsndzLIAZR3DuQTWMJxYBciR38rdWg0s92PmHGpJjAtiW1M3QysBPl9fnQua9FURoInPFsvQISJjEBqGWtM2xCBzEVJMUHhTFCYRo1WWsWLTYupV2IyXmPh7qIotAYxWxP2bSHEal9M1BrtIhyKhUYwMI7uCT2+4RguvqvdSJla1WqqEG/rHtDiqTkmVcciYzCDLknZ/cfMgwnvJBeS992oXTR5LoAaps9hBg0ug3isTs9WlMF8qMNP+iD690UAsWPi1CLCHEuPB4zPzHgcfsAGI8Uph3ulBNM7RTcZB08nRsc+XsKIDvACHt9oR3uWHuLctcb5NMbU0Nq3Q+EYMkJ0LYAgYGjr0F6ijCqNJgI1pjLbKkC53YFr6ebUIAg0gz1l6o6Gur6yZn08RuDF8ZjAyHYHnnhY1lIcJ68OxrcHcZKPExkrCxluUXY6C5UBbI5nFmJ6YwI84FnvwVTQoMzaaaJeubfmaZLEMwjBBEk9k3DV1izRlhqKWbbXTUc09CFtZ/hbmtueLCLqMIZihwe/AmeumTSKKev6RY4G6VTrcs3tbcy+XWPPmmMYpxgFnL4u0CrGqx+JW73UMbzLSZ8Kgeo0/45hjiZIdtAEqF6FyGi8kiRWG0oplD76ONhQNC4he84cAjH/Xbt4eUsrY57jno7jcy7U5XAUaF6VfcytXyoaaY6Ch4J7jSCTvdgAAIABJREFUm9mOfVYIux0vj1v8VvkUHr3Q4NMPf+6Y+bqOtf6Y+Xqeg/VSgqCX4iQ8H/P11179OnzyXW/HhSefhPfYHordEFvtBVTROhpDxc1VTMfbiG4mq1Si3e1Q7TrYYoyunWHOXSxOomT8iElgHCNIqCfh/owyT42K0VAffo/sAScrkuG8e6g8mrBaYb52XIE/wTVcQtoHl2h/nmi+5PGw5EgNmPzpd6AqJD+68++BmcycLIn2yurhOVJe44Ln8Id/9GncccfL5DANu/Dnu45u1M7qxwR8/R6+J7gF98cRkmqOtpujaTLRg5A98g0Dgi2MCHC5e1WhN4GXLCM9AJPptGUJjbEgqkcaFEmGFgFejkVzBWFS45UP3A6XOKyuPgE/txg1Y+QZHSIs8orgK0LTUpeVKGlCfYrAZ/KWqjciQ0CMxK4y0ewSgPXgIqDQuueGjoZs05qB5WhquVhc4V24OUvINEHKkqMlA0fH7QqJaTDzG2yE+xiZLdTFFopmT4TPnbeOvWYde+4sMpxCjal84ojBOF4qJa+soTZRUwgptKcFq4Z5K2DQJEL9rlpUMku0QelxzLGL0UMtmkUuRr4EIFOYrAVHAqqeYSJgcx32UAvjRfZri+CL41dAErlLLX+LRs924iBuyT5IyWtwLD8sMR7K8LUDcpDj828EX/TB0/dx+B4O/36U9R1GtYVtHW4W8JXgXV6Me5oSNzu6ejHEK5PmCRvTkypGVxq0Fd9nI7E+m5trSE5tAFWKeusKqnQJazoEvkXdtsiKUkKZrRegJQNVRPARCVurW7MB9PL866ZNIfrw+diIoKOss9pQQ0DoRwbhiI0c1G+xzG0AdvW6UHwDRd3o+2LuWuX8DSwns7uaTvCVlJS18KhpnBo0r2XGsR2LEbFmpB4Wdg/DeZQl7eFXP6YZeB8jl65t6gOZb8oRssCat8A0WCKiCz43FVWMnN3hbAZxJWLPwPfU1qTtFHyx9ljKdaO5jkO2I2PYeAw4cx6aRR+61utZ5XtTsHj4OOS6DmJ8HfMKwnTsqmJxMKjgSCdLzmubc3CHyvPReLS6cD340lK2mqxWR8DX54/B1zH40iNwoxbJFzq+f1pel92O773rXvzXb3wjzn75SxhdytFmY+zhZaijk6hdgaB9GuPoKrxTS5w8PcOIocVXc2Q7FKdOUJsZdrlAmwkaCrS7RIKICcAIvnKBTVoOU69l3inJFxkoKM+vTIDCN0gbBV8P4yqumEwmQf7rAXzJI2l+2wMwBmkfdIcxO/AI+Bp2/7KV7cHX4H90QNPzZ+YQk8mJ7STn8eN/66/jzjtfjtls8hWn+0ad3w+9+/1YPvjb+C5zFq8JAozaOeC4U8+kIyn0QwSe5uMReBHt1DWZFnXx0WOrSwonWEvxMcuTfWlNoCfZKcY8mQyrehujNYNb33QXEDfIHnsYzW6FMKNhJHfGIziGKlceFnkj2j0uZsoKEb5U4iDOzLu66mN9pdNRFzCCL+FspDGgl4iLKJhzvrauk/2QYOs+g1GCqpn1iTEKTNDYmBIxea0YLda8Cuv+PkZ2G67eQtct4Uc+2mCGnXKMK6WWH0vMBEoFpkZiMxjPQ9pSo0itF8cVP4Uv4nuGB9PNmxsGXxJrNNpbCnq2ReUNx5h8ADvAAtWMtaYvWyrjJRE0/MQ0U20LLCRWqMAV5NhGhbRncAdfJYVKBg3DtjU0ELbRPFItSB6Cr+HrXnZ/qP4yHXLHYO5hY3GktH7A9A6LdP+zgX1rgPNweIs3wjv9GPfWNW7qGJFeorYl/FGCYDyGMyHKFS1HStF1honF+toUycYMps7h5rtSRvNClsw8OGYTpixrU1flizlw7HVizyCpBS1lf0NQOZVJAQLDKCrqAtkx2oiBL81ys25NxomwPrYQg9R4FIgDfZrm6OgT14XwkMC3I8CEwCTEsimRpbRl4BXAMrr6fJHVVHWkapvEYZ4O/QTqhoXAAcTotCFsj/EEwEkkFoFRp9mlelQ5KjX7koVEgnsjxek5NoIVZv4SgS3kM+d1grJbU+PjLpNj4tHHjx3NLS12ORr6TZQU2Qm+RqL74pzJ8Ug97WGzxeF7Pdjc9FsIFRsMrJd6gRHAkfnVDYc+Dpz4sNkYILHGRzFbk4a5Fo3tG1NqjZTizLsfVLgyKfHbxZP4sjBfx1YTL4QNnu/nN4rsOS47XscZuVEn4bneAgX3P3TnXfjwfQ9g8+GHsL7NnfcGFuZ2VMEGii5F2F7ENLkGe2of5162idhfR31phdXVHGVJj6MptgsGZ0/RYCoibesS+FKiIbNFoKTgS9q9+/Z+TosKwKgpUA+wtG2w2+V4xF3FNax6hyPVfSkAYywOmYJe82UUhKkcStvatWjwbH1XX3Y8KMcoCJGNZh/0OzizDy5LnOA+9OH34q67bscP//D3vSQ7ug+/+0eQPvjb+G7vLO61QNLsApjDmkq0IWEQiYheGK/e8knAVw+6FIT1i5qhpQMzN/siGus4nEClxMXQ85Xc1076OPOGuwA/x+ILn8Py4hx+yrJQBD9cgw3WUNQ+FmUL1/pShhHmQLqiKniGkzHFuTzuamYxOGwr28kvudtGbwmiy5syduyCDeFLoDUne+pxWEINRetFJkFLLuQzyMK2mJgSY7uHiaVtxB6sWcBPPHTBBHvVBE8tJ1jhDEraTTAI2tQIGZdE5ssSfAUKvkSHyJb5nvnqOvjGwjcGnlB3WpJqvA61r00NldMAbS7h4nJPI0wJgNalT5QwfXmb+qeVKbHlSlwT37oKGUEFlzzqiXqsJB29ZHEs7R/ElKlvB9F8TI5+Ed2LPmzoftQ8R/lj1I6FI1/E9RKirJsI4W7YVTlsQGTADw0nWj660Bm8xR/jnWGCe5oWZ+sMkcvhghbR+hTeZIq6MVjuF8hXvGoreLZDHHpIaHFCYVVTIPIMAjYr0KerdZLnSeBl/FDjhcxceHCWAqm/J+imjlHghrFIokTMUEVnxHDuhg0hJ5DVZ5XFMQWsLZCMHMbTEE1VYjlfSRMIXIzIrMEzYzCFIItYUK/A+Y1nhVy8xOhQh9YDLpmJpDtbARjBM7cWAlkECPfjtLdHiaNE2dyWvnMEYcMcpJY5jLRS8EX2js0hezgZptiImeLAEO9WmK/anZCgbK9bIQ74HghISwFfnm8QBBGcpYmxj6LxUbaqp2UZkle6YS7lgW5Q+Soy23pW+5igQWTQu2BId6N88sOyO68NGf89Ky6OYf3Y12I6WTba0TiUlnOuXst+o5wZty+LAXyVT+Kx8zV+7Rh8XcdK/8yn3qh1/xh8XccpuVEn4fnA13tfdTd+8oHXCviaXa3gNSewsLeL5itrVhiZqzi5vocTd5QY0depTeAuZ6i3a6xWPvZTD7sVrSJmqM1EzFO9jsaZ5DJ8pL2CQKl77pnUCZxlRvYmsvRYeha5hYCvvTbDF91VbAtPwOnmUO/FhUvUGs/BfOnSpOHNUmMQXYZqO2TqkRXp2cJjjZq2XIjF2bn/dz2fNjz/x3/8h/vDpysmjSH/9t/+mxoCfJ23r3Z+/1/23izGsiy7Dlvnzm9+MWbkWJVZ3dVd1VU9ktVNkSqSJiXBAiH+UJYsAvIgCYYNGTAtE7IBWbb/bUD8NOBPgyYl0V9q2xAkwoYFNsnqpmmxye7qGrMqK4fImN5058FYe5/z3ssim91JqBIwENkdiMqMiBf33Xvu3eusvfZa/8Uv/MfIf+O38fPJEV4xFeLiMTozl5YbC1sUxFawTj2LtvWc6F4d1nUvrxNN1CQReNF3S3UkLIwtmQWPMDZH1c4RJiXuvHILbVTi5N3vITtOERdsNcVoGWjN2BXq+boIhSjbdfyevkAKNigCJpOhzQo9y5s2s461c5dNJsxFoWj5oP1ph9EafLEhrbwEoRhDgfi72U5i+5AamQo9kyPqLjD0V4jMObr6BMYv0QQ9XFRDnLWHWOEIOXak2HiiJUvReB1WfiIsKws0J8oq+n2JSNlp0nSOSxq54lFAprVDSZ81tnWZQ0oOTrIdCb7WTW7LMbjmOoOX2Q6scGYqnNJmoiuQdiqNj+wghAANK7gv2D2ju7sUOdtKt8yXm3DcsGFWW2c3EwRmon2UdHXHbqkdQSMg8o8Pm3C1853fQoivBQP8WwzWNgH2shXQzKmJR7QzRdfrYZlWWM5ydCWzLyskQQP6gYotQV3AayoJJidjqH82kTdqYluh8S9EM6qghvYc/OCwAlvnwGgwRJxEKMocWba0wwhHyKsjWeN8UsR+iuGgw3gcochXmJ/N5DrSEqXv7SMwI6Rth7MuRxrQdJmsNu9vfqjHHc+4qk8Jk7TtqJa7tbQB7Szkpk0u/8X1YVWAKs2zzwu2oiMUbI93fRQdmSo+aFYIcYq9eIUr4xqJl2M+y7DME9RmT8BX0C3RC5mBSm8+ajpL9Hs9DEZDcNphmXeYpQ1WpYdCBjsiTY6gMatVhynoUh61lYNSzy8xj5VjpDFyi9YnKOcG1fnaaSJDJ7mlYkoDcod8xsj6JwMrEXAKMHNZ//o8jSSXV8dElmGJ42GJ3yo/wLvXa3z9zW8/k03qD3rkflKdif8//t5L8PWDrtrW158l+GLb8T95+UfwD17/MVx99x34712gWQ4x825j5Q2RUXzrn+Bg7xyHr9Ywe3SPjtHeS5E+rLFYxliUCc7rHnIzlB0g9Q80vaSxJ8fyU/rU8DFPfxk7nUd9S+0H4va96phc2MnnRV3irKMn0gUukFnxuPMCJweg5UcmII0K7vV/nTAAtXgnWZfmtWpDwZfH3ew28+X+W7LMdCB/o/T4eBTHx9o26PD661/VOJSn+POFL7yIf/SP/uH3/Ym/9wt/F+lv/Db+SryPz0ctht05gjBFU1RoS1Z6g0jajiGqukEhTuQ8vywn3NW6aUeea1VSKZRgi09VRhTQih8b40/YsgsLfPbla0BY4f57b6E8r5A0QxgTgeaOzJajzonGovTbYgxLHMdiRipxK2VhjV2pfSGLpLtsiZuyv0/aerYg09DUMWIl24pmDL9tELPFLW5xbJ+S5yKLwHZLKOWFf1PwVUp8Vd/PEOIx2uYYHlvUXoR528O8uyrgiyE5nErUwpoLW3rOuCqZWrS2HJLJqDJ7HWXYzI+6OBaJDLSMLYca1H5U5cibCBfdWmgx19Yjfy8jsWZoRPu1oMeXbQhzJVv7S1njLlaIn3W1bv6nsEpbmRK9YzckullQ0f7GcHNL82WvhHJif1zz5fIgbyDEj3lj/HS8iy8FCfbyAqhSVEGLqp9gZTwsclqAALEJOYOKgZeJeT39qUxd6ebA4b4196xGtlybvE9LT6/B2g7BCcPt5FwSxeJ5VZY5ijpTOGz2ULVTq2RaIvaWmIxa7ExDVMUSi9MLlBXP9xAR9mGk/UeHrQaZrxo40Tt21IRZJsuOWthwqbU7Hq9qFPAKb+mo5KQrk8vBFgE04tHmnOCZeUgrkh7KjnpCGvASwDER8wSHwxRXRmwe5pjNMqxyruA9tF2sqZkhQXqNhuOgbSXMXzLoy7RjWnRYZB1WpY+CVj3Uy7ElLueQJ1k3DSqwt8wXwRcZPvGsoCdgrYyp36ElI0kDYDEEJuii1YQvTB5Xf+hRT0rnjg4+GUK+lo3UKhz4ajvoXa4ih1VQ4XhY4bfKu3j3RoWvX5qsPkU1uGS+vu/JepYgaPsgnuXvJfj6u597Df/Nz/wEbt79AN1bj1HOejjHc1iYAYo2xSQ6x9HhBXa/WAPDGlhEKO4WOPuowXLZQ9btYIkRMm8gDyIWfe42Jf+rjZHTK0oeFNTHKH1NFoFxFXxQpl2DlQGWbYN5k+OiW+EcOVYefb4s80WvL8OQ3gY59RHqZ68tR2dVKbEtDl7prl8VR1p41Inp49OOWsD0cavMlxM2bziNj7MGbnf/dMCLrx9GPv7L/+rv4L/7bzXiZfvP//Df/0/4H//Br+D1ooe/0jvEV/qd7Jyjfo0qbZEva9RFjcgPEQcJ6oKRKwwF1gKnSgwHcpT5Imul6iWdglQOhKU/hyELgSXisMIrL9+E12txdu99pKfMXFTtTEOPHxMp08NdcktNTogoTODTpJJO+pJ1xylFJ17npdZiQAAmemjbFhEeUrLzuEnnjn6AzIxFqJ6IjxdXBK8rdVVkEThByxhfQnryZGo3QZCT+BWC7hhtew+BWQooXLV9LLpDLAV8qbmvQiRqlSqctgzycQDVtcCVPVD7Drvzt20VXjNpC66jhTj/xbajTpcq6N1wfXr23VwZY6c7zNFgSXNgwyQGbUvSwNTNyvHn+X1suKrqh79V16FTfT3BeK2/otsO/nGuX08I7tfg6+PRRLrqdEoYuI4Ar5kxfjLcxef9AXYr+m4VMpW5DAPMuEEqeDQhel6EXSyxA+ZpWn1bVciEpkIAdxe5FpeefV6xinIBma7js4Csl5vKU7k3W48El1VLyErlFP8+Qi1Ces6YLtDzF9gZN9jb8WGaDMvTU2SrBl43go9d0UjxJ8moF5IcZM1vHVCxqYh6b2/sGvQqFoh8Tl2qDlT/WF8vTmLSmkHYXSXW2d4lmGFbvDQEXlydqnP1O4Kvx7g2KXA4KhC2uTCHq4Jt0T2xkQi6FeKgFIaUbUfZcgSBuPzDT5BXPO8cEgkEfFGA75kGocezqVYhCmSVQXRtR53Q1KeaSDH44XloyHpLnqna0yj4You4lWEUhksI+OIa5mS1gFbyzWT3IB80eGZjmEfD108t+PpG/iHevVXgn11aTVyCL3cGLunHP30tSLzQy1/Cf/0Tfw7X339PfL7qBQX3zwnzVXSZgK8rVy6w+1Vm7xXArIf8Q+DkbofFYoQmuIKzIkbq9yQ+iOPLwnGJ5QD1NQyFpbbABqSI072HrKOfUyO6L7YdcwFgpQCwpalk59pQXN+R0bKaLylgDogRjFnNlwAnPlj0sSrBuLaNqAyBjQrZglrKIuhDlK7hYu/jWDPnccMoGnlIa4F9Erw9LfjSwkRLjKQjn8R2aod//lv/K378p/+aGFhebXz8BUzx88MD/OjY4LCfIRwC+axDet6gzLg7jxAHsUye0YGdwFZbO7btaI0UxQKBho8CwtQFjcyKzosW6AzVdivEfoaXPnUNca/B6f0Pkc8MunIsruAUlbOYFa222jqGD9PR3bIAtv8iRUoLBAuCLVoEYARaXA9k3YShoaRJdWcsBKnpY0n3bvJrrYIv55O1mfIiKCL4ctJjvpsAgcdd+H2Y9iMk/gphFEqU1Wk+toJ7gi/G2bTwGajs1VhSmE4wyILSKjOjzBebSmQUqXtRwb1OwamjPMXG/F4mxPB8kN3QNiTNf7XQOUmzs7jlXUCgt5R2Z4uME3syaUftuDJfXBFcAwRd1HxxPet50va6sF6i2bIye/dZCuvG+Ut4CEE+BCzb67RFLTrIP858cVKYLOhR4+EL3QB/zp/iZdPHpNatDRMolkGEhU9Qy4GEEGHn4Up3iivmBH0K6HmcdS76PwmgduBatIfUAapxAdcRpQbSluYxEjCs/ag0V1Per9znes8RCHeSm8mmGhMzZuiHM1yZNtjf488UWD5+jOVFgcCMYTBFUZEF7gmE57l3U3/CvFvDFSeT3wAwZ0LLaLTNwI4zZlEY5gujJM8LsXDZqK4IvnRbwJxaC764qcExjsYZ9gclwnqF1ZIediNU3Z4YqHKtBx7zFonkCPpqDSDnhGmYoKjpcO9bo1VNBfFMgYT6RYIfsZqx7VthnJVpFrgpwxcckOEH1zC9wriRUV+7zSZNmVMXL+Rz8KAj+GJ8kowgCNPLe4bgmYAs4odd72nQ4HhQ4Rv5B3j3uRr/7M3feaLgXNbfHx6LfVKki+lUfPNn+nN5AX/40/a0F7DIc/zVqzfx93/0NRy9/ZZMO6KYYG7uiOaLzNcoPMPB/hmmX6BuI4O/3EH6IMGD9w3m2QSduYk53ci9RMblqSeS/ZVoZujjROaLD2+XTqeEf0pGgO0BPiiNQRn4IkjmlNLKlMgpqhctizIGjVG7CUaCsH3BtqOEBhE4icUCTTtt08BGt2iEC3eoFONbhfq6raDiZPEQY+SLLWbaUrAGg3Tpd8r2NWvGpawPujXQsIXU7f2f/KxFVlsD6s3Ts+CLYCil8Dyi67uPo9rDz2CInxvu4Yv9BtNohqTXYnURIFtwZJ88EIFHJLWDWY5q1ECApbtbGUgQzYcvXl3UdWg7knCCD2IWt0zEyx4W8JsZXri1i9gvcPzwHtp8hBBHaJlZSPDVcuct0noRAgvY2xKZ62SemuXy6Nw5ccVACgLF/mS/nABYvsnD3ES4EE1XLSJvyuy5L1e2hMVCmS+WPQYNMSA7EbBChYqHnnmEEA8wSVL0hzFqf4B3HnUSM6TMF60NWDrpV9SgoG8VgYGsR9V9MZeR4NDfyssUhRrXC4uXqVH5bN5pq7LstPUoYNZOvwngEuF2Y60MeMkJXD2sgg6p3wqTxNVIViFq6VSuJ0M0ZR5FzQqmOBFIasW10x0Uky4uB/ssz6XATD3FuHEppa3u1hqXm13DdDKV49veQKjAn0HVB5XB59sBvoopXsIQYyvxJ9yZexEWjP7yaDUSwm9aXGsf4pZ5iJ6vJZyO8OgIXNZGJgJMBXzZD4GcMtyiQxnK2tCBXVt6geG6UoWnQnTJBJLrJ6CD4MucYZhc4GinxuEhr36G5cOHmJ+tEAW7MN0UaRbAyKaRwFg1pmqZ6yyGeUwbdtzB17Uu1OXCug3EVm6BleKv2+rubGrSAduJXJ2qbfQZLYTHOBwssBOnCOoV8pQazR3UOEDWUGNFm2ka7mzifQTscwMQ9FC1dLjXGDaXqOBjicSb2UlcBm1TNG/tNezZFVAvQxXWmlrA/IijKlvxY8r1yXrkFSDoopWNrN9SwZdAPDJfvoIvtoHFFoaQTC1ZUp/gq8Y3ig/x9s0Cv/rG//FEsXraerT9w5d1/99M3b8EXz/8eXym9hhlnuPfuXoTv/yFH8Hud99C73EO0+5ghTsooyHKZoWB/xg7+2eIX1yi8kvE+SHKxxM8/MDHLN+FwfOYse3IG1UEw9xzim+93qIEXwKKVKOlElfOPTEMiI71BoW0IdmCrLFo6YdUSJC2c7HfdrgXJoKMlwNftvnC9lYpgu5tHYzd8bOYbTvcW1Gy7Lb5Wt6GcRDGzII3oezXYO1J3ZfuMeVJt1X0nHbMtTg//jVlSNg6U9ceIKUWg07gTYArTYDXuz7+wmCCz/o5+u0pfIrJ8xG6aiI7Ty1i6nLvcVLPFpn1bpYAWIqdCmrVtUrBl7SnqPdi88znw38Gv7nAnRtjJEGB0+MHqPMpTHtNC5/xFXzJT9hwbwIfOuDz98i0H1kSXlcCpS3mywJUNqecz5duwdTJiX8WCHAujEmNSNqOmlunUl+N8BHWAY3lFqgCoz0JwVeAoXchAGxvlGOyM0AXjPD7b88lZojh2gRuwijQTJPrhoaf1HyRybGie34mk8esPgIwYhiZdiQYaAm66HmVy7USwMXCbk1tuaGQ92KNTLWQar5la8EXGa/Ua1FwnXFAoqV2ylfwZQExzeMJvjyGpLcsgAq5dOuw8fTie3gCfFlGk237gutoDb7c8IhlvraAl9sFc/OSdzUOWg+vdEO8hh28bEaYUBog9rs+TrlCTCCaJtojhB1wvb2PW+Y++qKpatHQxEtCpomvCe5V+SaRWFbgLS33LpfoGn0m2NajHW/gWnY5lso4OW8/tr93CWER+o8wTs5wdZ/gKxSn94sPP8LFSYo42ofpJkhzD34wlkET5nbqAIjzFNPPm8bwRlenV1HP+R/fVKn728fBl/40zxXTDtQWguuV1ysgSMIJdqMLjKMF/Jq5qFxn+2gIvlqCGCoJuQFyd67mzyqvqywaVzt1ZJqqwBU/Q9+cCvRXEEsFlg7VOEGFZC0Yp7Sj5otHtIsW4y2DDb6CewetTFyK+x0Bu2ya+cTl84LAj8wXuwMiFpVGPmEzf88qaAV8/U5O8JXjf3njf7sEX09R658F2LwEX09xQZ4l4if4+ncPr+GXbr+Gw7cew8v44JzSmxleSMHlOQLzEAfP15h8LaCdDnA+wulbHu6/ZZDmh/DwAmYYICU3QUBkrERZHJv5YGC0h7I+2jykgF6SxshHCKPCwk5mQPRfIk7ORaysOqVth/tNELFzuN8ouxhAow8vVc1Y1ksekaopsa5TdgR/Y1vJoiFT/mv1lxM9Owd992jW0qV7ap2BUijkEvTcb9hwENuUr6pfXDCudRsiK0Tj1C7AQRvjK5jgxweHeBEeRsVKKP6aESPMWhTfIW1dqRu42GNbQGPFwHZn78wPNpEibo6Lj1NaA2TomQV63gKfvb2LJMhw/ugjzBZ9pNUVZZ2kbUQRsU5JqQ2kD592EzQ2peCerTw5swNbCJy3kOptWAZ8hvJyqs1qv9w14/XPaPjK8y8snguN1p/jHzU9ZUwQp8YqxOJT5sFvDJK2xhDnmPYW6PXIiO7g7ZMBFt2uTtl6K4lRkivfslj1BJCum4R2+lIZEp14tP9ft60LZCg6rkbHHrrwcqv3ErCrMiEB7QL0OwvQ+JmtSn62a4N6SF43O5jAe0E+qLkhKybToxsto5u/tbOLT6xrnd0jiOW9pGHJYnLL9ysAjq17dx9w7WxL+Wn90WIfHj6DBF/ECJ/2ethr1fGc9ppLeBL1RL4R9NECcIBjXDUniIXk9MVQVSwQfLrRq3ZJjl7MfSN0LTWgTJ9aypiCyxHQYQWCBmVrpUW9nhm1zv/i1TZGYM4QB3cxHX6Eo/0Gu/tDNDlwfneOswtqnNS+IWemaBChYWxVS5iuk4C6WbH6L2qibKtYp6LdiIMdFFkzY1bftb7bddpRRyv0+nGNFpx2BCPUOJGpfnQR2/k4F4PV3VGLrsyQrtg+nqLqJjCmD9NScMENkFNlbpSnHPu+BXV2AAAgAElEQVQg2CLjReZP0hSE455jgDP5qktpULZZgaWyWEZYLGcHIbxaO0bdcSBKJ9B166d3J3+L5Kpa3zK1rdHfLybIAqhVN0ghfsgQeqt3XIQtHg8qvJG/j7s3Vvi1N75+Cb6eotZfgq/vc7KeJQh6FhfhT3qbBF///sE1/PKt13H0diWTNSsMMONsjZ+jh2MEwSNcfTXBzl/c4/MX9YMYD38/w4ffbpAtDhF4d3DWDJEJ+KIWhiPe1E6wHcGHKycgtTmlnJcWA7bA2HYTvyQh4PWBn6LGhRhSKvPlTFYVhKmnkUK4zQdfUYBdaEXzLDxrTYzrEirj4iaV5OsyoaUtJjlCS1RZgkmKE8GOCMXXfI1Iydc+0s47Xo/BvTttnmiBdX+4o+U71SlOMfkU80gaptIGMsAeEryEffzo8AZexAC7WYdBS6gEZNQqya5U36OWEvfh9r2bfbv7zXrsanCrMJSP1RQ9P8MAcwzDOT53exf9IMPJg7s4XSRYtIdSwFhQuk49hnQXLGV2/c5UK8frwdce2R24/h4HEXmkDAuW1rPEtOh1kPNFvzFG2VgvOB0asHhSxt1ZJrQE9U2N2G8ReS0ixhpVLaKK03dLjPxTmRyrsIsH+W3aW2LJ2UL/GF5yrlYFVQLULHo0Vd0AVRZogX1b8TGuuPLclaZCKTE0Wqbdx3qmUdp9PjpaeLRkmpThLalPFH2Z8ioy7UndI/Vj9Ita6xO57vg1nRVlWZQ2uawmBVLOYd2twc10o74O1wdBnqH/h0wV63rl+q0bbdFvr+G1QL9tsQfgDkJ81iR4wYuxL3YCNYpOZe/iMSXZA2z/ATs4xb45RxjwPIYyASscblChNSvhJWXwoCW714PXxvA7+rSt5E7fbAZcvJMWe4q/JfLJ2ifoOpsA6CPEQ0TBdzHsv4UruwV2pxPRJZ5/FOB0ThH7FI0fo+DTIeB7JtvOtA3V8Cl3xelMBrzTdoJry7GUzvdM79lNW1JtdjU+yt0/TltlNWq8k0yClHmVbCV3PFMMWqPma47QzLA3TVCWGZYrAs+JtCcTMwE6bg+kmW9fXe6U9TND+TACJX1q8Gj5uhP62kk8qoecuZYyiWkl8LSHkIlIEXyoFpFMZtsXI1h653FkhUM0IgfouLUiA6fbJ/rX8eidxQuF+tSoGsNORomwbRCItQfXhcGc4GtY4lv5O7h3fYZ//Mb/fgm+LsGXnoHLnvOfvhIIvv7Dw+v45ed+ElffarAsAtDf+oy3qEcYdoze4AK3fmQH8V+cAgMDPIhx/q0V7v4/OZYn1HzdwrwdyQ1b0lJA2loVPAmL5YNDSWotyW7eTgsOtUmVH8jkY04H6KbFsmtwH0vMnwBfGi3kVCHKFlhdjBXdiybMKIsiwMp9kC1fMwGuCDkPMIUJbsZsA5OsSovASJydSbuTkLANMz68NR3Nsl5/nPlyEmfdIesfAgmeEbUXoIZK3eBpmhp1HvZZBLGDH+0TfPWxl9FugooXqkjc3lTLsWPc+LoODj15td1OehPjolOffKxnGLCtiTlG/gwvPz/FwFvg+P4HOE8pWL4qzAGZL2eEKiHpAiJkjEwhoAVfehYG8g71fTt2QCcC6TMm8mxrj6CtHwrM6cy+SUBgQZHzLNooCuVF5i5NF0m4E/DFAOQOftUirkMMMcfYP0YYFZIxepwRfO0J+GoJvqILeF2Mru7BtIlosUSyxiJvhVRSppyNgBvbl5PJY3bNIAdqFPo6L7NWwBf1dgquagIwsVaoBHwp4LfGt6LR8lA0ugY2xV4LvZufdHJ7ncKUvCs5jqpVQPYkH8s5PX09fjffE88hj4MATDcrup51c6D8rmuw7YhwIMBnvR7u+KGAr4CArSOY5TXXzFZaHfD49nHM+HKEPv+NZqDMFG0An/feSsxQxTW+DeDR769lIDSVQsqKKfPl3qkFXVxnzo5EQLpyywT09PAKcR+h/x2M+m9jb5riYDoFyhHOHkQ4WwzQdjtofaZscKq1RVUzD5SeeE4uv3bpWtsA612hnLV+l5o5ywCOrAVlNp8EXy7x04GvACsTI2OSBFMYZLPAJ+ECEebS1j/Y7aMoM8yWZLnYCh8hwVjyVQm+1GPejcyoKk7Bug6DuEQQ/nciAo8zsfVgLirPqIYj2UghQ0sdbZ2vlZ5sv7bkjYeSP1kaeo2xXamTjVGr4EuHPxheRH+9Pkp+D0EatYyGLeNCslcjidPiu8THwNcC/+QSfP0Zodcnl8Zz2XZ8ikvyLBk3gq+/sX+EXzp6DUfvN2iaMdJggvOWA/ULjM0pJtMU13/iCsLXe0CvAx5GmH9zgfffWGB2wqy/68I4kHqn0LYzHP0udMLMpv+pQkBpbmGDuPsn8PJ8ycgrTIi0BbK6w7JrcR8FLuyko+zgba6jxBV1TItkEds0MunxRfCVt9kGfDmWSwqg8PFWVG+1T2ufJHWgsrOIT8rq6dhNkGhjctRcUd+DPhoVAlk9sYALN00lXJRKtNaT6yF33sJqsGD6kMLNnXlr0Os6HMDDZzHCa72reBEJdjMGNlEWH4s+yllrODG7bajagrbNstlW2DpeRL2stKSQX0rFJ2uIGYZmhleen6Bnljj+6C7mGfMUr4qpKqdVVcyvomXudp2jldPLqVCar0yQrYJ7x7JpYDVbPqG1nNC5wPV8maHQnMMSBC7ahpWfEfNYap90+kohQCesF0fio8CDXxpELTDEKSb+fYTRCo0Z4zi9gzn2sOIMoXcOP1zA73poa7r9645fwZeae2rpU2N52l84lmnNK8rI/Wb1KlR30TgK4MStXyY4WRR1vaadAgGNVeIaUmaVP8spybXvmX09V3Q740xR6ammNAYLKlmsqqZ2TQ0+FdTp2a5bdSLXnqluJ9bydR6fMCWWmRVwoduNsq0w6YDnEOBFL8HtIMYu1yhd3AkiqfnjlkGmEwlmGhziPq7iEUIvRNMlMowhXLSEYGcSASSQQcAXBx5od8Jirx5mrhUt4FVAOW1MCOQdO6p3o04oDuTnIxwjCd/GdPA+DvdqHOxOUK4inNytMU/JcO2gDWiJUkgcVFUzdFvzRBVg6f8cW+yazGqdavkm2lwgsy1b14J0rVAXoO7uI91ciIOclyDzCOwBv1Xwxbs1NHOMhxVuHE2wSlc4fjADMELbjRCBgJHCeWW+nFmMS19VkOysUPQzz4e0MnEiaQIcfuGGteQ0OJ+vTLSQtWLhIkX3BOuSaUn2mg78DI5S8CXPMMvUqSrUgi+CSfEti9EZtptby3zxme7Al2bzzsMOjwclvpm/g49uzPBP3vjnT1S6S/Ljhy/8n1TdvwRfP/w1eOaC+188OMIvXf8qjt5rUZYjpNEEZ20Nv5th3J1gb7/EjZ+6juBrATsAwIMAi2+e44NvXmDxuA+vPUKDqU3eo+akkUgXBV8GuRQIPuDcxB/rnvpLSywzHyImQNp6SNsWiw545BtchFpwngRfLWYFLRQV5CgbpnYAKsRnAdDYIHmAyZi+LfYOCDmey4IoyemR79OL5Bp4Ugxdy3FLK+OaQSxHMqtljVbd9+vvVaZMXs/+Xv41tIJVFnhxTbeafYqsRx2luB1exgCv9ffwYhtgN+ce1CNEwkwmqpw02LVB+AKqYdoGPFLgLKARLx/LNsg+XhyqUwx8pifOMTZzvPLcBH2P4Os9LLIBKnOEtlXzVp2B0klGDWHZABSCXh1K0N23M1ndwGwFawRfPA8EIGuQIfyoj4KhvVYb5lpzct5sTiI9pPjbBQYaaMySHyKoPAGyIzzC2H8PUTxHbfo4Xd3BAgfSvoY3R0Az1mYsnnOiLbItR2FgBMgo28ZWoIIvXa8OfNEsWM0u3LG71uNWYbY2BNKSlGJYYyUJDQpMXetRQRvXPleus2LVlqRK67XN7rSHdCo3dF2nGSaZKGG+dAPgtgsyIUmneZlwI5LfvJaIqlUnbQHZhgXmdHBRFyKwv2VCfMpP8JwfY0pdD1un9HAj+DI05FRLAxbra/gINwi+DEEZWRJnYcJ7rwTEP66BR+1Yp+CLDJnTLQlzJ9dBFUeECgQQZD2V1duwinzgkO+hmW4UvItx70Nc2alwsDNCk3o4vVdhmSUIsAMTRijEI6xG3RJ8ETgoG6igxn3W8/SkFkynQ8X4hs8QEevr9dV7y4Evx3zp5obHz+D3goHzBF+NNmpDb4HIW+DKfojnbu1jNjvDB+89QsdQ7Za+diE4uagzwpoUoXeWewYp8+Wi2HRT4ktk0dg7RUw9rh8hpySh7uxkpwJvsfwQOQUDNCtlXTuylz1lvuy4D9cR7zzOaEpYljyPQhlmyVrG0dPUlZIRpoPoABWfU7QbIfNFL7V5oODrW/nb+PDmHP/0jX95Cb6eotZvf+sl+No6G5/UyfhB1+ZZ/l4yX3/zylX8vds/gaO3O8zTGKtoKpovr5lh2D7G/l6JWz99E+FrBug1wH1g/s1zfPR7M+QnQ7EloFkmBdrSJiH44qNWxvTJVGk52y5eBATcMZOIrzw6REfiJZR2NKUEPgBwSnbMMkksSDrxyAcN2zk6D6VWEzqdSN+i3DIAzv1btTF8gG6KlSrOnLhe93uu7ej0Wa5lSP8hYUqkXeQiRbTlJuBLHnT6tJPvscBLWSHLRG2Br6D1EVtDRLakavHjaRG1DcZdhSPU+BwSvDbYwafbDnsZlXQezrGDc1AwqztyLdZWISTtGnWrlsJlj1mKPNukAig4YaYlaBt8jTha4c3x6vNTies5/uh9LFcccz+wDvmqblMtlo4LKCOhYE8LkLI4wuRthfm6a752B7etPf0ZPdNSXDyauSrzJR/OppRDhFRqizZHfbFEzwIficcUBfJYTBO9h1HwNqLkVJqTZ8s7WOEQqZypFJFfIWymAt+ELbUB1AoitTzLMTnnfQvIlKOhPoiCcbUQdZq+DfNlz60Du5LBqOArFz97VQ25Np/KlhWsOL5Vv2PDVlV2KtIaU8gREoTJtLDYnvA4NnowvQI0bNEpS8fcbdr01opl3c5yonsg8AOMW+AmItwJEtz0Y0yEwWlQilaMk26cWqRPXyD39A3cxy08FvBVdz0pwtqOJtBj+DVbWLXYEpgukZYvW5aEJWS718ypvCf9qGTAwIEdBV96bfoIhHE7QWDuYhB/hL1xicNJD6bwcf6oRF6EiMwUPpkvZkKKtxVZL7WyUJCllhYa+G4ZwvU0rlNOMn+S4KtWE9X1feaORzNA3XCG3rl8fpEpZgeADDY3nQVCf4nQm+PoSoLnb1/B/OwEb33vA6CmLnIsgJ+wlY1D1aM58KXvWsD2Vg6ua0GGOEfSPUIS+PCCGEXjIavYWubPRDKxS8G9rAKZ1q3kntLwb2alWptiak0JvjraGJOpqxFIfmOErAuxbEPkXQRjyFrShFVbk2w70jybTz+uuJkPZb6Kd3Dv5gL/9I3fvARfP6jAf5+vf1J1/5L5eooL8kldhD/pEAi+/vrBEf6zm1/F4btAWgyQJ/uYewZeNcOgfoS93QJ3fvomoi8UQFyivdfi7FtnuP+vF6gXQ/TMDck1E+9jilkJC+jE3ImrFArb3luLrGVfrMWark5y+3sxVi1LJTCHh3smwBkZEbYTRUNDLy61mCjqUoXM3KlavZewBhydpy+XME6utWKBH4t2oIlkTnekE1nStLG+Xta12ralhLForOBeHNk37RoBBJ1tOzLOQ/yXOFHnjAG4u2cxetJqQsEXhxCU9eL7EI/stsa0K3ENFT6HEF8djvDptsV+tkSv8yhxxpmZ2lgcnbIS7yIWQIrZ3WSSxAhZTQ2NbMUw02XSqYM4wVfYkfnKMOoWmAZzvHp7B2MK7j+6i8UiQt3s2Vajgi0V/27c810IjxYoCnXZyAylTaU92I1wWCAM2UGbh6dF1unRyD65pgfPr2s5aUFUwK5w2fqgy6RlzyQIWpbXCgN8gFHwJqLeCVoT42x+W8AXRejcratiaUfYl4pRLmILYduI4rhudWaS3uSK/sZGpOX1stdMwZc7/w4E8z04FkvtJMSbzk5xuvagsIPWhgGeWh4oY8jNg4IrYXC5Lsj4tnQn56EShfKaujOhU4ubWV6u0VxtAvh+ZC1u2oxsWzrmy7UjlT1r0JQlJq3BDUS4HfZwzU8EjJmmRtHwniP4UlsOauUEfJlj3DJnCKn36hJkVnskIwn0kCPzRZG2dUg39Jpj65LsoGv3yj1mATxtO2RiUqdJHajXa0/gxY8LRN5DDJLHOJw0uLLTR5tVOPlojrL0kZgxAoKvurIAleCLWjNlvLTVrJYiqr/THMTNRoDHQrPWDNL2VfJ8i4VzsnhlwJzKUvzovD4a01OQQ/BlcgQerTHmODqK8dydIyzPTvG9734Arx0LS9fUVMFRycntp8J/B8D49PJ9qhzd1KEyzvw7J0ZHwQy9eGPEmlYNSl5gLxTrGatkUMuIpha7OhrkMupNnPjFv49bRz4HKgn4ZoIrQ+Ubj6ArxKJVcMVQL54PjyCR7BfD5+2UKhVrBF/H0nZ8F3/tV38ZP/YzP3kJvp6i1l8yX88Yif6ga/OswdffvHaIv334Vdx+OMQi7eNxmyCPIgz8GnF2D+PBEje+0MfO64kMH3X3gdkbx3j47SXKOXd89Pqa2hxB7jI1ZVBm48juiA5sm/kiMPHR+CEqP0LB/MfWV/DVdJi3Bg/DBKchLQ5YzNhuqVHxs+i6tGkjBY6AzIbHClATP5rNSL0UKT5FGQJtLQFc0dqM3WsTUx/Srk2pV4ltHnGIdjOGFkiSaZMUQ2HdbFvHtjH5+mEYCfhS4S7ZEOas0UqADtFswdEWQaOW6EOV1DXGbYobXYUvxz28friPr/Rj7KdLlGcLfJAPcGKmaFrqhTSmycUBMzBbPZUUHIlo3RYO+V56gdmmhjJffJguEZsl9r0Ce1GKz9+ZYhjkuHh4D8tZiDzn9SRAUO2Js1kg2yYZkda53ImSqQuam1gTDrSybwvQtkYOlFHQL2rQsZ51x0eqnxIBlprm8t83oT0EbvypWBItOwylFH4Po+gt7E9KzLMay+wzWDVXZArMMzkSQ53KnqzPwuRqymvF9XJd19OXykppYXWaORZAnbdUcLBhsXQaj4DCnXM70SgbgRZll4sOas34SptNQ8+Nr2kECpL0dMmmgTXUV82bc7rXFrptgVvQtV7j0t6m8XALeM4PzG4E5Dgg9w0BobZ9N6BNWu15hmlncBURbnk9XPMSDHg8DXMpa0k0qAUcKTAiJLhhTnGdk3w0VW4HAr5oniLvlMM2fgHjc41Z1pDTpQwxJwuzHj1x4HoDQHndJT+RDK5sYggmIwS0ueg44fcYw/4chzvA0U4f5TLFyf1TVAUZnAS9eChMHq9nWnDgYCvzcD1FyNWjRqhreYED3LTIaecwkp1odZyyNnhvOd2nW7E68cdjrU1PrGAIoAk6ueaMt4DnzXB4JcTt56/g4vEJ3v3ePYTeFGG3g7IhrBQ1nYRZU8coq0PMoKmx0kQA3rvUxUnT3TOSfzryM8QhpxsDZGWHrOrQ+rEwYR4BmA3U5sAKDXu17UiWkoCKKZNkmpmXquALzYWAL/4LX5MbYjZENWuCZ4nvqUTg1SL0D4QF5jPbw1kEPOoX+N38HdQ/NsGv/Mb/fAm+flCBf8Z445L5eooL8qzB1y9ePcS/t/sa7jyeYJmOcNzGKKIEw6BEnN3HqL/E9c8EuPLjHszUA04CLP/1OU6/l6NbjmHaPcxy3qKktvlQ0rKtoTbqd7SOSlvrZnx0jMgJlHzPCL4ag6wGlp2He/BwKlogZr3V0kpg65GP71zsV224tvybamQchFoDJcsU8NTrvnpjcbDRHbkWjDY6lI/ZBorbDMOmqPGnlLh3c2cOQOjvoh2iPty32ArZ/1O3oRotUTJ5LDmtMF87KPAcWnyl38dPHu7iRweJMF/F6QzvLxOcGrpj07OH7SfmWFrrBgIea9ehuYla5JWp0taIsAniLcXiw9YI/cMWGJMj6hf4kc9eRWDmePD2d7Ga0UbxqrxDZUpUKE2wwYIjUTHSerATjNqQwAUDhhk/ZOGVQCwK5+VEOIMK19hVCKbrZDPsYBt9Mjov7SgBC2x3WhsCy2IQBLDlOBWDjvewM3gfV6/6mGUN7j28hlTAl0FoCsSmQtiS+WK5KyUdQQCXBTW6PiwDtZ59c+07zoU6333HhjjD2m3t1wZ4OTZF3em0wfqEfsgAq44C+Q3Lp3eKTpE6XmXTrrRgwLbPlC3Tf1MRO+1XaAKrMVhOaO9+nlsVJ+HX36NrkutughCMrT5ChJvo4woSGfBQ2wG2aAP1KWv0fZDDum7Occ1bwCfoaAi+yD8qc0dtUOeT+VHHdI/eV40v+q+2dW7uDpdv5gwruVrqnKfTkK6drVHntK8IzAL9ZIX9iYfDnQTlconTR48pa0LYxegnI0R+gqYxWJW8T/Q+c3/cynOi9jX4ct8gACNF25Wq/5MjCcDNDa9N3biNiNpP6KgN1ylbc8xd4LETMOaAvwD8C9y6OcHV24dYPXqId777AcJuAr+doqZHneWznMpNz6Byf9xaSB7mOkM0BPxIjIjZPBwkfQmSX2aVbFhpgOv7sQyNWFHgljKT55IdBnJtbDJys0aoxTEIhiJR2sB/UaCZIRBTEDLHaonN/Em2JSuExiAQFjjGqvNwFgIPhyV+N30HH1yf4x+/8X9fgq+nqPWXzNczRqI/6No8a/D1Vw8O8DdGX8YLF7vI8h2cdAPkQYS+X6FfPMSot8SV51vsfSnFcNdDexrg7A8vcPZuDZPvwDf7mFec8bHTjuKnowBMdCq2jSfGhmJmSiDALX4kE0p8KOStj7zzkTWd3NQP4eFCCq6CrFJKiwrsc7FStbFAUoYUfLmY3G0h8jYQc5OCTqekIEsLkSpOtF3jwJdCK/3YFMINpNoYLuiDWl/JFfHtAmN1YVJe2PZT3y3Z2UrB6RB3DSYocBMNvhz28Of3JvhiP8RhtkR9scCDYoRzjwBCmRIyYG6CTnU01OQ40LWZSFQXawu+7E5Wfb4yxB4F9zNcGdb48heeQ+fPcfKH/y8uTmiOecUK7ZWRcgyYJ6BIBfjUAGmzhO5NAVYeW0vOdtbOY4rwlwwgXeY14kbAmAVo0gLdclZSPkQLrjORVFNINYZU5RdLHffwBcbSkvoAk9FHuHI9wkUKfPDRkTBf1MEEZoWeVyJqJvJTCkQUuLhmpr4/24qyYm89QtUnsZ3KgrQBVQ7UbkCb2CSsGTQ34OFWl7b9BFBYnZO2JpVpc5YTuor0fCk3uNEmfnxdrUGdMF8asbW9vjfaNOeTt1mXrv0vqQFthwmMgK7r6OPQ9NETPzLecx1qn3FKLQoxwGUjr8NV7wJXvYWwTWXD0CcqhvRuYHvKeCkCn0BG17qCLyCSQGi2I9dox75jMpwSXmPbhO69q4eVGkLwZ3NEQY7JwGB3EqIuVrg4PWWPFpEXYRBP4TMLsvSwqp3FzTb02my5HIyW872+6ytEXqHgSxhuXoVA2CRl4xSwq0LU6QVprNqXDwe+Wi9HZ8HXndu72HnuAPnD+3j/zXsImjE8Dn80DAnjiuL71u1R5HmIokDkEV3TIa9bZDVBsEoMyGwFHW0sMkyHU5ggwfkiw7ygFQSD7jnNKzEDMnlJ5kvfm27E+JzVjYQOP8imT6aIV3JnEFLx9+TyffzgWVK/Rs9jO1VF+QK+OoKvAGdRh4eDCr+TEXwt8euX4OsHlffv+/VPqu5fMl9PcUk+qYvwJx0CNV8/Pz3AL/RfxYvLKyirfZxhjNQLJUtv1D7GMFpi5yjF819rMNgxaM98nHz7HCfvMfaGRW0PNC3guHXhaYC2hLWyZSdtD/3Nm2aY/l0F4tR1BSjZuuh0t8VB9QtS3wJOVGS8bTXBiUa2F7f/neBJcwudDse1bbSAqeGklqyPs17b4Gt7N/zxNs02qHOPZuXCHJuwDeYUXsi+m4BE2ov8O/UkBI+MqCFoUffvqKU/PN21anwJMb42GuHV2OCwWMKsMlx0e5h7PNdqBqrtMjuOLoXCOaZrUdj8XTkOAUvS8tJ3T0gRc9rRW2C3X+Bznz2EH6yweO9tXDz2UZa7ltnanDN5Px4tI9R2gq0Musbr63syPEBdnLTOeAQCtOjCz5arzmvJkVnw5f6bBpwbIwcHfrXgUJtScqpOBvgVqPMKc1AgaelDR13PffSHD7F/tYezlYd7D29i1RJ8tQi8uZjJRvUQkIkv1zrc2F3o1VPZ88ZqwmnWDDLbgrH++wJy2c4ToC56OwVVYiUh7UEbHG6nDFVvpGddJlBt8LmCuY0FhcTfSifbZWC6NWzX1XpKU9ezCyrnV2tfp30dSBPLE9uC59SiWLGsW6aqXRQbj6rEsDM4RIxr3hD7fg8xgX3XStQXY2WylryUWHliZDxc989wZM7htxEqC74IHxTip/BNipATph6HbtgN9STPMvRobKpmE/pGLUsj58w5kSmf5O4vrhrmxfLeaTlM02XohR12p9R0FVgtLtCVbN3F6EcTmYwsCx/LhpmEOu1oz/xawaUhUWuLWwu3bXuNTx/xyrLtTzLMlvHyJH/STa46kxmycgQ9hKWEOnzm5Wj9JRCc4+hqH/vXJlg+PsbDuycI2ym8ZgTT8md4vQi+FHgNkgjDQR8mTtBkOfKyxqpsUDDwwAvhh4mEcSfdCsPpBJ4f43yW4nxeSAC5F7D1qRmqnug81EhW1wTBF1ktzYrU2HJpxGMo8486LqOTuArS+C+yoWQrmdPrHifg2XZU3nnVhTiNyHxZ8HVthV9/4189UWYurSZ++ML/SdX9S/D1w1+DZ2418XPjK/j56GW8nF9H1RwyrAUrL0Dc5pjgDCN/gcHOGW59pcDOoQ9/2cPsewuc3K1QphNU3Y6EXqz8HjIKwGXnrCaZah2gwMANkNNlWhsmuvvXYFr6CbAOSSMAACAASURBVOk0HUfXneZAmTMrYLYtFhEkSzHRliM1YdRlyQSkFT5LQV17IenvKsWPyjFdG7bKwSdbEra0IKqX2WTs6eNyw4PpTziGwql73PSa5THW05BSa0yBuqUJgtorEkxQ8M1d55h6GgCfNwl+pJ/gJb/FUZkhLErMuglWZmTZGAW37vVdC0rLlmuzuP9ymikn8CZAopEki+NSooUS7wKfutlH4i1w8eg+8uUYbX1kPbss+JLhAR6q1aAwNoaB3RLsy9ieFqHJ4MmDmlOJzlmcoJOJ6gq+VNfimkF8DzqxqXYACj7kyop3lC9O3PwQ121qygR8ccLxMXrNDCN/DNOdoj+5wOTmFKs0xpvv7lnwVSPwz5H4C8TWYFVZOyfk37QRJTKJEUhbPmZydRn43nFtagSOeIG5NqUFVLLGBXw5YO9A2Ibxcq+rxsLMy1R7Dsd8KSRxjIqFqR8bVDEEITa/UTYMVhfGn2w44WcZHDdxqwBxk7qwsbtwrXC+mRr9Dtgn+DJD7HqJmP3ytXOjaROrlhauFAf4mHo+ng9PcM08hleHqGrlTsgQKSeaIjBLRMEKkakQiO6IGzHHK69pLw1/tn+VuZR19qrbrHEamFYOFGz6qKsaOcFX4ONgbwQ/rJCuzlFkqXiKxcFY/NyqMsa86Qmk4Mu7BrwN80JE6w7byJbPsh61mdu2BI4+gog2Cz7qpkVRqi1IECSW/VKGWe83aswYXk9NILlEDnQUaP0FuuACg1GNw4MBlrMLzB8TOO2gqwcIuqEY5zYyjVgjMB2SIEQ/iRHEEdqqRV43SEsa6xo0vjJfsSFLNUN/mKDzYsyXBWbLElUXwfMTadfzeSIbHG6A19OxGgZP1ovMFu8tPhF49XaYGNHlYleik7jc8BCW0WqG+tQGxrNR8jTgbQm+YmGECb4ekPnK38FdAV+/dQm+nqLWb3/rJfjaOhuf1Mn4QdfmWf5eMl8/N76Gnws+i8+Xz6FsDnHh7Qr4CdoUu3RU9hcI+w8wfO5DXL+eYFTvYna3wOm9FlkxQo4drMwUS78vrScpVKJo5vQf6Q9qiFwrkm0HnWdSfyhti6mLE5kgLbqMGSILtikYztPLZj2urSboxK3ie2HJhE3bWEJsmC5lxjbtQ20wOtbLfZ8rDY4B4+PIAbbtzyxfKhffZr42+i6NpbXyC8u2KUjTECXyCNyBKtnPFgRjW+g0HuEVL8EXexFeNBWuFjmSusG862MpDvIbDYuby3O/5Qk3I7JP8ma0xaZ+QXaazBOrWgQ+C+QMiX+Bz9weI/CWOL//AfL5GF19TUEVJ+jIaEk3Y6NOoXiXU4D0AuMkID3dRpxIM6nkTdKPixEnBGHS4CPzJakAKip2bbXGMLx7IIVOfKpEz0azX1GaaEuaJcKjUDiRSS22Qca4h35zhrG/B98skOym6N06RJMO8O3vjLHo9sX1PfBPkIQXSGp1uFeGwrGDjhVVHydNkdwIwRV8qV5G1+i2OF/Do3Xz8GT70K1p9V9zv8tZaCgU4EZh0ybetLYpbmdEl8IBN7AhaiphFYW3FIBqrRkskGXzi+/AtdTdxkYhhdtwbMCYtlopqqdYwGAPMY4YZ+X3ELbKOFd+h0VbYiGbBa7WAHtBgBejx7iJB/AqH2VFNpJeXjSEYHTPStjG2Ge2YS7Tkb60wNRU2TGyT8JfHXXRXExlwOR5ISbM5NL4ArSR0M3QuN/Hwc0DmLBCfvEIq/kMVdEg9MYIur5EC13UdHMnKOTydYpB4dEwSjgRSN2jtkGdmlDOVEf3QTK8OoOoYnVO6wYIox7qGihrxhfx2ebyK/n+yapuwFcTKPjy4xR7ez00eYZy0SBud9FkjFsaApRcNDWaRp3/+QyIvABBGKBmu7GjgSp1j5xg5kR1hNC7QOI9RhB0MH6CsgvFbqKsA/l7yNaj9LjZerTgy5r8crPH9jmfOQq+OP9bYGRKhE0Gr6EOUZmvyk8kBolWIvIYMaWwX2oky3s/wYoT6RFwf1iL5uvu9SV+7Y3fvgRfP6jAf5+vf1J135yfn29teZ7u6C6pyx/+fD3tBayKAr9461X85eAz+FL1PLp6H8tuhLlMtC0kYnvkrRDFH2Fw7X3cujXAyDvExb0ajz7qsFj1sOymKP0DpKaPlG0iCsHlwcTWByN0+HCyftDyILR0uDWMFNEqGRW2mRjP0tEgQNUGYn4p7Rv18+JH1lTi6UXGS9qRa+ZLReGNPsnXk10OZLGV4oqRxgXppKJS69oyc4MBa+2Xay+xWIkI1/4Mv5eRjJZ/eoJlo0C5ZtNruw2p5bKjj5BXyBBC0UUo5UFG1oDe18AteHgFEV4NfXzKlDiqcgy6ToAXW7sbAwY3k6dtxI31ozV+XWurtrP0nKatkmOI4xKeN8d4VOLml2/D9CtU73wPZ++zqI1kbJ2TX+K1JV0Wmt4SEGi7VExYLQgLWgb7zJBgJUWTYmtqfui2LaxGU2qYsXSbnIsTS1+C0u8JoyMpPbyedSN5hAUnO1l0O3UiqkwfZUfwVWPiH6PfnGPgD9G1M8TjHL3rR0izPt6+e4BluyfB7YE3Qy+YI2oNPLqei+EnAa8OV2xc5hXsOMBs4YD9O6/O5mdca89F4Og7cnJpfV3xu/N6am9gNY7OXJTvnlO8zlpB2S8FViz9mWtf2k2EgCeCaU8dzLdbi+6ITcVUCV2fCgZdhJADmDxrrj2uP0XPONqdxF2NPQMcBgF2vAhBq4wm/Z7mbYNFx83CEpFpsR92eLFHq4kHCAqDOlMbCW4fYuqBzAqev0Dkr8RomVmAynox5FwnQ5XedG5kdpvTqiFy2zAXluvGwGfsWNdgUdNGI1pP8+7u72P8qVtAUKN+9CFmZ2fIMooV+gjNAG3bx4Kbwo5aLPWJV5DFLU+JnTFZLTK0yj+vW5CGebYeqrJCWVbCcvp+iDDuI4piAV9l1SArShR5haqkmSt1bT34IronwKzR+DnqIEUbLOD3CuzuD4CqRJsZxM0Q1YWB36q1KVvVtITgMdA8OGByg+9juWRUOjekXHeWgWKrMJgh8B6KtUgQ9hD1RzB+X0Eho3T58Gt9eWiqz5qO0dLShqC+kLg33aA6wf0k6uA3KbyG75kDUgFqWl3wXDacJybrq1sNtjO9hk8bmrCGOA073B80+Eb+Hu7eqvD1N//wiWL1tPVo+4cv6/6/mbp/Cb5++PP4TPMoCRre/a1v4Zv/0a/gU8cjTCuaUcY4Q4OCuiCzwo6fY5wc48YLpxgdRcDoNrpshLO7Fd59r8TxKoAxR+L1RVG0hizrHBbZi0Lcv62doriVq3mBQhMrPreiUhcmSw97AV+WPVKGSoEYH8hiM2HDuXWmTA1YHQuhr7spQMpQ6GSYa8XoY996bFs/LtGWsIUpQM2JmPXiOTZMwZy2PrWgbeJeHINGWbc75k2rUuNLSiylPUpDUMnL60JhH5j6xhm9T6PFl7wAXxiGOGoyBHmKRTOAZ66I2WbRprJL9hnN07EN4UvjjudVEi+NBWOdDy/yJJKGZj9s2IViWkpgmCGIGox3Akyfm8J/5YYY6M5+73fx6DvH6JVjUYWAPmFsGbKN6AfipVTVBhkn1BHBhD1hJfymQ1LxuDTXL2Ahlkn/Bk1doelKyQKkBQdjaQgkIJN0HZbpCmHsoz+M4fVjdE2OdLHAKitQ19QQ9lG3PTT84JmSNu0Su4mHrjrHormH6SjBYPcAj+Y+jpcHWNX7EqcS+kDil4jrUoqcW5+q/SLg5xRZIBmbBPHCvrgxC4Zp0zCVY/rCfjkdmE0toAWDbCAc4NI1orCYmw4CPR6/e0VuCGzuooRHq9UILQo2oJ9RO3arIp4dWzNwZI5sfqSbjtTXZvtQG5eyfsUklmtYv6bvyN1rrk3OfyOQ7SOWGPLHuBZlOEgMgmaIopjKOSScplUsRdk53sPVYYYv327wwjiHd17g/L0LRBmZ7Rb9MEQSG4SjFoa9TG6NihZdJVa10uouyxRlxTubwMaXDzEP8T0sFguUeYYwCBBFEZq6RlXn8P0GUcwA7xZZXmI4mWB6+yZ4cfPTY5zP5gJy9w6vwQ8jnD6aY3U+QFsMZd053hdsB0ruZIVoFCAaeOj8WvJgvdAgiWP4ZYe26mQDEIYh+oMRyrzCfL6UFqQfhEg4adi2yFbk5j0RzzdFh0Co3lpes/ByZAyuPxhgfDCR93X6wSMM6ghXe/sIK+q1qCfjpStFT8Vz1+/H6EUxHj04BqS1HwHi1E+Qy0njFF0yR0hLRd7FWSZgkTrBgPYRbD+KDIBNYv635uqm9EfUeVQ70qKhWpLtaDTCi+1Y3rNVXaGs+fziE2Mknzl8wc4Bf6onGZ9kpD3M/QCPpzH+z+wjfPtGjq+/+Z1L8PUUtf5ZgM1L8PUUF+RZIv6yKPDXX3gJf+f2z+L2vQCTeQi0AS44W+Tn8EPqvnKMvWM8/+ICZsIW1D7SeYL7DzrcPw6wqIfwDbMAOfHjom70cU9CXaZmRIStglvna62cjfI22hZTkwptOyoLoIqNreJlgJwO92urCWcxoW1H7q4di6A5i8pwuVw7GcPf0sI4XYQLyF6zZBZ4ucbo9hSkO24+8MkciGO2jTNyrUlx2bZtTacJU4CYo/BSmQqkIShF4F7rI+nYdiT4yvEiKnw5ifDlaYTrpkCwWuFsxV3yVABR1RaIfA9x6KOpcgS+QVPRErFGHAaIY7JSNfKyQOl36BgXw3ksP0AiploqXPZ6LYIR0L8SI/nMEbqdCLO338TDP3iA8CwQT7JRb4DpZAwv6smYZT5fIc9qBV8sDH5PMuZojZRUFbwmF8AV+EBAwohMAIuL76E3Gkmrpctr1EWNIO6hCQJkqxn8wCBOPHgJLQlKpNkSVcXWdIS2SVDXCZqqj6ZR1/K+b7Az8mGaYyzTD9Df6yM6OEKaRnj7Xotls4u6HesUnNeh12YAsxbFYy1E59PtniJ+IykAbHcL9SbMnrU/7RjNQoaIfnM0m9zMxck6Ed8s6g2d/s4CdBHGK/iSdqWAIMuvrMGXk4FvgrAF4Iveyvp+2Qac21CoAayK9lXc7xgznSbthGW0U5xc+zZYezPZuT0ewt8WoY999HCCA/8ervfPsBfl8Mo+0mwfWX0LOXYl7RA4xxx/hCvTBb72xQR3rjSo78/w+I8eobcIYCp1SB9OE/hjAwx1yISUi6mJwgkIlkCToakq1BV5NwjA8YIQRZ4hzzI0TYM4ThD1EsGwTZGizVNhT/OqRFGWiHo9jA/24Q8GohPL8hRpXiLqxwK+slWF5aMAyGVuU54UvtcijoGoZxDs9GDiBn7fgzcK0EW0s8nRFAWS1m4MCGGiCCbuoV1lWF7MZC3EcQ/xeAxDZiinnxfvyB61/6iWC1T5TLaN1NM3fYPejQMk1w6AqsLZm++gfjTDjkkQtT1k8xCLRYG2zjEYhRiMYqAukK9W6CUjoPbRliG6MkZXRTBthDLK0IwzJJMYnt+hXCyQL5eir6WBMx9IXeXLR9Am8ExPj7UXoAks8KbrqkSqUQJSI449tJU9f0mEan6BdH4hdjloBtL21ABvstMBOA8byRCMj3kc4ngvwb9Y3sMbuyl+480/ugRfT1HrL8HX9zlZzxIEPYuL8Ce9TYKv/+AzL+M/ffVnce2dCtHjAqYmrxCg5IR1UGJYZ+h3j3H9+Tm8pERdD3E2i/B4FmNVTFHjAFUzkuwwaz26FqLzEVu4eB3R/Gizxg06KQPBNhZBlzo5E3xJ7BB3+tZ8UnyKRFAPZM221YTTgilAY9V37JabBhN9jUxNcupLwZJr5ahT/ZYI3MYEuUxJl83nWC/XO5eC6NMR2unLrLGrbWdSy6EgzbEiCka5y67YlqDBKo07O7Z5fCRNC3rKX0eBT/sVvnrQw9cOB7jll/BXS9y7n2LFhzADj5sCgceNvzpq93sxymKl4uk+/Y5iVFWBebZCSVdEz0Pi++iFASKew5pcRoZo7KG/H6F3dYDgxSvAxMfynbfw4I0HMPc8hI2H6XCI8XRXHuB0FC9mKfKsQV5Y8OWxSMYiRIppuNRprh+PT8AXmbiO7U2CLxatAOUqR5GViKIe/KiHPGcGI1mFlmQY6rZESedMabP10TIUWMAXPZx4zgySoMGUDEt7giy7j/5egvDgCG3Vx3fe5/j9BFXLaBo2o5S50RCcSI7XeLG0wznkQXdwiW1y683p0lq9hqVEsgw2ww5bLKjzl9vWCipLSvNNtjkp8NdNhhqlKoBzMUNrQGVNPTV1QbcPBG3KT1i7FvFqc3ow1yyzrcaOr8j2sE4KSstftJBs4bk50026gwaXs5COMcYproX38fzwFPthCi8LkKU7yNtbKHEFS4rvcY6ZeRs3rtb4sZ/axdHzHdp3H+HB772HZObDpBzJqxCQ8Rq08HoGXkBdUQC/pcaJmj62uxuwR1avUlRViTiO4RFE8b4rStkoeFFElCOPqybNUT4+k6QJ3pM8I34cIkwihIM+gkEPXdsgzTLldQIfFUXqiwBRO0DgsY2Yoa7I9AK9YYjk2j66oIbpe8A0AfqBbEiQUxKgxqmoaVrLBPcYXOz1bIGyqBD3B/CnUyDgv2uGAvyxPuQuzoH5KboulwHIbhzAfO4FmOuHQJqh/oPvYvX+fcQMCqGt6TLGxfkSTZNjuj9GvDsEshXS0xP0J/voCoMmBZo8QFtxUxyiTRrEVwyCPWrGDHB+inzB4HhaQBCs8a0YNKWHoIvhM/CbNFkSovEIyMlkl8JGc5PT8vkxSNCUGeL9XZi9KXB6gvLkGFHUR7MwKKoOqaQdGARehJ5kbfL1QiySCI/3e/gXiw/xjUGOX3/zzUvwdQm+9Axc9pz/9JVAzdffeukl/Odf+QkcfvcC0cMcQR0h9XsoI4pOGyRFhrg9w+7eGfykRtMOMUt7mKXU4PBBto9VzgkYK2Z2ug6bX6d7XC1JMunohMPW66qiqJRasZZ6BG0S0F6gpEZEmALr4SXxQh1W1E9Iy4+i1A34kgIYWsG9LV7KTjj2i7oxK0C2k5BOeyKAUIg2LV7CGriIF6txf4L9YvuTjJqk5mwmz5we50nw5Vo9JAJKVAE1ayyinEwKRBPTaxpMupSlDi95Ff789TFevz7BjbCEmZ/jwUdLzDO2OFicqYtRdoY5mnHEWBGaWhJ76hhAXVdiEZBRmBt46EcxBpykkrqSo/Jy9PYiDA97CG8MYT51iG7QYv6dP8LpN88xfDBC3EWIqN9qPTRFjSZr0DU+6tJDnvM9s/fBa07tF5U/BAC6R6YAnL+LzBcf8GSIgoBCZ47Ck90SSbV4b0mlEr0dgRrjYTgB1sD4IYwEFtM8MkHX9tFJVA3twBcYJDn87hRl9QjjaYze4RHgT/Gd91IsixGKmna2wEBMBzhCUsH3B6jots41J3FIVlPjky20/miSLaNXkn8KjGhraf3S3Ep2k5Iu/cC1HDfjDxSi63SlE7o7tkvBnirfLJu1jrRiq7PSmCHrNaXcjQr1xU3f8jlsYSrAtxBQYpO09Shr17bO2eLVSdxN8oOGlvtIEGMP53g+fogXJxe4HmcIc4N0OcAyP8QKBzjrOqywQOof41Of7uOL//Y+xi+2wDv3cfaNNxFeeAi4HuoclUnRhLmwSUHgI/ZihB1zOClN6JiKTpM6tKsl6iwXdskb0gaklRa3Cq3YviNT1ikAmREs6D0chL4ALEoN/CREOEiEVGvZ/uWC84BimQGFjyQcwQsj1PkK+eJCQE7ANnxTyH7B63nAIITfjxD1QwRJAEzHIo5PzzlFWSBMEgRMkChK1BXZswTxcCjsZL5coWsM+maMqI6BgvQXA9IK1EGFIm4Qv/IpBDsDVBczLO/eQ3O6QL/20asj0culywJNW2AwiBCPEtFG1imHVkI0hUGRdigzD3Xpo2tDIK4xvBqjN+1LpFkxu0C6WopQvxck4qkmAIz55jzvnICkmTWflW2Dhq33ukTFiDYK7AmYAxrIFti9dgXJ0SGaizOsTh+jF/YRtiNUeSnPXLbDyXxFVSD2IY0XYDlIcHIwxL9cfojfGQb4tUvw9WeEXvjE5EaXbcenuCTPknEj8/W3XnoRf/+1L+HozVNMjjmR08cq7iOjp1PTIk4rRPUFhpMZgoQPwRHmWYTzZYS0HaIxU2EZyORIdpqAGBcbo6agbkZPphxdO5FtO+oJmA0n+XAsiioIrXyOO2sLRjy6JFBbwU7O/DZrQeGMVx3bxdgW9V1SQOQYLg073mjAnO5LJ6s6+OLDZSf6BHRppqN8dkyHfRMyAUcGrq0lh28TBbMpbiXbQFttx7WzuGlQeQ0aTxUXBCLEKL2mwqCb4QpmeDVo8bO3d/FTz+9hz18BJ4/w+P4SqzRA4PtIkli8iMSkI+AkFhAlIUzEgtWgo6ZGvJ2A82IJLwow6CeIR0OYQSKalC6s4I3oc5vBjAG8eAjshEjffgvLby0wfXwgJpomr9AuVqhWFQytzmleWfjI8xZtzevNCcJIhLrK0ZAN0BYUJ7Lk6tG0kiHNnHg0PnrxQFgvthWLkuegD4+5m4aFIUfdkaGyBgEyZqnaJIMBjFiAEqBfIImoMTtH155gNAkwOLwK9K7gze+dY1X0UTUJep7BJGwxDnLEBKjRCCtqeLICy4aBxNRycURfW4SyGgSnuDAhTqUO5UO1jB8HX1bzZ//dAXS2z0sJ47F5oluTkTxTDnw5AKZ5pGqzwaOiZktZU9c4c6Br41DlLDPW4IvfbbWLsnatxpFwfA2+tqxRuPIG6GHfnOKF3jFemc5wp1eiV7fIFzEenfVxgQmOxRWuQhEs8cLLU7zylyYYfK4F7p9h+X/9AcxJjbDixqBAELcCvhpDHRNjcxJ4bQxU1A8yX4t0OtXfObqchqxcvCGqiws5dg5reD7ZJAIp9vQToB2gqxi8qbHutGeomhJe7CMa9xTQkQXqsQ0OdIsVygtaRsTw4gTMH6rTJaqav69DzfxFTjyy3RYCQT9GQNZnn9lpOdrlHBePHmE+56BRiF7SVxaOg7/G1wzJqsSMrcjaw7QbYtwOEHFCUozNuLnKsfIKRFenqCJglaZAUWNItpGMVBWiWxrb/cvREQh1lXS+OWxgmAhQ+2hKH1XhoeL5rTx0UYvRlRjhKBYQ2mSFRESpqSrvTyuMrTn7TC1eKGweBwh4D+p9WMmHsGB82kaetP3HezsIxyM0+QrpfCbMdxLvoE0rFNRtSoCtD5O1aAsdpiL4Oj0c4jfTB3hj1MOvXoKvp6j0T37rJ1X3L8HXU1yST+oi/EmHQPD1t1/+FP7hj7+Em++cYfcMCOu+2EYs6W9UAtGqRVytMBhl8GJO9AwwzwKcpR7yto/WjGUKTSZzPI5EK4skpqJsGzZs61lPxTWLxNwyOqKr3QLd7fNGARhbQRUtK+hpJIJnZbc4ek1IQ7m4a8VQVKzRKfqZv8iFDgvAsm1GYcos27U9ei9NQYlx02N2GZQ1d4lbBUwL4+YPiywFrO71ndZrW3Dvps60Zekm0XQoQJgvOwnH0thrC0yxxA2s8OWpwV9+6Qiv39kBMAM+uofVhysUWYhef4DedKI28RSRU1FOQT2LT8ydsS1uTQnUFbqMrRQDw38fDYEhhS8d4BeSl1c0p/AmBuEX7wA3J6jeehv1782RPJrCZB7HNoG8AYqW7reol7Vs7sucOjO2AMl8cSpLBdYEDgq+lLxQ5outahWvU7QfhX2ZIutatjTIRISIQmpYKPbNpbBKe41j/kS3kqvINpQCPWFw6FgUZYj8c5juDONRgP6Vq8D0Jt79w2OsilhAYmJaTKMakzBHaFoE4QBp0WKRlljWFCETrLNdztdVrya+E12mvMo0We2DoS4b49rN8IVbEw6gu3VCYK0ZekwC2AA0Z/dhect1kPT6dTigsOUtJ4assonYRBqxNe94OSem3wRAORMHFwvlNhxuDSpTpscZYmjG2O1O8UL0AK+OZ3ixX2KMFsUywPFZhFMMcEJDAhNh4c1x5c4AX/ipGLtf8YHzHOlv/j7Se0sEzNLuavTGPlovRV6n4txGZi2sQ1k73Ejx+uskBpdJLdovrg0Kx9kepQBfQtit1UTgDRF4E53YqwsUVSbtSgL1sOdjMBnASzjdV6LldG1CsOGhuFiiKcnUsjVNPzFusGgXZpDmKVrfkHSWjUk87CGejmGGCZBIqjiaZYpiSa2ZMpP0GGvFXoLPCQ9FWWG5WMLvAkzNGP26h6Dh1yrmW6PrtaCzST0MUPd8+HGMOAjhly2wqlUIOyNLzHNBH7wCTV2g4bQnrw07tB6HS8j6hqhLg6ro0AY1RgcJgnEfIGPI80lgN1+gWebyngOGa1vRPRcYGd0i5wZIJ9A51S02P2RXOZwTBRhOhgj7BK9GnykM5J6t4GUG/x97b/qr2ZpfB61nz9M7nalO1b11h7q3b3ff7nbb3U67HRGSD3wMjpTgEOIIBDKRIEIJIL7yRyDxmYAQUpgMxsEyAUdJkAK0o0RJjO3QdnffoYYzvdOeR7R+v73Pe8ru5t6LqBIfTrVOV92qc95h7/3uZz3rt4aupClhgOXx9Tho95Uy4cbDLvBwxbFj/gz/4Ci5Z742my+w0t+Dr594sF4nCLr7Il7n83Ls+Je/9gT/4R9/H+9/skP0ooFVByhNiB0t/pWBV/Rw2xq+28D2qWUJkNce0sZFQ/rEm2GXd5LCTASjae6MKOBujNQVE5cP7JemfCv4ahn6NzhSzkv2qxwUfHHkSKJFdFKDfhE8TaBLbPLTJu/WyTW6E0fL/a1Dcgya1DLuKWJgHMOMQxuNg52WXH0cBXUKpyaR/bS4cvnS13B4nAlkqabnILifANkh3mCMxJDcIyNOoxA0NuzwBlL8sZWDP/3hOb7zzgJ2cw3z6Sfor6hdmcGLIgyzGQZqyopCdvrVzTW6rpGRjDtPAIqVKWjOM9kRuJg46wAAIABJREFU05nFP3ChAUcrTisuyavyAo1X4uTdYyz/5E8DbyxR/c4/Rfc7BaKbJaprip0buGSfeDLSBnXaoS0MmpKghaIuOjYJvMlJEBbrUZGxo4yXVfNVChTxYLOeaCy1lmhZw/Nu4NsckXD80aLuyXzxUtJd+8Dog4Fhlhr5oECnhevW8M0GttkiTixEp+fA4g08+8EeaemizHvYbcH4X8RmD98QAAbSiUnGS+uKWLXClr3J1q9OXa044lVApZhGXUzRsH8YaN0yo3eiKiRIlbU7bANgjMKtE3fKBhvjKcbFXSMYxuooKUbXZ+ccbeplPNRnadnOwbCizmIZZKpnYHy+A/s1XcMTA6vXIpU7M8yxxtt4jq8HW3wprMT4MVQuNnmIG8RYI0TtB9h0KaKjHt/8OYPH3/ZhVz3Kv/tPsf6DG5iSsR6A5TdohgxFXcGwPJpTROoDpespELBAN6PjsKKmR1lV4AZQAkvF+am6JI4V+f48K8DcOREQRLamapjmzmvdgutbiGYU5zvYZxtUdYlkHiNerNC3FqqsEgBFgT/dt3xesnFV06AW1trAizlGjOSz0Q0NXL+BGzHA1JaNR9+2qPJShP6uG6Br9XV1DEGtagROgMiewS4dNHmOvspFW+YtPBim8B+FALVc1IlRcnG5Qf9ijSFtkF7u4TE4NfDgEDTy3HG8V7fYrrewDDVbgdTId52NuupQ9yXcaMB8mSA4OoHh/WCfobi4kjEpR6SO5cK1NVuRr5PAsS4a9NwpjteZ5vb16K0eaZNjsVzBcXhN9ogWM9HVtTc74CaX99w6Ntwghs1KuExHsPzcbzwLzxce/lb2FP/ojRn+m3vm6x58TUfgXvP1/3wtEHz9la89wr/25hw/m1pInpbwmghFfITKm6NpHVh5D6euJKaA1vjeBGgMQy9DlHTgsJ6VwYwScKoBU5KKzN0m77m9PYIvvcFSrMDvFW2XAC4uwOx3JPPFRYstbr2s97xZTO6uifni8k4KnKwAQyl5EyVlRXaLHXGyu7sTKaFAqUfNHBsRVmvdi4AlmYa0aLjVHHViE0ulbsXD2HEaKQknIq5LjbtQ0KXczwFovcyOTMwGF1TWgovnU0a0UlWNoGeK1waPsMfPzm38yccxvhaUWJaX8OoK1Z4jkVO5uXLkkVPAS+ZLSALuyFthTG7nuwJ6WwSG9UViNdXaN7tDb7dovQa936LzK5y/d4rZt98HFi66Z59guPHg5EvUz65x/fQ5qs2ekxRhMeiiMh29k6G6vKjZooDGWLIwKKwUrkAYBOaE8ai0FOPLS9DwSg1VZbwDjyM74xxlPcYcK12E+cXMODVlkCXgGMUQ0Aw9PLeHM6xh+g2CYJDMI+qzLvcEVHPRpzG/KMIOCzfHzLNQV+aWyCPo6iW4lU5Sar8IwFTzpw2TWhBF4Xxr+bfhpupenK6S0V04May3WVoWBodqM+rbmF1HDRbBlToUdTx+qBuaoib4OrqOQG8s47qts1HmS4HYOIK8zQPj44lSUUNhx+R7zbLj9T0K+G9L0vWqJvBskGCGHI9xiQ/MBu86OdggavUuqj7BHgn2VojUtlA5PQZnj/OjT/ClB1uceAmsrYXiaQ5q6cN5Aitg50SOtiNwL2HyHiY3Mp7rfILYXkZfPH88thPTJeebom6JJRljMwTAE0hwzK66rprCeLI1NrXwNjuvRcNV0zGYBEiWzL1i3E2EoXMEQHG8yftcWzUSX8FfTujD9X1xK/OYWq4N37Vg9ZkyUARZI1MnrCzBIq/Zns/XyznV4GiDsgDqrIfb017RSn6YaL68Dn3iwMx9DByrNxzPGiCvUa5TmNog8ELEcQQ/DFU2IGy4yOJQ7Eu0VQ/HCeF4zLPjnipD2zOahXEc3LA4wsgNzSCvuWvI9nXCHlKiwGNalaUcf6YJcrzPf2PlFO+V3OjwWpz6ceVup2MLeMOAoNZNaSujYFfAV9A7MKM+l27HjyKDv5V+jN9+7OK/vAdf9+DrHnx9vmuAN6V/52tv4t98co7vlgGCT3IMmY21CbEZfNSdLQGVjELwJWdGIxIaqZ/wUTJhmeCLwaqjG2v0W41p5vQ7adfYiKWEtteCYa3XmcaOZL74OARfUoAsXYEESkYWaQFfA+tetEaIN0MBX7fsAW9AB77qLvMldUSjjkYiA25797R4WMuWJzfYIdriNjx1jMtQoKXjyYzaiT+U86XDqjEw8s6octL0MCRWOyj1eAkc4U2uLzHHHo+Q4pthj587c/Ge2SDZP4NflOglcf5c8rFEtzG6KW1HM9TUJXcQ9kuERjdgTkZJhNk8lj06pttbLVq7QmPl6JwSy/MYx++dAbGFenOFLvNgVRF21xvsrm7Q5gW8wUZg8bFoeefI8G74o9by0Num41uCQDKfrYIvZgyRCRFIo0nyAr5GLRJTy2nZ53vhwqAAghlI1Peo1kYz8flzFO2TBaODk4nqO5h+iyA08OOlVG1/dElgwchaV1oaEjvDKigw9xl8GqNIa+wZlDnw2EXobIIwV/XeY9HMiFUln6qlY05qgcY8t1vwJbMxjUQQh+E42hvHhBTci05sdDgq+3VoONVrkNf3IQWfGXttF0uQrYD/0e07lajr9abp+ro5GHsQ2eso3Y7KmOm1cNgM6DWpV8pUwM3PHY9XhAKPsMW7HHsz00/iYGhPiJj0Jz2vpWUk8d6ychy5v483wwucuDMETQR7b8Nh1tssBCK6BDO0dYahKEUfZJcU2TsYZiEqmmaY6i7gRrckMtqTNoxeRpCSHD8CXxHpE5yPmky+euqTPM+GH7giIavqAlmRwvUshJFWAKUpx+IECZQ+cPSoheU8KL7HCh8Xtse4Ed2YcVNIvb7JtxLfUnPMOPQK/lwdZTYN3cRzOMlctWs1g1NLlASWgwur7WCaQowH9VAit2oYOh4T3h8H1DnNTJR1GHR0+7IU3ubI3YMfBOqkDEIKOIUe7fJKmCvbCWD5kbLYbQ5jUbvGCglqPC0p4dZiAL7XAV2j40tiKNHHVY1oNZkGSLBmbM2OIyjnuaCeS6+KsUJMTsoAdxjgtboppfO842cULrzehW/78KI5tp6NH/gdfn3zQ/zjN1r81/dRE59v4f0x3/WqJl73mq8vcEpe1Un4cS+B4Ouvfu0t/PI7b+PnywThZQ/kLm4GB9e9QUng1VoIxaEmtz6hm1nzQtAlrBX792RHPzJfqlq4bT9jEo4uZlOBsqala/Y0ARgZL0fyZLRShjdECjy5cB8yqmX8SFZsXNwoap4qSyZWih13ylcdxouT9kszkkZwNP7OhZ7AiwDsJdei6CJGJ+PEko2ga2K+cjqTpgX5DnAT9dMouL8FayMQEyMARb9jphlBBLvvGHqwRI6HyPB1u8N3jh08MXvM0hcIqhoY3kQ3nI0LuS5aNscoroOaI8YRqHLExZsqoQqDV4/8mdS7UOMxNWTSVdhJdGYm+pwgBuZHPiO7JIaia32Jdsj2dIntYepWin/ppuIOmg4vFmpTi0JBOc879VC8vWvdMM+bAi8CMN7IJTpC4Ba/Q8twxJUnQIILtla6EJjLlSNjpmGscVHNk46mbHVM0iEq73GHftjC9wzcSBLp8HzLDCIql1w4Q47Y3mMVFlj4Br57jHJfYMtFUxg1X5hcspBtf8jx4rXKV8J6JOpdODW7O3qeGE4RjEvw6ciGjb+zz7TpeVyo6Rk7Hm83CmQeqEecNg5TyCo3GQGanuCLQn2tM9KA4On3gwh/TCPTYecEvqbmBhl13tF5jW0Oh2gMvifWyMzhdxVOkEvMyZmpEROsSI8n2W2GJJP9o26gh2sVWJmPcGqeIxl8+G0Mt2ViPEV+NO9SH5Sj7llX08HrbEQ9E+A9iT2paTahGYRs3LhZkGtZtHGsoTqM+uVt8epiofOoFeXnioG/rkegrmwfGeCqLeFaNoKQI7oBVRNIPpy+bK0zm+wS/D4pznb0vMhmSBIGewQSw1ChGWNGyBb5LtldIzovGee5noAxMkzUs9aMYbEDOF0Hp2PWHcNca9RWjeAkgTMPUHYtsm0KwxqkhnEQfE++XHPUYPH1uE4g2Xe246OsNOiULCu/z7GZCcgzXcHlA8gtlsDewtArwFcSnJ9/jZAgcOXlKePHltMHD7bF1gr9fMk12/cCvvgaZJA9ur1Fn8lPEM0ynBrIBsOWgGO2GXh8TU6Ere/go9Dgf9p/hN9+q8ev/N4/eWmZuZ88ff6F/1Wt+/fg6/Ofg1dmOf1J4OuvffVt/KUH7+FbWw/zK5IWIW6sEBvbloBFr+VNlB98LaSgq1F3zQRNTDrWnC51g+nye/jF5ZaLskqZD2Gmuoho8ccEurhoTuMVGVBoLcltQQhvlBRATwyCOgZ19y/pobfDxmlkqDJw3UdPmUmH79IFk2NA9gAetF2HseW4Nx8lygfRPXfMHJfdsiG3QbCT9FzVYHe/lBXTZ+fr5vtWjoHNcD1WKPEQBb6GAX9s4eEDO8eqXCOmS2k4Q9nO0Yz6odv+OZu9bjUs7oI5huXopifgMfCNi5hWc3kRXOw47lFNlmHSt+GYkIniFTza4n0uuhT1xqj6ABXzjYocpmvh2zY8x5VdNBc36q8IbtTNp2d2Youm+E+BVlJLorEHd7O1yWCR/eqku26E6tIDOV5DIwiT6ekUCyIsCYMeLUn1D60eptugGW6kzsjYc2T9DBmOUVsLdMyW6lIEZouFn2HhAcEwQ1l2yKiDEZZVNYa8DpkGrudbR6WEiHzNZFc1df5QXD6dVwFeE3NzyzYxqoJHgzEa4jrQa3RiuWREy5HggbVVZlTBV92TiSO7NwGtl8GXsmdq3Lh9HZJlp1uQWyB4uwFR/eGBCVNWTEa5bgSva7Hoa5xiwGr8hMt3W9TE6UCKaWeu4Ri7Rtx/imS4QDj4CDCHN3aOcsPEKJXaKtBTlyUe1QAzE8MzHi7ryzFjXY/jFO3C18xzqlBRAYQGF5NFpbaPRg1lHZk8z5+jfqvtahHfy5gOLcKRQWrYi9hpe4QI7kmd3mnhpBxducqxukwUhBrxwTM28YW8c7lUKroc79ksiUDTdqgFkExXA6vELZQc09E3Owh3KXes3mphJR68eYzBtUV/NhQ1XEnRJ9sbSuyJGnv4NihD4OeI+jMdT+vQb2ru5HPSOKIssjDB8kUtpEJL7ctV44sCVyNdkXVjRDvJ7xeQNl6zk2hCP3naNqAiCrUw8Y7cmk5izPhZJbtG/ovfy3e5dzw8jR387fw5fu9dg1+9rxf6Aiv9y996D77uHI9XdTA+6+y8zucV5uu9d/Dnj76Er9+4mGX8SMfYYo7M91DaPayqgNORo1JxNRdcLTyeAJiWsR4aBhXo6C8FY8ok6O6SAGy6xXHXqYVDE4AjIOFHn6ovLty6O+W4kcCLII9y7CkJXx/xZfA1QZxRBXM7GlRAppETk+ORz1XQRn8bRPFyCvjdbK+XNF+yHI1RFuOyMYE6BXyqW/nDAEyBl2q+FICRn9Ib9zFavIkGH6DFtwMX75sKx9Uaibg9V8gHaoh0IdW6ah4P5WBcJllbXNQbVLSsC9dATQ9hhb4SHXjxmSk350LDo8mGNp7JGo7NhaxHY4WoTTI6FAlNNCHf5ehFcrh4jHRsrKG6ymbJeFnGisrTKLSeIkanq2HSfOlCINeSsDzTOI7vTcqTboHYVB6l8ESXiKXvYuZQBHODor4axcMJ0n6G0nmI0ixEWD+0e/jYYO6nmDNWoHRpApU0MhXc05XIMTb1RewPJEDV162wn+9VNxzTNT1yDOM1PC3j4+hxBDwK5RJ5HxNImq5TyZobjyHZL9mWjOwqS6CawZeFTsGSLsK6AVHANUVMHMDXCFrGbLAJ5E/Xey1cso4p716TIpl2HThtj9kALEV+L0VA47LP5xKuWQqYtWq5wizYYR6U8LsAbh2hrbgJY2xvidY06JwandXA5Qagc+B3PniqKtAJxlEehe8HVyNfE4X0wowLCJvquvTTKrHLFnWCI+SwyUYxeJdOSV7DHFEPcB1XssWKpkbZ8Xpizpved/Qq1SMaiumjFV2qsF/UfQ0NGgrxh2yEFryeXYm9kGta+kqpS1SzgOigCPLaFrlrUNkGbqfMmdcS+DCrrcam28MJQoQJ644aOA0QcVPQWsg6jrIJsolptDibrBdNJtStTcXrugEZHap9JpVaDI+1LE/G8LRt0jksgJUfL4njKNE0hZgTOM43ViQ9rHINs6O2pwNdLzreXchaUyDCc6Dgq5XpA+8Ttd0I88XOXd6MGebK//FaTX0Pn8xs/Gb2HL/7GPibv/e7Ly1v98zXZ632h39/Vev+PfP1+c/Ba2e+/spb7+IvnHwN39xEWOS82cTYIMYusFE5LaymgluzjoKuNu3DYxQExfFkvQi8au7guExLIbeka45fB/DFRVwa8sbuQSH7Zdeq40Ox0MtCTFagwGDV4joSjQs1QARg3BEO1Hrpz6hrcgRfdPQJNf9yh6PewinGH12MBDPyZ93hUV/GvSz1WNPocRrZjNvzg0B/PI+S8zVwWDmOJmXXOYnzJ/n9Ibri0N3HInCyeppp1g66PLB6/AgDHgn46vBtx8P7VonTLsWCOhlrhnxgv+EgLBdvqBxdSeZZ30tuluU6UinEGhbHcuD4gbBKE19jMWqBsHVo4ZkGgdXAGQr4poRj1UCzR8WE7UGF2DIOYYgrxzxSF2TpgsfyXerveq0s5jnRvkUNNX2J+RIBLwGNspgvCe7l1YRo+b5kieT/ePvncqq8kzI8et6ma4o/xeyuhCnlzRpFu1bW0poL+ErNGWozF6eh1ecIrC2WQY65O8BUAeqqRSn5bQ7AkRLHRhQhy3VBUXYtblItHeKizULzmbwuslcCAuSLx0DDUEXkfkd0L+fUsP5GW0wPbkdCUk2XP4wND2NH2VxQ7zWxabfl3zzWY0DwqJVTcKVwatL0TbrFaewuep3bjYAaTSYAJvDTppO5RQQbC/iIBGTqpkJ5txLkdkLkiCXrv0AU5ojjAaFJYEofZdohGxqUVoOOGXJ+Kwn3nu1KXY9b2bBrdiUy0LMVADPFSRAE0PVYV7WWqwvI4n2Ao0mOITWiRP6er6ztZOxMHZYEDndkxZSVYu8iM7IKdoISvFruaO/g8FfHaLyiHJcskAbZsvuUIcQMH+XnJstSOK7qvPg6GM/Q1MzHIitsafWR58M2jEihlrGRMOrBc4RB9HivFDZOc7uKoYSXBBImy2YHdkdGTgjL5mixRdlyTEi9ngPfixDHK9ihhrhKZqKAvA4MbaYLFH0KtFu4NsEgzxUzvHop/Ob3chzr+ISZDWrqz/oKxjawnVh0aTxmorejmJLTfoK2joCYzLYj418eUxpkukFDcxunR03ZHq9/OpNbaulodrKxD118mjj4X7JP8btv+Pj1e8H9F1jpX/7We/B153i8qoPxWWfndT4vma9/650v4ZcefAPfvAlwlHFn5OGCahrLle69oGPZrhG2YFy+RYBc82ugCJ/sxchriXZDXXyjnlbA1uQMotxAGAxZqKa6FbofJer0VpkhURVcskQXpMs5GZcp6VvF/Vq3wp/VhVkLhnW5npLtx0gKMlXCIKnzTPLBeIMn08PgUwKEW/3WJLweBf/j84te65bNYpyoZgvdiptHl9kUaCmL3LTYjQejQ4kG+RiZYaPjKECAi4U5DB4C+Aps/Izj4ctuhQfDHjNTYXBDFDw+vPlJSClDRIGsrJAX7GcLYLuu2Ohpi+eO3WF1S5DoqG4cTFjsgGOJroCvDqbPBKAwStS0Bapsgz1Hi9zbMi3f7RElFvy5K84yyT9rOs0dam1UJd1eA4aWO+IRMslxVI5GJFHWgLolkGGIpuq61FfPRSLCMCTjsqjnTX+NDAh/ZyAtx37DBMz46rYIrEJGp3I8KcwfYtF8DThBL6MwasIKxIYjxwpBQPF8grRsRVPDx3M8Hy57Ky0LObswu+bWzECNExdGe0hgDyP4GvUyEosgRhB1vk1VPrc9jxKfwRw0lepIwO9YsK1Gi6kmSK/haVTPBY0Mg2wsRMSvYI0QkCaTiSEU9vGO2/ElzZdc+4eNgLKjPNxGvibnizBCfSel4wkaLNn/qTYZ4UR7xnwM5DdKzIYUc+SYU2OHS9hegaNkBXsIUGaMl4AkztuJDTtx4AQ6wnIHR76ouyIQAEX7BF/2yGSNI/E6r+B6DAomoCA12Mh1xpEhF3oZh/F7G3Uzs6aqr1sYjiFZCcSDwYwHjt/ZfSUCNLFIHvhnKtblsuK1OTqFPaMZeTTCdA2amgwwQRzFUtrLWWU5siyXmxZbGvirbTSwVJy3Y66Wz+Nbl7AGNinw3tXCXyUIZhGGpkN2s8FQ9YjdUNgzxjyUFWMsGHhq4FshIn+hn9loLkCT1w4/M7IV6BoMbQGHrKLvgZSdfBYZw0eASIG878EL/bEhqRZQyY9bWTcyMuVxYlsAxaok0ySYdWCkB8NjdSQpejxxJ/MzW8vGlFIP3u9FiC9Ozx7VUGPtABfzAH+vuMbvvLHAr92Dr89a3n/iv7+qdd8Mk7Xl/8VLu6cuP/9B+6InsC5L/KWTx/iL51/Bh5c9zgi+OgsXsJHbCRiD7nXsFdNcQNV1jboscWuxQNgd3XvKSjGTabLDM3hRYRt/qTCbzJjmoSugUs3QOH5RaKbOnNvhz5STdLDbK+M0aWkmLRZXOmq3VLGgg68RsFFfY6uYn3/HxULLtllZRMXHqAGZUsU1nkwXdRHna0r4xCjIMzh0ZGoVzQTAJhExb8yTfkXWl7GXjrexzuToJeWej8udJktwHUm/fgQHX0WAr7s23nNSnHY3CNsNBs9GxcW3oz0/lC8C3qLuYA0Uv/KGa8kNltUhFCWzI4/9hTzWdJvKks/dc9fANg1cCpmHChaLuvlnW3gstB31YHRZ8a5cITnz4T6IAIe9fDVa5vwUTESNUO4sFFu6rThKoYh4zKsSQXUv4yIuWLJrH8elwsWNGicM7ObTWiqK9OnYu9XuGQPbeNLDyJwjioZ57TABH9Y1LGxhXK76PDfUtbio2wDWMIcNX9hEtjImdonQqTD4BleDh3JctHjxcfRCMEAhP1esuqOmR1PfOI5qugGWdEQSzClImsC+VFeNxgxdjvS/CZj43j2X1zkZ46n5gKMhBfbTtStcjJrwZKFlBAtH+srR6L/dBrKODtmJCeYGRx+LL0s3HYRpurmYCucHKaKXozo6h/m6CR6twUJkQkRthsWwwbEpkXATIlA8QGMx1d+GO3SYd1sswK81Qvca82WLaDGX1Potq3jaFn4UYrZawIsZSDuglO5DHSXSKVgUpZhEPM8TZomMlQjXMSDd7sTxRwciRfddrcG83PSxSZC6RbK+zN0iQ8afZxF2V3JcCVhtL0BauhirhjWTkkV1G7vAWqIp547/SIzHzDt+Sf+poA4MOcuyOcbrJUEeQYg+z5Gt17cbGr6+IktRM/uLAvzKgV0pW5YWO9F6hTMPlmsQnJ1Igv6QFsiv13IzCYMEFgEfr8kqQ1c04CXNaiCrJ6jy0BGcMZCVFVt+IBE/FMZLf2vIOqQQTVFJ5IzD7kaLTDhvsbbEYghoZIjt6Ioe+kpHuDKV4DjeiIt4monL+NkhyOVmgmL9Hr7pkUA3Jdu2RU1TjGu0SMBUqLocz7scN6sEf7/M8A+OQvxn3/veS4vVF12P7v7w/br//826fw++Pv9xfK19lARfv3T6Jv7C+Zfw1YsaD6j56mxsbB+FG6NDDKtiyjZv5gyj1B35oRaFmgnVbMn4kEyYDrdAx9e0e+IIi9oEVdEowyWffbHhH6z23KzKgij6g2mnfwBfqlo6iI0Pr0PUYbe7XBVpywZP9m/MAuts7iDHcFTa2scEfJEUj3oZyZa6DXQlS6aZXtRkyKNLxAV/H9BadDXp4jqNK3VfzVGKupgmJmQau0nVjmnQM2+LOJfvv7Phtg6SwcY5XHwADx86A96xNzjpLuG3a8k866TKhy46vgfVvZFr8giwJMKiQdUXAk44FnEtD5U4+BjkauAKA0ZwoOo5yuWp/5oFHHlwYcsRcDFqDeqywuA0GOwC4YmD+CSAcZV3qcseqD24/QJt5qMvGDXAEZtGSAiIYF5Tp+CLCy6PEBdT6mq4eJH50AU4grEpc+YCSCClrjpBZzJqoiBHx9ESb9Fx4eDisAHqS8mTIltiBwmq2sFub7CvGUMxwywKEYUUHGcYzBZNX2O966TvzmVpt2jCBlmkGeExXyyF7cmbFtt9ioyBnraDyFsicGZ6TgXc6DiUX4wk4IJHJoJjL14bDQ0SEsY5xaJqSr2MkgRaskKHWWUK7miS4BdJGqr1OgZZ3oIv1Xvxs1V3ZGdIhdCs4MA41AYxpp0uUFUTSlzDwDysDozw4LVctEyEH4HiuN7qDM9GMASI2z2Www0emBQzm/l8FqreBxPSmIPmWANm/R6zgZGr1ziNcxwdW7DiUPoM05trlAQiAXO2lrDJXglY6uR9kondXm9gcrKtrpRpc7QnDOg4XiRQk3GubIr0M8Xrg5sKHlRuZphvRzMJR+5hFAmwKAuGgLLrtEcSJwLg6rJGkfP6Gx2rsBB4jEYIYIWMRWkA34ZZxMAyAdhhWxeo2ZHIexaPKXddPEYEcwRl0+tj7ARrefIcTU2Gi/qvBKaP5e+7YovB6WEfxTAJXaC8lHsMuwzZ9UbATzhbwhDBYK9dkGUDyGeKuzyCL34ybVqQYeKZsFV908honJF6TuLCuA76vEBXFFKcbfxQ7k1Cc/FT2rL+qxV2i+/HsH5MLKO6kWYuGNgAwGPH+4Jry5fcWdh9SVcpHY/S6VrJ9TmQmUwi2DHPXYWu2GBX7XEZuPifb67wm0jxn3zv/7gHX19grX8dYPMefH2BE/I6ET/B11988BD/CsHXZYXzfQ+rHXBjOygcjmMSxG0Iv/cy0lyDAAAgAElEQVSR9pRn07k2pber6Jx8CSt6KUrWImHePDT7ST08CorIksmoSe6xOkrSvbrCJv6a3IVSj3ErkZ1iI5RdUA3X3UJi3f0LmTIGNCpIG0GKZNQY+VLnmgI4Mhxa3E34xXwhjWlQwv1uGr6ORPkMBGFygxMBKnf2hEHKbAgzNpaGE3Ac0vQ5gpg6IDWyo7cZWKtdlexwcxob8WBwBgvvk/2yuxF8XSDotiIOFyDM56fo13VloeGY4cXFc3S8GfYVOtGTVRRzyM3WC2MEQQSHiz2t620D3zGIQheO3WO/uxSA4nqD/JluR6ePpU+uow/QaxEfO0hWHGFaqLjYMc0cMfxhgSa1Ue2JmSKE8QO9uZN5aTTQkgssGQ6yBBKiyUWkJ9hRRoyjUj9kt6JWv0guhqwfPMZjVx0XRI/Mk8/ZsSxysFKguQLKjG3igO2jrR2kGbAnCxHM4HGhiKhX2SFvX6Atc3ilh8AK4bs+XI6MGlb/ac5YMjvCYDkoux67vEBW8eq2EcVLRP5cWStqBQXgEKQrwGBIpcNyc5fKIoaFMki0R13z+tBrmiBIY6aU4bVY1szH6ph71UusgFx/xrkFXwJiBfzzs2KhIvgivcEFn+DRpSBcWTuZvBnGLjA8s0UtTQFjRRYfx5pCXqdEp3Hs1DqI+p2Ua58hxZGl7QSNgC8abCKZygUmQ9jfwMcVVs4OZ3EPLyIw6lHkHEpZWjjNc8scKbpYCbSp5WwaZLs9go7aRua0Ua9EEfhBgFaxd3G8X/B4uQRpcaxByvtUJeAEkzwjnodgFmJwjOi00iJHPTSI5zOEYSAMW7Gm4N+X+AkGEPNa80MPg817QIfeM3CSAP4iQe8abNM99ps13j46kfcvWXqMcOH2hgGpPc9nJRsJcV2O408yXz4/l+w8ZfgxwZTTwpv5cGNPrmle6zxG25uNjFCTIBEHYou9as/aHl3ZYagN7N7VzDQvlgR7eBxZMnOM5lMH8BqYkGFhRPkNhoyhs2T1NOhYOrrIhAmAHC8+/p3Ff+dnUx2LolmoWhkvGgJKsoK8xfUl+jpF21SwGZuRlqjLRppH7ChGzH5Yvg4yzpGNMs/wwjb4m588xW+0L/Cffu9/uwdfX2CtvwdfP+FgvU4Q9DpOwo97mwRf//KjU/yrb34Z37hpsLzaw+ssFHGE0vPRtC7czIFdW2jtGKUwQww65MLpqQi+4S6b7hxPvgjC1B2m4nllAKa4BwVktyPD0cl1sMxPN+RpFKnA6m7WkYK1g31fQ1Z1mWNavbILY4fi+Pjy85ZqaaSgexzP6BhI8775Mxq4Sqm16sOmvPZpZKoQj+MkGazcCY8YdT0jM6fpONNrOOhvGCrhIhbtDRfEhmNLSWJnXnyPUwBfgoWvmBbvuhs8YMFLn6KnnqnzJG9pFs2xZAluyN1uh5vLj2HcWu65jttjYIBqV0qRMGtCFsensDwf1XaLMksxm8ewjubo2wz7T7+PjqL0AMiLDYqc0RJLDG0iep8wMUiWHrzEkQ69asvdOhC4Syk8ri5L7C4ytI0L2zmTmzwXKupTeC4IvsRJZXOxPTjWJE6A4GMgW5eNUHoYe0G1Z5OHWoTUto8onKOuB+RFJTVEQdTC9krBXZyfDLTv1y76NkLRcWwXoLMNGq9G7WSo7S1MX2HRJOLAIwNB5os2fYslf5Kc76Fh7hLBjRfKtUJtGNcprTnSa/9W38UrnABu1FgpNJgk8EwY98fSddU/Ttf4tDHQjcQhW0zDU8nO6tj+7hc5yimGRX17KiEf7W0yEuPIlkCOjlQJKZYNBK9nZWM1IV+vdn2V9DUvpAHgBDcS8HtqNfCFLaWhhswXR4h8nxlcbOGZGyS4wcKtEAWUGwxyjpgW782WqPIcfsAL0UO+52iOVUAEpq5qm34MACe4IVBj1hUF8yK0HwZhvqIGcHa09owF41YnsQ125KH3LFFQ7uoCeV8hXi4Qz2NxPtY3DWIrkXHlbr+Rx3R9W9jAguXtZFgZ0hr76DxbWM4uz/EwTmR8zrEjQTZ/5+vgl4DJMYmfLK4cQYLgxkZX0tDTondY2cOsMzJVPYIoQBSFAnjKrIDVW3AdXhcqW+Bo36bBoupkzKiJ/oGAV25xipJGIAuz+RLG8VA014C1QRCq87IsK9Gj8X26jicbrXkyh+95cl8mEK3LDkVKof0YyjrdP0cm1/FZHeTCZm8valRNipYl6Q3HzUBTD2idQEKMyVqaitIDFpU32FoG29UR/t42xd9fVPjr/+vfgU892vjrfuz4+ZHYq8Ib98zX5z8Hr33s+OffPMEvv/chvp0OOLrJ4TkezMkKvethv6tRPU/RpNx9zQV8ccTFG0pAbQczi5oe+4z/zoWXNSwBhp52eXJeDHNUnmrK0Zo8WlNQ5RTHKszSqKs5gLPJO6c/pWGbZJXGuIM7CeE8xFzwpzyjyU02BQfILpxclWi5Jv2Wuromf6IuWFONy/gcY+iAshbTa+QSyJ3xwVnJZ5YkfZHzsnRbXZbT40kgwODDUOfEhdbq5PulcLi3ZKlj1tITdPjAavDE3eDMXCNhGGobI29Zm9MjdCLMF3PZVVdtgW12BeM08BgiGlqwnAZ1naGoMtktr46OZAFMdzuk2R5JEiFZcqRcYb95gay8QRI7WBzFwsSVqYdyT7DRIogdmbxIPIU9wPcYaREAHvU+PrrnKfKLHbrWheWROVKRORcnpmxznEctieMoC0AGjousJvIDTV8iKzdiiRdGUFyGnQAd6sfITGrKuI/tbi/i3/nRMYp5jzqqEdkGPoXXuwbYDbALD30XSgisAukavVfDimo4noW5tYRpLPSkP3syth6HUhIM0XYqdre8SBYaOm1F75JmyDmGHbtGJQx03FboYIsjPT4XnXlTEIglpch3h+HK/yrYups9p+5OBfWi+Ro1kZObUZ2g6gbWwe8Uy6FuOHnGUaCv1xoF8FOSvUap6FBSP4WH4byNEAlC7HGCa7xhdjh3KsRkWTp+fulvZKYf32EBy0vhujvE7gaxk8k4jYCEbBvPbxTPMTs+gX1yBvg+sN0BeQn4ARBG6G9udMRKlk8ER9QOqXuU7KG0GxC417UwpfwzzT5ho1ovOm2rroYJHHizEI1DPVstruOsr+AmIWbHS6ndMYWDyE5Q7zM8ffqJyCYWywUs38Eu38MKPJg4gPEdYb4GXqPWADvN0eTZHcaLonr2QrIBQcfm/CKIFPcuNxfGpxRL7ovBzEfv9kirPaqO+Xke4oTMs4e2qgV8ORwrM5DVNfA9W1jAtqzRlLQ5OBLq6vsJiqLGep3C8SI8ePyObKB2u4+RFZ/IZ53J+EVeYn2zFoficr7AanGEMEpks1PtU/m3/TZHmVnyGe17sq4ck7MTMxLQtd6tZXPlR8xi4Ua6FPDlth1OnUAqjjonQhCvROLQbjlCvUGaZsgcD7ujU/zmzR7/+7zFv/sf/cf47s//zD34+gLr/fSt9+DrzkF7VQfjs87L63xeMl+/+PgE//ZXv4HvVg4WexXH94GLvOOOqYG9H+DXAbLaRV5yiamlDJY7XO4Oi6pG03LUwB1diI4gbNCAyUnbdQhkuJv7NIpgbsX242jvjpV+WlxUwK+Cfy1X5rhQAzlVRzYxZIfFRZ5pdEgKO8Y4gZFFY1yCLKG0sUtw51RUrHq221cpWi91YwqLrw7tMa+I9nOyNwq6Dl+QRGvWI0l9iQCy8XV1DtqGrAXQ2uqylBTrjoGUAAd3b6PBEyfHO84VTnAlzFfX+GiHSMdNEnnAUZQyfdSQdaLYpY2eE4cBTVOianKpW3FdTxY2JuGTkeLhsp0eHit5AmCXXyEMLbz1Ux8A5w+A2gG2HVBXtEGJLmXY3UidCt1V6AmgAqC2UV5mqFM61SKYMNERII8fF1gK7lmk7I6xEXSp8V9ZU0L2wvFEH9NRp8YaFOrEyDRRo8R6lDGHSHLxLQu7zR5+EOLBt76O5mffRDGv4RUFnH0J+zLD8KMt+o8zWDcWhpIxAS3aocAg4Isia143MXoaSASlcObL1G4ytq7EfjhWDONEaC1WXVHfBRR1jZI9mi/90qugkeNO2KSsjQaEMlqDf1SN3uRK1E2BAjAdqd96UMfCYx1vK/M11gvdRk0QGE7X5egKHvU9YoAhkzqa+/j8HIuOpVMSIKxX7Egnig5pdCezwQI7HFmXeMPb4NwrsegBl9doS7bVkS4EVqNbYQUnLrA6azBb8jwVIvgui1oYID+IMT8+hb84guUF6DIWTdc6OiVA22ai5JSRIzcqBG5VJVlZHqlXfgY5siW46RkQSr2g9hNSE1aUBRiXMjteIDk/g1nNgNiTyqwi3cgnLFjNpP7H8BomU/zsOX74/f9LgMr5e0/gnR6jznO4qznMnHEqvP5qiZuwGRnRVGhurkSoTwDTlaXqqsjaet6hl5KbCLJA1DPy2ikV4PrHM5jAyGeP2ksm7ntSdN+j3e4x0CBDxpI6Q2ruPVYXAX2Wo91nInd03ADGi6RaKN/mcPwZgicfwEQz9OlztPWLMUDVRpPmyK+v5diFQQifwJPxKTz/2x2K9QbVvgAMmWxujiFGHG82h3e0gjtPsNtcwo5s2AElIRXaOkVX57DqCiFZr5TbGIr8V3CdBP2uRJ8WksbPIJIrL8Kv/PApfr24wt+413x91vL+E//9Va3798zXFzglr+ok/LiXQPD1Lz0+xl/75rfxz/kreOscuLrCtkyx6choNfArG6fuCYo6kEWftTGOR5fYgO1+i+v6GiHmkuhtUXiNCK0E+lGM6gG0Yku2H2+qleiKXBF30vZMAKOhmuKC7HVXL+XZd5iCw45/EutPDMBhPCNAbOp5HIHXNLqRKpcJVI3dgXdjDUaT3hh4OH0vV1VNB1JzwBhfISOkXorGJ+ZLxpgCwKibVZHzBMZ4W54YNVHZ96oHayw6iLQMmTq7aGBIQofHqPHEy/BesMFDdy3Fx1VJEbsu5l1L0T2dcFpf4zCJfEqBZ9I7ZR0cj/WdhGjKuOtWXqOjKAr/GSMRJjaKeothKHHy9gMs3nkkx6De72HT8UVmrizQbrfS8chaFNm9c1TX2rJbb6nDooB+4QI+x21TlICCWollkMdSvRsZDNFYxbEIj4WtJEBtGWHBehfN9abomQsxmQc+zm7DDscQp9/5JprvvI18XiNoKvi9Dexb4Pevgd+9BH6YAZkRe39vNejdGp2TS0WQ8c5QcYTOcY5kyhI2MeKWrCJBYoie1VnsEB0Zz0lneEhl1/wIyaIaE/xtamJsgkROQdkyQOjDDYhGCk+M7mQQoZv34PDV3DD9Po7yCBJ1VDm5hjWQVw0a6nJUx7CGENM+wSgK3WxMztop6Z4uWB5fdZSOd4ExG489me5wA7//COfRGu8dGSyY5bZuMJTsmWS8KlAyC24BLN+OMPuyA/+MQDxDtt0jzyuwfDqeH6FvepRZKWwYxeh9O8i4kb2HYdmh3u3l2IVhKBufsiiEDZvPZgLCZGQtsQgNZkmC+Ggp6erb3RbbmxugrXB6eowHb78FnB4BIcFLD6RrtNkOvWfDnc2AzkWe1sheXIgjcnl+juD8XEX9dQPQLEBQNLprEXgAmR+aPspUOzt54rdrVOuNHGNqo3gd81xxzOokiTB6BPDUT0k0iUMjDrWSBm4SAPMYEpJHAHRDkwiF8AOqXQaX+jyyYZQ0upY0SYiOixla7KTkwL6jqSJE789g3BCGjuOgBSK+dgsictzuRHzPY+kYS3SeMopPM/nM1jnBYwDHjTS42LHhzhcw87lovfq2gLWMxAHaVzv0TQb0NVCWyJ5eIKS72qXzNUBXGzg5S8QNEM/lUL4wLv6r73+EJ//+f4A/9Qu/8NIycz92/PwL/6ta9+/B1+c/B69/7Pj4BP/et76LPzE7h7naAU+fYUMdheNhs62AbYtj5xhVZcMwRdrtECUOoqNIFp+6WOPixQ0q6hY6DzZ3WezLG4NXxZHnsleMNuZKrMxTXUhPRCOaG08YCK1jYXiraq4O48cpG59W/EOP5MSsafzFlKGvK8xkw1fgNjJXd0aHCkoOehz+jHJxYzDmyJZRfyEOSyn2ngo5JHRozAKfxosKvjhSKsk+TOGu1JDdSR/nq2O0BZPHG7JjXGp7yslbSaj6MPbxc49jfP2UEaQvYO+eyW6Tuqq2GdDUNtrWQd9xJ0vhNhdiV3vexpJmMZcSv/BFjxFJ+jvF/+rE46jP9alVSVFXO3iRhZOzhYh6i2qrAzUuNnUroKsrWwS2JzVDnsVkMksCKKkryesMJmKcA4uLNU6AWh7NS1ImjH/HxY9jJ2oGk8UCfRCiKWt4ZCuCQMTFQ5qiykpYDiMJWBGkERcXz54Km3X2lSfI35nj0knhNiWOXR8JV47rGvg0w+Z3LtCXBEIOomUC7zTCkPCdk614jH7bor7eotiVAsAcCvkHT0rkCcDo1hXtlYSd8phqPpaUPE8ZZmS3yI4Q6HKgxzJqxjeMmqVafP8cL2suFBdKBVeqZeRhnf58C8yEmHIwcIxFzc8o0OfYXK5BHkdxWo7jxjGEk6+RcnXJBtN8k7GaaBxpj25Tvo/p13Sd0wXr2Rt47sd44yTFV98MERYpsk83wI7g2pEOzBIlglMfD3/qHM43A+BRoca5vES7y8Xlym7NgQxPC1TbDJv1HmEYIZ7NBVRc//BjyRVjxhXP4z5NBagfnxwLqC6yTMJIbY4oGRacZaB9pBRsb8Ghe7ap4dMAwGiEJILlEoDskKXXkpLvhh7CWYK8A/Zlg7qoMItiHJ2cyDHdXFwizzJ5PjeMVH9uq1kgWITYFhvYrkEUJ1JhVOx3SNP0tvSb43ACQ44eyYYx3oKxJralbsJ6qFAPBbzYQ3I0w5JRE4zk4AazKAWkVZsU66eXWFo+TNOAmis7cNDWOZqikJtQW7XYXqeocv6HhaGiDtKDE/qIVgkWx0cyNhSBPcHyZot0u5ENC89ywzH5ON7Ns0JiT3jcs6KWl8FicT/2tQXLARZnR/ASjlZLGc8HEQOKe6z/4EcwA80+vkS9dPsW/bZAMDg4OT+XNeIimuNXfvQp/o2//Y/+yCp3D74+/8J/D77uHKtXdTA+63S8zucVwf1bp/ir3/h5/In4HPYnV8D1BlvXoAnn2Ow7tJclkj5E03Gh54grx2xh4+zJGdw3VuLu2fzD38J6s0eRt0JNe/4CHQXSOXdykAA/jrpEnWs6OHS2UcBMPUfHMYsnDYesMKIniv4pJtOoZmYKXz3UECnoepn90sqeQ5HIlL00LXLyWOKwUmZLl6kpBmD6+xHwjeGtWpTDRWzMGLsNr5wk+mOg6x2t2KTxGiHOKN7X7DGFP1TBMRiiQcnd8pjr7g2dCO5/+mSBf+Hr5/jKWz7QPgOe/h7a59doC95nDarKQl27aFtqRwLYFouYae8nm6IjSY7s+Gwlx4Ryh50YjzGsQ0rLqUnh+8pR5GvAapDMXDhRjcraoK0KNEUNw0llZ8EluzPYiPwAy8VKRppc0MuSzsAdwmOqfnlubdGY2RTesoSYYvD9DhZnnIwhIPIOQ2C1AjyZewLLYyDiIt0CN1tgs5MYA1nJGflQ7PHsk49Fs3Z8fgzrKMK6XCPfbuGxGkd6Gx2g8mC6CFltYPwYy3cewn//AXASqI3/By1wmaN6don99R5NSW0ZQaGHqiaMUgA2dZUKA0WHKYdFwnQSj052jFacgFOgLCtf2KXHkEp2cJJFI/i6HfeN43WeAR0dq6ZNS+YV9Ov5o25OC4547iQq5ZaFk4z2MfZE+iIEIJbMKJuu6Sl3bgz2lTyt243F4VKQqI2+RejsES2v8M6TFu+/68HaXuHmn32M8mmNoWJmlCWjRyd28ODDUyQ/HcK8b4CjmUYxMI+qbDUQb0W9VwKkJYYtc2s8mPlSNGBDfkVkLm45AmzRhEURzMNzYLsVxh1RDLz9toyvh9//A+x+8BHKXY3VbAE3iWG6Hv2zp0g/+ghW38E1Pa6vLlFVLfyZhXhG9G/j07RE51uYBRF8Rlb0FtKbHZ5/XCIIBsy5eSTgH4Nn/TCGnwT44eVHEhuyWq2QJMmtxoubCNGkDYOAscvLS2QZNxEGsyhBHM4lqoGf6XooZfRI/dd8ucDRyTHM6ljNESVRYYb6egMnq2HxM0KGrCuQXXyKdHcjz7M6OsP1xxfIN3QdemjLARXHf4OFYDEXMLmkkYbsH0e2uz2660sxDUgLRVXLvbasClxe7nB8FGI288FNQU5mksYSy5bwVY5FlydLzFYJ7MgVM46wisxc+63fQr1OkZZk+kNYtUHx/BrVtsBiGaGKYtycnOBXn73AL/+d79+Dr+Xys5b3n/jvr2rdv2e+vsApeVUn4ce9BIKvP3d2jL/8wbfxp5wjuB9fCyOw8UPUwRxZaWHYDghbshAsgi1QdmvYbo6zMx+rMx/GrZDvLmXc0bbUUPkI/JnslJh+XeUV+o6CalaItAgCH1FAkeqAKu/QFAa1ZIkxFjOQr1Ik3pPAXd1dAsIMK3mmQm0tpp5GOfwzIxmm/1b2SxkH6QokC3P7mMp68b+pvebXtEDpgsZsMNaOaCir9qtNbjFlq2T8M1XKkGUaZdgcN0oq+8h8qTtOE84HZgQNlZbVWjUKW2TaIv6OjY0TY/Cm1+JrS+DDVYUz5wZueYX8JkNT2SShlPlqqFNiOGkABzMZm3ELe2BTpipz/bvbadOtv64BUZXn8PUUaNq9pHIncw/zhy6cpEa+3SFfc3TRwu5teMYXHQprY+IklCTtwepQthWKNkOLXCrKtfRboyTYwUc9TbpN4XrUf1E8T72gBytZYPADtAWjIzj+GNAUrZQOk1Vj0GZTcpTCsMwa280lmjrHajnH8WKOtsqx312g4kERtkfPoxOusKmAxvUxf3iC+aM5erfBkDZYrGMMuxb5PkfFjUFHwTTBl6spFsJ6EfDomG9yFtKzKc13UrlE2krVgwLIRG3dwXWMdO7xcyDlzswmk3MyOh2FtVKBPJ9TQZkya3rxKdDr+XNjLZGGEU/M7aRxZKo6H1NBGCNcKn7J2HSKNBlHo5LacQd8Txicr6Gn13OA7WzgHb3AOx8OePJhApNfY/1//gC7f3YDv4zh9QHqoUXrdwgeBTDv22getoiWkWi8TLyUCJBhy8wtC1efXogxY/7mE+SX18ivNzh6/z24b51huL5Av0+F5bRo2GEmWpZjSPfYrdcymp49OIOdJBi2O1S7Su4lfdmKHstkBerLS6yffYpyv5WoDr7paGZhcTaDG/morA7P6wLu0QyL2QKmblCu90iv9ti8YEk8LQ69TANdRwXojP2ougYpk98NkCSuGFN47HjNMtZF0u2HAZvtFs+fkekf5PuWsyUCd4aBTQ59ibwtUJsKcLhpa2VEGUcRbGoKub10AyR+CJ9AkxEPMTWIOfKLj3Fz9VyOicQHVgaxHSM0MdKbAlfP9ig49os9zGZzLFcLrM5OZQRZ36zRlDnCxQwWx4m8MnIK4y/w6SfPUVWV3K8fPHwToJO3YjjuDhcXVxLOyoBcP/IQRB7mixn84wVMHKK/eAHDKBYGjHnMHDPA1TW6q0uURYat5+DFYo7/4fICv/jffQ8P33rrpWXmnvn6/Av/q1r378HX5z8Hr33s+C/OV/ilN76KP94tkFyVaArg2gmQOjHqPoLXBIgEGHGTzqDDGzS4hufTibND013jwfkcJ2crEVe3FfvWyMh4qLIaxS6Xm5zjs2+QgZxkUnp0dY+2GFCnBkVqUBXM5OGixEIT7uS1u3FaAJUBU/DF75mCXSewxfFMS3p8Ehbfjh41rPMl8CULngIzCqtr7gQlsZ8nSoNfJV9Jxo0c94yuRWG+VEDfSG7YOIYcNVeqD2LGFoGhBrYq8FJ3n+iEBlrRW1SmQWE4ftS8scg4OLEsnKPE+bDG+fAcZ+4ax14Dp/WAlqNcrSSieFZmfGCCvQLTyXSgi71qfKj1IJtCKYucv2EawrawDDmVChjYXVAjiW0sVjHCd5ewVy5Ase7VHtWWvY9a1c3gVuHuuhpVx4UmR9kWYrM3rKPqBjFh8P3y4LIrTruSR1fb6G6jkJo6oc5lARBzlYzkbbWlpnD7dNzS6t9VYG2LYzN3KZOuyXkY4DSeyRWAIUXbpyj7EgXF8QxEKG2krY3W8eHPE3ixjaLbodlmOKpj+C1rVJj6bwmjJ12kxoZlXHEbssZHukRHRkoaBIwLh0YBAViHsJOu4caCgLMX8MXOPcn6aqm5I2ukmi9meMmEXTogyY6pdmsS3yvzNf5dz2Os0QoqwJ9ctxMLPLkclT3juS+Mg9rSdPi7AIzPTXm7PvrLv8g1S5CEdYPh6Cke/dSAL3/3VLLR+o8uUP/2JewXA4Y9ScgSQ2AQP4rRPAC27lZiJhazJcLlsSSmF9d7XD6/weXza7hWgKPVGbJdjjKv8Ob5OeazEP3NtYwbPQIaAqy2xXajoIv3DtG5jTlwHFH3TgTLnyPbZ2g5lmxbuB0ZuQINjz0ZuRCITxIs3ziBdbIQMNPOHNhnRzBBiOFqg/bZJaqbHdp9Cd8OUe8y9EUl4naODIs0xZqawjgUpyVH5FEcSwZduFjCYlxEVaFvWmSbNa6vroXhXK1OkESnsE0k1Tu0JlQstebA1LTYpVst/zY2bOOKXjL0AsySGYKzI9mIcd9kuS3qbI10f4Wuq9G3DgLjInbmcGoX6UWGYsPQXw9uPIPtOnAZNhsGlJBiu75BWeYSQROeHqHta1Q3N0j3exRFJpEfZ+dzLB+/rcxkyTiOPdZXHDlzqsHNC0GWSsk835GYmuzFU0RRAj9aaNxK2cDKUqDcS3l3PgtwdbbCr11f4jfqJf7GfcL9F1jpX/7We/B153i8qoPxWWfndT4vma8/PVviF1cf4FtVjOPUwPQhLk2ArTVDixnCPkEwEBClcLkUWNrv5h7mdSAAACAASURBVAZbON4a7XCJt949xsnDI9imR5WWAry4v8x3BZp9hTgK4C9jGApFWZORMtmZkd4uutxGvrdQMbCT7E6vu/iaLMBL4Et71DpqyZgrJqn6OnrkkqNshea2T0BEAdbo8rp1md3V4FDPAlS3AZhTGTY1NspKEHyRnVL2S12SVHvlTJWXLSoZupHZmviz0fqvzQCyHI+jJX0tHDyWaEcnmTosaVE4gY23HeCxk+Kkf4aj4QILU8DrEqCLx0VZmUAR3Qgfo+Geag5U4a9AQGHmCNDYH6laYmsEX+QIbUm657unZ6lCFNmIEx/OcSALbZ9VqHc1mmyAafgYtmRX8Z0wFLNi8a7FJHwm1jMva4VBdGhaiixfopFjMTJHbGPYCIGggDBLQr1Lui+pf+HIjdOSnu9OK7iFO5KKKqrjWQDeC3Oxcl1ORWjLQ2cVaG2mljPBfIHv/+ACbUdBMtlalpD3MF0pQI5jVNdwAzAyWaKtktZJMX5InhZZTKm/0wosz0TwDRdpxgJoP8Nol0RbFxjI6JpejKHUCfHYswwZ1D1K1dDY/TiG+xK6ccE/CO6nO8I4Xie4HpskVMuo+V8ykhxH8JPTV/7dEHz5qKkrGgPFpM1tKle9LUZ6+c5DjpmBI8Zao1x8jOVPVfj6P/8A4Rtz4DoD/uGnGP4gR/2sQJnmkq4eP1rAOvbROo3oHzlqZFcg4wjassf1xVYE6MyWSiuWmsdYhksNP+5KzONQrgMWWNOYwNgRbkjKpsRythLTAjWEBDa8Dobeg8dS845MnaYHBowscQcMNvsFc5SmhncUYfnuOczDYyB2UMUDvAdMiE+A6y3w6SW66x36LR/bxrArMOTVuNuy0DKYNWXHqYW61WL60GMUgyfidDuOZCQ+kI3d77Df7kVoEAUz+P6RhAzLJsvi/bHF4HTCChdVIWN5hiOH7BAVzWYrETDeUYJqYIRHDyfoMVhsCWCCfQQniIGbAt2uRbft0GxaOIMH148wcFRJkwXBJ4+r3SMvclR1iXgRI5pFyMsMaZZJ0TZd6YyJiRdzmHgh+rE27+Wzxnyy3gnQpIUYHXguyJIxfJXazWx/LZo9Pi/NNV1eIOgqhG4HN3HQns6RPj7Fr948x3973eE/vwdfn7W8348dP88Rep0g6O7reZ3PS/D1C8kR/tzyy/jpMsIi45Ke4NqKsbNZtztH0IWimajBoEUGZ+5g7BvMFgWWqwpOsMfJk2O4iYUh20oiNfvGOta0XO3R5ypIdlwLQcwMG7IadB0NQOWgqz3UuYMqdVDm1KQSErioLK6uI/sl4mcyPARfox2fPZJcnoUJ40jQRUv2YmSB9JiOBc3yPaoh01/KfPHn6OaivmxyP07OSlkcJWqCi9/UszfWFqFDaTMkdXK+KQMmUQLjoqeVMspf6P+PbBRcyasqDcEXx1OaX8Z3O0OPR6bDO26Lt7wMK3ODsN4iGGJYfajp6YxAGM0IymyMHYIU0tN9x5VKnpHMCBc7zZFiv6Pkq7PeR2HGyC+SYyxhWS0su5cASjYBMPRr6puzBjpX+UwEvXz+Rjoxe7uh1AyW46POE1iMwxjHucr2iLdS8ovEAiGtQaqN4i+CWOreaMoY6OBsqcGyEbgePLoceQxbRlFwYax1sGpaBARBdiOjzgJ76XicHx/h+OQRLl+kGGpPWNW2qGB1DULLwA0trJuNvH4eC2ZMEYRx7ESQxKogvm/V7B06PQNrhsiayfBWnITUfJGd6BpJ1pBjSQevwwBNjv4UfFGfI9cS2UBhPCcmlGa6Q4PDId+O147qwKR5YWRuVcuoymi9HkcQNjJn/O8SPhrRik3Xo7Kfk8/ycN0f7jT0YkYE3vYO++RHcN/b4svfPcb5u0fo9zWaf/wM9rMe5mZAsy9QFHsJSrdnAYJFAidK5O+fffJCwFYSLOCxc5SMNkPYuejTPNCwQolqqBzzFYvejQADCTGl47FiQLAjhdYE7DRjzOZzYfGaXYug9OFJECn7Hlmm3kpyve1ayPscm26P6HyJ4w8eo0tcbLIb/PD6E8zOVnj08DFcPv/VDvnlBuXVDnYNeCz7JmgsKzGD8JpjETqzV4WpYtE0Xw9NFeyjDBV8MwqDbQR0cErQaq9VVmz4YCk7IznYNCB1ZYx+cWykVYp2aDGzZ+ISZiYXdW9bK0frdHAC/ncrvz96fArnvXcE2w8/eob6+Q59Cgy5BUPG1vZgBexxtVHVBZqOP6fsclZmshEKCXCNNi/4kT9GoHRwYzovQwGgVUqNHh0TDsJkJXEUvdSB2airCm1L9s9GlbHTUivNKlYsdTXmNhsybHFINgsf69M5fuXyE/z3aYP/4h58fR5o8WO/51Wt+/djxy9wSl7VSfhxL0E0X/Nz/JnV+/iZNMIq5y3fw9qE2DshWhMhaD14PW/6HUrsYLCHb3LMogrnD22sHrqwuFuu18wo0OZHiqwZG7Cr0KWdWKrTdIumLkWAGj95X7seP3mB7Ys92MTi08s+uCgKFuToYsJFUZxeEkExdkcOHD0ShKnrUYSs1AwZDznLlw2Bgv7vAL74OIRTY1/gmAumnJSWbx/caJNeiiBP6mhHdk0BnLIRLUqTisB20vTI4jrZ/UcgpiGrE/s1VR8rm0HIQ/ijzB2BDfPEW6zQ4gwNzq0OR6bGnML4voYt2iI+28sDJDonp/z0Ka1M4aUL11pJnMIhu0xHrYRjUvUi73ziDPXvOURT5ZYeK3JQ09Gk600ryw92BjJtZAgnbdxkoaIDjloqqRhi/w1B1lQAPdTCbijQYF0Ox37U35hx4SNoYZxBLbEYBDzDwBBTbecM0MAxJfqhlP5JPzSYr2aYL5fYXG7QNwZtacSkwFEPR01BZKMxHJPz52gUU12aAPe+l0BVPV/KbGolkIHVRnAG+ik5dlUQ2TFfja5dKf+mGFvPCUEYH5M6oaKpBWCQGZKrhjq4MYaj5AhrJKd01KOCbo5V+z6Xxyd5pg5W9jcyO49jeZ5hZeiE9ZR/89BbCVOmxnR4hVxklXjsM1bevLTp0IojHw1O3BZp8zHy+BlOP/Tw3ncewTv20GxSZD9cI6oieLyG8h7902fo9zuNE0kCOTbcXOX7Ep4bI/RmCCNGRvSwvQDOybEwNOnVBdbrCyzmLro2l2gJi4CGQnHLyMiLgc0sgmb4MUujeR7NbCb1T3hxhWpfIt+kqHYcgXdwuKGwCcc5ui/hLH34pxFKq8Y626AsSnHkLpMlTuIVnBooqF9MK/RFB58tBpQb1IWwR0xuj1mXZJgplsomwfG0Soj6TboweY27boC2t5ClFYqCdV6sYhokQ5AjSp7nusoFyLi2g4S6NupGa75uEQDI+NpybGw5CrfZ9crYlwazlY/jszmCeSAArd6m6MlQVRaatIPF2AkEyOhWdCjP6KQ3kzl/lsfrhM0c3Hwxn47VToO8B993sEpiqV8y4YwKAzSbEsW+Ql3RQFBoLAjNDC3zzfRziLZE0Jf6eJJZ2MGQfeT5pbaSURtnJ9g8OMGvXT/FbxQV/vo9+PoCK/392PG104CfdXZeN/j6s4tH+DPL9/GtNMQq523dwY1xkbo+WuMhbFzJUiok65rluIwcKGBhDdfdY7HssTyy4Z3EwMzDUKaotzeoK7IDBm1OSz77CC2JKZDQTbrgCGryGuk6Q7qvmSYgE0ka3jrJe2fhDgGAapp00dFxI8cwBF5kwnhLk++hXodp0bKgqwBb03L483pjUiAhip/bnkj9rknMzEWUI6ExQ+n2uQ8Wf2W46FnMBYRNFUQquCecmbooFaZMPJQyaPo/fp866sglaggp3wnf9QItjjDgGAMWrBOyyOnt4SAfE9T1CpoYtun3u9eVjPXEKaeskrJ8PA6av8b3z9of5dAa+RcO/jw5tj5qOQYyQNM0+hGGqvpI06sEko0TXe607ZDgmKXSLAunk45dnlOGmwbSwhq9oARUMk504DIPa3RksiBa+UMyfLUsIgoVaLXX56PgPfG4uFXouhJdl8JYlezG49hDmVMPxL48hnsywoSsRQTLbtE1N5Lsz1dBFyAXTbJScpwY6EnwzKyuKRuNbCFHrqxPkqNEwKgl5hIRMtYnEZjpcZLmxpFNI/uhbg3N3OL/aHAY4Ako1YR0EcRbmnM/sHid2japYmIOgiuF2rzeLcuHzVFmp2n3Cqi4+VC2VwHZyPSOm4lpJH/IGVNgxqPMT9OcVTjWNdyjEm98Y4HlN04Bt0Cz2aLZD+jXA/yCFWOAYQAzwWdoAI8RJA3yF2vk+xqBm0gqO9suUgaTYoA/i0A4u063yPMNll4Pw+5AS8EDK4ekuxHMxWMwrE4B2fdJ1sz3A/TWIHozagHbrINd2nB7F4HF1Hheqx1qq4K79BAeh2i8Fmm5R32Tw+S9ZFQtAoauGpT7UsDF0l9JHhbZeF6P1PHx+bzARl6tUbWZzOh5rTVM1GcgMME09YhOIKaXPKtRE0y5PpzQg5totQ8v37ooZfIfuD5CVgm1HMlWEqlCMwmzwgiU/HkIdsoPdovBruHHrPKiEcFFdnGBbJdK2bbT0+0o4lQMCNF2vhSOk1UvWAjecgPCK4tHo4OhqHaMlCE76PkuEtdBHPgIKLbvLGT7GtttgSKnrclCEMTyeeCGiPdpETDkGRIpZW9Q27yWtTPEZUen5WO2eoBdEONZkuB/vH6GvxvY98zX/x/djuv1evSTfRb0+KP/fu+Y+PzH7IsCt6aq8K+/9dU74IuLB8GXM4Iv9xZ8pZQzU2Qb2gj9EmX+Kcr6KWxrj7ceH2F+xKSqCpcXl9gVDY6PIySzOa6v14jCEIuTIziMF6AO4tkFqrwUATdBV513qIoODGAfOhe2PRut+gzmNCqylzGjC9tjQKMjdmmNAnBEr0OdRbjy0XTVWOTMBZ8CacYwMBKh0sVuShYfU+4r1oYwlPBWG6YWfnWqqbNSR5sMCx1zmsjG2aEsgsKeiVNurECiHoOPPRaIaxq/ruYdd6c9h47UlDm3Y1IBX0OPcOgwH1rM0WCFDjPTIpJoDuqKtL5GFnLpnZv0VJKq+kcuEo0J3YtDz9Dy77CI2YOhPousFJm6usRQl/LcPsfCFFLZ5N+0vYDjh5YMlLhVW7gsJBaHmHZfW9ak4+IIL0bfumhr1s5QdD4FwUL0LvxeY/cS0qsxuqwTAvpGEnhHjZi2EUroA8+dzQ47MlQc6TFjjmNCg8Bl+rmWV3VDhn7IYTsdXNfC7voSZV6j58JlR/DsBH1no25K+C4T6VVzY9NKL8xLK51//Ds6XOHIGxOXJsNd1cXI7j3WNlWi2WFOFc+Bz7wojyXlzFlj9tc43JbH0fJoPsb/zd6b9ViWp2t9z5qHPcWQkZVVlV3dfXo4cA6CQyN8ZG7AH8DnyAYbAZaMbfydfOM7C2P7BmyQwcYI2UYCIWTLtrAB0UNVV1cOMe1xzWtZv/ddO7P6DNCFqBYXUaWoyIqM2LH3Wmuv//N/3mc4h4e2DZ2bvfKU0RGP72CJ6hrG9AC9ZMyt/48FH/BKt15NOKeBaBoSArU9Bd5zlt002cgqQrgNe2bF1p7xBqNH4KkzyM7mWeI+LPAYK55y9eFe2bNK3/ojK63/yI2CvFH7+rXufnKr7n5StA2VHxIVbeSSgU2gcM18blDz9lHHbaMkKpXERI8kxmCBu6M8swotrn1qr3avf6wiDRXnFKkTJOqAC8Cblgsbp0W4IGk+MMw6OVArUmPAporZV6ioixSh+ew7nZqjurBVeVNq/c0rRc8KcxkKD8mu1oTkYUw07hq190eN9aTj/dZAEJRUlifKy8zOIQCGMia7PlJG0b31o2Zlrni99A3MIFXHxip7+oGGiFKry0sbwwqZxJyLZ3NAq1Va+E2hbilP9Q+CtnrgfqiwoCybmwMUbSNtMulqo/Hzn+nw+t6cwNQkUfdkWi02lrBsea4o9paLds5ONHCEsakk6iWyYxdatRfX2KChPqk71OpasH5mH9zjMEQgqucYcL/kcQF2/eGo6FAZw4s5iI1YFKGBjJWEhcLltR6nQD+JAv21V5/qH1zk+hv/5J/83H3oq65HX/7hp3X/X8+6HzyBr1/8QP4yLzoHX7/+O8BXNDNfFDkDvmJlI0GOjFk6rcpQi6LV1N9p0oOKotNmEyInsNT2YwXz0KnIIjz1ethvbREqbHdZWHZTvd2bE5LxEHb/1HQ+aIZwS7LE8GcEy9zjAV/BuzFjnC3MRXYeRVoOE2AiGXTxQWbuu6ZGt+BMV2wsG/lY3VwlBFjxfC8X+/ZqegZNZ6H+nLcEQJoBHuMF+xnAFnFl3PxDOCoe28HXOZHfglYNfM3utTmSwhLeTQ/iZbnurPM0c+uJI4i0b7WaWm3GVpup01I9udIWJjkAdFg4B2dPzqJ2oht4UgYeZ42ZsX4BLtNHBYjRCYFEDB7GNuLjfLBBHppaY1fbSLMw8MV4BeBFUTqi+TPQoC4IR+M4gy7Gdu9CFExknfRrTWSPoaUBeFlKt7v9cDbCakU4BXGIhm6VQBfG93vRtn+GPYNdMoE7+XDz5yTi/z24lXJ0Qi1jJkVRqzCAoRgsWfzx889UMZsZApX5xj6IQKjro+KY5HXixTJFRaEgCa36Bk0OTAyBmyxYIT1NpI5bB0yrKTh50j8sDNTsPEbM1+Q7JXMtTvuulobqGY45r4NzZYsyEQKzkNxYPACeVT+MtlmAKZ7qWHFbmrPUWa3Qrn+7DhnTTxF5pWooswfgAsCnQemiU5wTdxEbgwfYAuR1PWPMOSqFp2A6PHekTmOusaOv9VHxxaN+5Q8v9MEff65g3av64mf64v/6oeJTrnifK92mio+wgIOCxUHZzag0y1QfGzXHXoFVNkVabK4seFSAlyhQ1VW24ciWmaq3n2pZZorLwjYOvOaOqAjAdblQvFrZh6LY+x+toYCqM5y+Vh1hJdYhYJ33YlPrdHxQNZ20eFZo9Qc/VvSdF9LlUjr1EuL/u4PGY6f+/qThvjIG7O4nP/MQUoJa8tzKr7mWupGkfiq6uK5iK32npgtglT67VICzsGrVPmz1cLe1zKw8W6gs14rJq+P9R5MDhBrXalbYdWT+F6Lg+Z1VZWn0vLaI/lDekwnn9mTjZkT4wcsPzSRQ/fhzne5roTlMYW67SO3QaN9slRWpsiJTSFQFbCpjebaCFGSvckV5MstaGZsGCl5cW/TE9NkX2j0cjVGNosKu0e7UKcvQiXkKYZyzSQsV1L2i42C9msb0EsrMJihMDbip3KhfrvU6TfRXfvz/6e8k7RP4enz8xRf63/GdX9e6/wS+vsIp+bpOwu/1FAx8feMP6bcvvqcfoPmqzIule8U6pM7MFF1k4ItBfz+clKW9lkWvMm90cRGouMk0BQhha7uRKGO0NarfHVTTC1jEaqq92Z6b41GkahckQw+hqkOr9jAoixNdrZ4pGCMdt7XahoWbQRhjR3ZksBTcUGJr8gBWedq3a8FMXxSNylaRmr42azX1OjA81O9YqXbv/w8Ieh+uasEQ7kr7skbMRpoO6gxEzbVHiNcdI8QawtUs+HfgZcyX7eTZ1fsIxVkvMsPm3j8KmOlitJgKHxd5iCcmqU7Z0Gg9dbqYel1MrfCb5oCVJFWH1dvW8dkJNrNgjHKNb3kXZeEJ54FOUvBoeV6e1O65ZKYHQ4AeAXxbBT1ux0FpNCqNEb6ToA8zhhhp7gk4OyjRXAUIc3kMHxHakHWIlA1LYxnOgnGrR4GtIYGd4Ek7mz42dKWdNx069PThr+n0Js75WYM3j4StgcfjKngdlY1uYMMCRRGxGY0SHFgJzAQawtrjO9K1ynztYaVtayJlmLM0zZSRvZSiHYRRQIfkY0jYAxCajW8AySNW/a26jlETrktnmNB25aSMA7bJkmpctExMQV4ubLwD80TsBOfDjAYGICNVp8qAJI9Beru5YvvROykRWPf8Xtf30V7AsWTkpYBwXUoH0J3N8RWcg7AyEEqXJnpL07EBKsfRctU85sIC0N+zXyOjqwuN4UGL53t95w+nuvr1UkF8r+b1F6rfVpoeEjVfTJpuI2VNrmgI1GRvlN5UWm0A2y4rYMPUVYOipFBMafOiVIBbrj7o1FXKiJgZTsZ8ofcC/DV0O5oHxsE0xwzghvGBHke0YEOaKFqs1LajBjLgYL8gLzH5xYHqsdKhfVSyCfXhd59r8ysfKL1cqLnbqX51p/buoKEaTTPVHanFYYTn54TNi4UBU7GDrmlolcaMG0czUsBQ122rcpFY6Xy2KE279bg96OHhRNWpOQKzIFHUM+b36xglJSA4RfO1Wtt4NODcAii5L1ESPgSK0gvVCPvM4NKo6TEkrLX55jc0tqP2P/pCu9tKybhQGiwU24av1aF9a9Nfz81DZtGp7RobP4bJpKIslOaw9hgaYJonLb/9ibFh1By1AObToMO+1vHYKphwBMOostHqjAksYNZ6KToA/DEHdbZhiuNARZgoAbyhpfvope4ulvrL//wf63+O9k/g6wl8vYcZT7Tnvxj1Ofj6w/rti+/rB/tSl/U8dlQ4g69oBl9231fbHRSFlcqs1yLvdH0Va/liKd2spOOdxsOj7WijNFVSLjWtMgUFAZq1usNR3WFndTHGhLDkE2fwiAI0sN1d14w6mhaBEVtmQDC06o7U2Qi0aDWjJte4uN7KAZUtTIwDZ/aE5d31XbjEPKvLAwxcSO6wwXVZ78NYzzUwni9moG/+HWexvYELE+mff/8ZSsxp+Kbn8viIcyjBOYB18Axsq4px7Ro3fvQnvIpOGayXab4GXavXBco3xOxh7OBrHjWeNV88D5xftmtloX8X7+DAxhs0XefzTsdk6Guy2AaLnFCnZBbdExqKw3GiPHseqXqyO4uSL0x0IdnXYL6MsYLR8cXFj4xrjzjugF3GbgZuAE+uVjMWzUaopiPk594L/M9Cf0bJNk62MnM3OrhzFIsA55bHZrTMSBbwNSnPqC+iHNhLwK32JswtY4k/M4qzLKw5PBNNDE4umC+/HhjrzB5BW00BUKHaIbBQYF6HCewjgJRHO5irkIDXoTM3KmAqSXN1NnZ9PxJ28OVsF6DEjAiW/4SLzUeQdhx5QnOor4/fZlOJVQ+hqzvXDJ0NJX6d2dL/rtvUIy48hPWs8/INhtcW8Xc8bqokPer645N+9TdiLf5AJLWfa7x9rWAo1P1s0P0/Pah7FWoTPVMZFxrX9wo/rBQTv1APGh8btdWg+jSoJUYhSrS82Ci/WBswaDoA76SMHtOuso0RoNB7YtncSHm5NGa27QbtD3tjzxGBp8uN8s2VCdzRhta7yvRfBJEmGWC512nYKVlNuvpoqcU1ZdeTFbSf7veqdr0CgFHL64qUh4UBD9N+MjufS++9aGCyjkWy23D9wvICyBi1LzeZliuiXqTq1Gi7Papq5vLvPnZtlhlLIgNduHlNPQqY97nyu7J4zBncV+L0Ursa0Myta9Kx3hvrevPBC2tdONye1J0CA19Bl9lUIMmkuGzUT4jARrtu+rExXVzdnixbDI0XL41yeoui4H2eRsrXC12srhWlCwOg+8ej9nuYXB4HM4SX2mM+yPNEAaXaO7SZTDQcJAJKU97bsNpJoXZzpTcXa/31t5/r7192T+DrCXw9ga9flGhz8PUb+u3N9/WDw1KXtUMTY76SUH0YqugCZeyYYW2mo+KwUc4uOziqLHpdXGTaXBUKylRDW+n+9RvtT7Wubz5Qfr3Rvq+1WJbKS8Y8lNA2mhgLITRHd3DoNO5a1btG1akzjUvfkTo9u/RsTOKsjfnsGIvZAuR/b0n1dpMr1AzERsIUvF9wuA16VpKDLxZt9+qdhfHOnv3ObLD3UZrGS73TdPn3EY7qIY/vIwH8d3r2uQMyT7n3ZHx+m0tiEWvP7s3Z7eggiYjQShcarOPxA026QIRvCwSP6/ogKwc+ex4Rbc+1J++ytWZpN3qOwNLvPbLDwcv5Z3lmrcnEkxAlXafQ3JTYADxS4r2n8gwjzwNSL9wGiFn0AmNCAFQI28Rj+OJu8MgWWHcw2qkzUblHcLDLhsJgoXMQ42CZ58hu/AzipsGZHJes++Py3GwcaYtkrziiOSFUUSTq2qONrej1axqAOkcgURKRUl6qhXEhFHZmJTknHmeKoN7HhGeHqqfQX2qyDwA5XwFYuli+teMVKkvQMcE29fbYfsQAsKnFWViNzTwqHlggQwJziaOwroR5C8Brh9ZpfWwVO4vI6LAlCX52xfq16uytX88wn+SvzbVD7yJNHAQ3Vil+zglzmOvXgseNhNGdrp4/6tf/aKbLH6yl7FF6eCsdJb0N1f6zg/o3sYroxmqYdLmXXnLuJN3t1Lw9WJMFC3qM8Ay2OWPzlapqaz3ut+r6Sh8/v7b6nO1h725A2O9Z37XcXBj7fDxV2u53NjJdArwWG/VDbOCuqxlv4lz1hgS0SFW7l9JGy2eZ1jDwSatjtbXNjDkkd1RUhRYmN7WRHXeiIvJgYYwgYJqICNhC0331g7q2stYkzBtxSuAo11WqtEAvGdp4+PHxQbvtwQxCjFyjMbNsMMJjYaKtkH5A28f5D6wgng0H7wfXLlKztNLDYa80i5QUsR529zqejiqWK7UH3Eep8vBCGQrQhusntFT+OG1VD5W973DVolGDle0J+4083gJ3MB2UtskJJp3GSnGWab28sulBdexVUy5vlWGJspQ+UeQCvTFkNg2vW5PPmXzfQvfYdNknhSYFifSzYNDnRaG/1x70j7/1pPn6N5HseRo7/qJoSNIve+z4H7/8Df27i+/rj54WukFToVC3kvaAnShUOYQq2EWHUPHckU8qok7LHM0DIsxWeRpqtS5VU6B796hT25ujqQ0D7bpWq4uNPrh5povlQs3ppNs3bzW1o4qwsBELdmoE0ghrYRoYyfUhTNY56dvHjIz00ImcE+idsZq1WiSRh8+s59AWES0ybwAAIABJREFUunfDrXOXo38+u73ex0a4c/J9hIMzCWewci7o9tTxMwvj8GoOEXjHchlgIzjUmJQvZzX5d7bmkTwZ33MOz2RhBOrgeyzU6kKtrtTrRoM2GlTMHB9QDvaIVd7+tT/LRijnf85pYv7/hWI9N4ejp6Q72PThn/OG5rUM+Og8zJQ6FCXmED3zTP46PUltHqS+89K57xNQiZcUl9uZ/fKwWgfBM4yy6AOckJ6Ab6xYBHgjdsLzy0wlFsWKASe2GHBEPa7Cv9+ZtLE/qMh4Hb3artLFOtf1yw8UrZbEfevu88+03x+UWKQAY+PJ6rHMEGARDoytPK6AawXGEEaKxfjLCf0mcJ+u1U9wkZ6nxvEDnhIZ4CGygEeYVz6f57r8nbOnDtbP+jgP5H0fuXsetjrzd74+/Mdmx62J5Vns/OifXY7uAXX/6YBjdL6K3Ov2fnPxJcj8boPhlVOwnkcFeq2i+EIvXu70K98JdfEyNaZq/NEbHX7a6PQmUNpcqAgu7VgGV43Sb0dWCr379JW6kwes5jGie8vMNwNL07fqps4MDGRGYdkzRsg6Ld2tS/k5I14Ys8f9Tv2AptAZRboX1+VG9WHU2EyW0xoFZId5MCuOwSFoFKWtLj9cKn+x0BictL9/ZRls1aHScXuyiAZYr7CPVcRLe262MbIdwll755IBxOtllCtNA4Ux1wwsqTsAF8Rr9GzhAnu+2+1eQwu7WioMMF6gheJac5aLs5Civxs7O9qI1cnQAtisrp4pSlJBalbNXlVzVJRGVkWEZIERabXvFbS5hcyqx6HMJAAWyjd9ADyAFueK5opxovuxU08XKhpGa4ZghB4oXRU6trX2lKArVZYu7XPTcE9xkO/stknEjDnDXJWgTUsiDSl5hI36rlZM9hkb3yjRXRDrZ6tSf+d0q//7ZfzEfD0xX0/M1y+K9cjf+k9e/jH91voP6AfHpa4a5xXuAF9Y7kOpGAIDX3j0BiuDaVVGg1b5pCJjzNKrbZwyt4UNMJGXGsdYh7bRqXPex7iAKFBijkMCNHEtxXZznMiw4SZJer0iNRHAzQXLrg6aIxus885BFLopX4De17QM1PDMGeQeeOps2Vl75eM32A13KTqw8vDWM/g6gzNf2Lx2yMHc+Wd8KYWAPy+uZ1Bn+i5LzGd5PcdMnAEkx7DTQScbm1lw68xiAP3wipZqdWngq5vHjoMWsBNGQzSzU/OcVzZnS5njkxvw+0Xe2Y1MQbDRgInBbtfnIFnnv9w76nxJHLQ2fsR+T1skAMxvx+8Hpu95vC/xhFav5I/dMqIzcm6Oi5jHlXyFNHMAlkG/WXfnDjxPh/ef8dR713Z5HYsxNnyfCcR9qElWWKqjXX/8LAzaerXQ5fNrG4U1b97o9u0b1dVJCe5OQMwAuEqlsXSt1AxD7bnNvKQnrTloP0NGCwAJLjUGmzldnsBgB2x+fJyPc8buzCv6e8BjUN73an7Zj2oAcu78PF9NnDPG0Fz352vex46zw5a/N1bx3FfqSjkH/G4G4an/XFWRdZdyDs8g8P3mg2tuCSs3vVUY/URZ8VNdX+714lmgq0WmdMh0eNPp+BbnG2EapZIwUR3fKrsiAT3R/uGoVIUiwjrJ+SIJvRssRLXuGa+DmNwZu8TkYHI6mJXzByYQ2KROx9PJ2wbYYHWdjR3LsFC3J8yUo8NV6dVLgGTOoseGnJQvAl28WCncAOYG156i19s3qt/u1O1qjQ2gXcozrgFcxx7OQBiq8Y8TctXSi9LDwd2/BZsQDy8GlMBgwVoRndOciMcBZIZqelhYZ4x8YwRoGz2nDpcwifbos4bWAOji8kIxbR/mleF7GoVZrIDi+X7Uw5udTttOU5MqHkrryeWbuR7Z5tg7md8xCwo8AsXvKjzPNIy0yAszFERZrLDMVHet9tuj6rrXOMTmAGZDm7IBPpswLD4F8OV8athjUgkVFKEmY75GZTiArYor1m0Q6NMi0d/avtI/ej4+ga8n8PUEvr4K+PpLn/ymfnvza/rBYa2Lih2bdKtJh5BwPakks2bEDO18TR5OulymerbJtFj66Of21ecWnsibebm41OrqRkM36e5xazdiW6C7Vl1fG0ig38xGeegNJu5AMBTcXBDHxzoh0jaB+Xn5PwOZuWSYxcvE1+fFZF4Kcf2YoHtOCp9Hjj6yPIM472s8swaTOfscfJ2HX4AZ+/u579FHZbN+ylyS6DpI48KuPbNkjBfmSiLcaDw/+53vnJCTmmDQcWqswsbBl4MNluls6lVOMF+NrqdO10Gni6DXIuiUBQca/OzG6CBlZr743fyC9zPCd2NJjkEU5hZ70dli48ACtobFH105pdUJAmMbavYKR9yVkQWw2ijQ3JPnpDJGGIwXcSICos6OR45trDpZW0SFwc9ZVG+wkzJqMvQZN4+BLXCM1BD41h3ZUYwe58XYQIm7Om03bgfX2T4WbGfFRiXTo7KoMrDIQpqlqVaLhbEPVOFg7uhZKHF3cg0gekfHFizMiWp5XHOWFroYsr6gQuzfuaLHGUYOUq4JZxh/tnESjBz6LgIpfaToYPc8bPXS9s7CVfmZs9Zt/mzsAlodhNfocjhePprtg6Wa6EIdTBdtBoZXef3uYPSoCD47kDWjCZuQkMIqxkwOIgAeBjphlajF+Tld4wzap0TxWCgPayXxKyXRT7VebPXRTapnq4XlaXV7aX/Xav9AaFpkjuWgPCq/Gq0p4e71g/KgUBkvtVxfK45zNQc0m0dzOZpICLlC3yk3M4eztGeQ7eYM8BfXGxlf5GVEZmDAhZoxEpty0x+xMbP7A+YJu9cAnWo1OlhFVrEKVVwWitaFdLGQnj1DzCf96HNND0dzVrcHyr97E9iPaLpoaeBatRiURGm2sbEjLFKKKSUJLUECVDWSX2Zp/IXV/6ArG+gjHXg+CNN9HG/p+HFg7BH6Q94vjDTRJ7YNGRijxVcUV2upAFQxqqfjEfmENLS9+npS9dhprFOFfa7+xA2MEWNqGzcE8kRCmPFlbo6gE5IKLb5mm1xcpJapGCsgCoOUxkOtw75RU7OZ4f3AlIA4Hx85Mqa0rQOGkmBQAiiMpSHDodwrCgcVJOcThZKVeqtJP8lj/Y/3T5ovruunseOXkMe/iQfjXwaMfrljx1b/+Sf/tn774g/pjx022gC+pkmESOwpM44mlb1UIHomFHFAt9BrkUnLgi47FoFOh+29df+xhKOrKRYXFgZ5PO01dkcVUPLscLvadrUstghecRFaECcdNTYu9D5HeJh2Huv8zvEhtDyg0MHRvPu3z4NiutUMOPnO1x2HxDr4ffjd8IzFfe5tZBc4DASCOoAzUMe/cxORi+Z9UQbYeSRCoih8pmki1dqfh5ccex9kw2JvP3cW3ftCDPjyXHzXoVnWj6Wke8bXYmx1MQG+Wl0FjYGvMmhVJiclYe3r8LyYe1E4N1oWuJ8vrnZdGAXYLm4mdRzwxbE7h+QT3RAzWjDwxShhUDjChknJXEXkmq4zZ9arKFMbdeA044OFxX9TqnD9TU0BoJpeQ/9w1mCw8Yx19jHCJtAxKdTXnYGvOEvM9Yfb0ACwVfiQFdYaaOL4hElkDsWQmhdykYY7hcODRTxw3gAhZsxgpSADC3cZuVkzqcafGWkPLVpCB0kcNxZKy+DqWlXEADASnXspPaUXYTGMhGcgmToLXVBHDEFnzkYYj9/5D7+BkSk5YnaFnsHyHBRrNVEACPLlZjAMIKXOqxrX6kaYCQCGP/K5hPsM5i2+YgZfluwZoSNk7OSgzAa4HsRmCfvO4J6Z4vnZTrmGbqHSCsHfSuNPVUaPer5JdLNaapEuNHWx9ttKj/cPlsu1XOe6+CjR8uNc4+GoNz/83HADQaCrxaVV1ZBAL8ZuMDt8UMdEzMFcycMifx62WhZZh0QhMedovFghsnLjACM9rM1Vr+lAL2dvGiXGq7CBjMGIx3VxfG0ZXUFMZAitZaMuv/Gx4sVaevtgblxlC+lYaTruLQKHjwkncDRYQnyQ5QrWN9bMYe9c00A0Esn3ZSntKZRmjMqNL5dOLZkf1tBgzmviJBj3Mc7mvcH7IBwVZPx/qKmrNdZESvA9XFeRgtzB1zA1ijKctoGxaWjcqi0F4okxX31FvRDGo1xDmFiaPsn15gsmKBZTC0wjVSFTb6DPjAOBTBeWXl/aPbc+NCaybyoYrtRKtXGSmqmFcenMKHKFcE9aWRDxoCogFsSrnQBfizRXvtrobSB9WsTGfP2DTa//4Snn61+2vP++f/91rftPmq+vcEq+rpPwez0Fxo5/6Rt/Qr+1+XX9scPaBPfcou80ah+PGqJBxeCjxynKbKfO3TYJKCjmJlXbjYOdYq6FsTl0JbIIk1UUThUyeNMPeO3FnOFkwlx2/z724wYGm3ROrMe5CAhz1sgXD/tM3A9CZSeA3mm4+LppcWbdkAEvwA1idANFjF8g5+canLk8mV0fVUWU7Z4F985keVG1a7zOcu9Z8m0LHw7DhQPGM/h6NwQ4j3p4zufeSV8sSRc6skzy2g0MOvjilaPtWk6MHWtdqdGVcD52Iic8CfaKiPKY5eYu93JGyBx0c1G1paZbTQ0LC6nUc9DmgF4PcseFuyYan7O+8HNaHTk6LBKuJ+pD5qMwg6+zhaAscyWJ7+rRsFgIu41sYh179D5eI2S7eeuZRJsyqshLy1kjxoIbfsS1RMkwdSaAmznz6gwaz0J+FgNACI+JEJhsqTgjhuFOVf3W8pII90QXBohH8E1cCcXVhJbCIhh7hY6mgSVj9ONj5NiOU2gAyHb9gC4DPLOWbw6uNWG4BZ7OCrduNGcjzBXg7cxr/S4ANgtozufEE+19jM37zo7wuYtx/mEbMk9ukqB/0kfeZ9bW3wd20M+M75wjZl2Csx7MdHXzRuPd6Px3GC58TJ6rm9bEmSlGaDB+oUQPWoeBNmmhVbGyDdXpdNJje68xaLVcpnrxSabL72yMKex/eqvu0KvZ07tJjENvxxkAki9IcE+t17GpjmZMIKoDpjZNUmUJ9WEydzTuxnV5oWKxUkIIKzlpvMkBQsRq7E6Wxj4gT6BgksgZtFTRpPWmUFiGmoaT2upRVbNTNda6evFM5epCOjVeOUYoXNPo7vXnlpuHcrwZT2qnxv4/whCUb4wpJM8K/eNx/2gbg/XmwsoZxo7rhvqfUKdDbb2VZbYwhrWj+5DNDECdjSv9n1OvdMHmIlRdHSw3zLwnARlovem8cCiS67C6XKmAoQoCff7PP1OFWaBNlYylxjq2UNwgLAwkZkVpUTEW2tvye0FPbDZ8wzMMrvsq01zr1Vrpxdqu8+3jSbvdyUJ6MU/EVuEWmgTEy+VhVgHy/jibgOp1xCaN2qky1nmVpVplCwdf4aRP80h/6/GV/v5mfAJfT2PHp7HjL4r1WAT+4svf1G8tf00/OK11gzAVExPMVzxoiEYVw6RiCFXPmiK0QkU4qUiADtwQPQGdkFSz5feuN4rDTPF00CJ41DjSCcgONdBkO050Er0atvam7SGUEkCGRofQysA6+c6KozP4eu8ifM982UiFUc7I4yAk/XI9kGvCLKPxnQ7rHAnh4AenmIGGd0EIxjWclUvvdD3ncmwHY976+GUHni9oPGeXpp/jHb5cL1Qr1Mn36++0aKzR6CuoFlqi+ZpqA2DXarVWayJ8wmxHE0e/g1/OqChQZXHeHu7wzolnZzFREq+NLejowbSQWHfHnV+hC/1nfcf8jLzA6b21wP2aXjHkvxM2yqdhHurqZymiZ5BF4OfAlyfZ4zB0juz9b0QXBRjsjak8D2/PKibAHYsBRcY1snr7HVgBYNzy1aB9c6vjqTUdEu5IFpGY64ia42Bp40s0dpkyJSjq7Pzz6viO0EYngACLKzsziPMbx4T/1rdIDx8jRxZcAGxnn21UOI98AbmmA/s5zRcafB89n7sfAZiW6QXwbztnpjg6w2B5Ul071x6hbOK5of8hrX4A7AEc3/cMMnayDQXxAO2kquX1LwwAWVE4uGWAC3M3rp/vsz7SryH0ZY1KC+5Ig4PycKcyqlQwOrP2A65vdIq1lZeHYatiHej6ptMHLzFzhDq+eVTUUlLNiGupqfJRHOCZsSNMHHETZEVRbcNr5AkVeWEAgsiCpml02B60XK5sjGujXPLTQJ71SVPbWG0R9xbGxiPNEKOPHokKWa4yJSu0no260712+3sl60TxIjVnZEBALT/fdOppKBgaJTlBWYOqfq9qPCnGcbhYqFWm++1ORZ5qvSytj3a/3ZvGibzAPMmVxyu1zWgZhXaehlDt/mhdpGmaqFx4m0PTnUxmkS14bqO2u0fbvBJdgdEDIIUYnjyxKJ30wUfPtPj4hVQWevjH/0QnY74wCmQWOUGxtqJMU5xalhd3m8Nhp+qwN6CVJ7HljnFmYcC4G1xcXmh5cyMtFxayurvdmqMcsX0ISz1Fut9uLTg1z3Lb4NDe0DSVRU+sgwv102T19RhqsjTUZVlYfll4faP92OuzeNRfv/2p/re8fQJfT+DrCXz94uCr0V98+Uf1W4s/oB9UC33YEoyJ4H7UAfAVTKb5ImQ1oE4HZmnqZeH14aC+q2z3yK2dG787q1g8Smcj+p1Kwdpgi44U5bG6sdeuOqg1uz/hqVTGpIrizKpFAF8mCoVkM9Dgi/O7HCbTUiG499HhWeQeYPce1qZYciDl47gpBC5Os0uS73dN0bmLkYWVyAu0aOcQ0rPey5kD/+3n52FkBUn1giY8+9Zmpm3WlZ0Hde+yvmaNWUNAaGDS9i9pvrgH09o2aEmt0EjIaq3LCfCFBqtTM+0t2uI8drTlc46caAa4Rgdf9u+8yHNGWoS1jEXmaAtPTQdo8o+3YwJHGDt6HVFnoa6cSQOgxgL54BVICVvkMRNnPpKDgdOK4+CA1DUoHrRhg1XYNyvsBVzHnthuwdvU8qQWSGkl26N3JcKoMRLEqcWRb7rGQAYgh/EUY8f1d68V91udHo8W59BXk+oDRzWx4MgiXxqziOg7LTOLOWHERbo3dVNlVmi92sz5UqmNLwOCWS2/DK1UaCntIltuSCymwGa21AedJXZnLZeBN+edPE7DhpPq+8q0RB7I6sXhNvqbtXR2MgEnbELqyhgmQBlaHXoNMwTqcWz1R7jrGPuhoYL9Y5Rkxo6WOA1pv4s19Uv7O+IbrHamGSxWwUTlX4qn8HMfGPsaLFeWExUNlTIY7am1sN8IVs96Lvn5k7pwr7BolK8mlZtW681ki/7nn741qdLF6krXH3xsGWUD4+S60W63M1bLSsOnQDltFXVjQIycP8Tg9B5WNS5Iel/zWUs3GTjjWj4NjToLPoUxXaiI16YNJQ+QcarV4SDozzjwvar2qMNpqyRnczPYqPrq2ZVprLjGwmnQ/rhTmqHn4jrspLFVWmRKV0u1y4Vev3qtPE91cfNcY1Pp9tVr7R732u+OWpUrlcVSA9GE3Wjs4CotSb01J2RepFZFxJhcbWWRD0Tw8DsoGCePC+engfKY7kqah07GlF1+eKP0k48NKE0//Ezdw0H9CdF7qrYCDLvxgs1KSUBwGKg+ndRUdL72Wi4Wpslj3AjTyBiyWJDOf6NwtbaR63i3NeY3zpcK0sJErZ/+v/9USZZaBRwxGJS60wbRn3pdRBtjp/d0qLJNzWNdFJkKHu/lSwt3/enY6a+++rH+bjrov38aO/6iS+/v+r6va+L1NHb8Cqfk6zoJv9dTIOfrP/vk1/VnLr+vP34sdXN0zc9jFOgYs9OflKLJsLqXtRqEqHGiy81aRZHpsNvqdndrVc3vAMG7OITQ4gvSOaHIy2qhqNyZ39IbOOccMcZBLE32TtP16sj/Qgw6WxYZVZjjbU6jx92F25Gw0o7Fnb/pI6UAMHs2HgjAYmijnXks51rqWdA9+9SmMLdd6PnvrPLGIi5cuGz6HQtudRjmKyxjWA9vNckrC8v8HB12OPN19vGd4yrQsjUmbz8DMMaXbhUH9KyCUetgsIR7XI9LnFLqdTD+YRaEvzuRTtl42IP76oiIoA/RRk8AF7RPc/mys3z+nHhVSOMHHW18jJiflPRFHll3Z45OC4NEWxtTMDkSdmDF5wiLPWDEH4tzCnSznT2CY2Ib0PZN0qJYqGpYYBEMR2rRWJmoN5312I0HtOI2o4DdOvKw7DtIAKhRbcXzJ6sL8DXFj2r7R+XJQleLG01NbGMasw1MuDdLNRFalUYTLSosgFT+PdTKgkxpmBmbgYgcVoQTyAgRsOQfLsJ23V9kPZV0ViIQP4v4uWAyC1rl653LiEAs1NKM2IYZvwUWWskH4Ktpa9V1bfEDgBK0ZlzbLPZcUx0VWPMIyPSKlHhT7zL2rh8zraQLs/2aY8RE6OVKGimi92vXNx58zMXm5xJuG1n6GxA953EiVyxUjBFiorTamVD0PmUZKl9MavSg++NPVI8PKjahPvruc11988bE3W8+/6m2x53K1dI+to87O47HfaXbN49aLdb2sb+9V3qqtaJXlM1BHKksvcy5rsisoqvS9XZ2xMndShK1WaRDNKquOzF1z8dS5ZQr7oign/VspgEdbTM2EvzLfaZ39ifOY33w3U9UfP+bEqLxu1e6f/UzVYQ9dzh7I0X9qHgKFBWZmnWq28POnge/38wwVjg96fFx68nvBPemiRaLlZs2uDaaQfvtTl3XaLkoVFKhNA3GIAFq0iTW6bizsatpBMNJb7d3Wl8sjckFPF1crFV88FyitunHP9E9vZn7xgxJEaPWgdeLU5EgVNivUin9kUSyoJ3k2rAol96ut47i86qy+/X68rnCbtTuYW/PgVEqGxluX4f9we8hjPfZRCdutlHda6NcJ5yo3ahssdLNzXPTl03V0SYYt9OgHyWh/qfto/7R1Up/9Ql8fYWV/ue/9eta95/A11c4JV/XSfj9wNd/+o1f1Z+++K7++DHXiwolSKRTmarJYE5GhcfGegdD6HYWKYqN6WlMSKRuLBiwo6ZmNma5BdqZGVKZTfs1FwjPWMXwC4wNIwkHCj6WyAuSwQedcAta7OWsqXlXvAwIm/O+5gBTz0h3xFMEhY2UfCZ2DgPwP3mhtn/NB3aAsFBTmAkA5vUrPipx8OUltm739w8XObu1/8CCYeBszvOag0IN5Fg0hTsq3+tu+HkfTsEPccRMoD+nYGcseNNglUJr2C8iPdQZVEMn5sPF3/3PORrhLGJ29uV9zpOBLwwNM/vh3AxHrFFuVSqt+vFBWTrqk2+/0OUnF5bd1m8f1G23qqqjmhqXWKfDca9lkevi2ZWNt/rjUS0iYkZxI5VEsfIMTVdiIY2Ir9FMKUpM/O3HeBaiZ7k5ZcfTzsdwPaNLS0Sy0dTQOPtplo5ptGsPwQzrULQ4agoPSies+Lm6/ai4z7RaPSOF0q7Hw1grvkhVfuNa4TrXUFd6+OGtIhLJwZI0BUF8YD2F8DJx8XyY4klTxIfngcFOHbaVMReM02HO8oTcJe+qBHNhPLHYAFxn1j2ZKY6dpeIax/FHMTefeUw3oDQm4CeV3CwjHa8eBgiHKgJ619RZdymbDc6cOYA5f671gzWeekb1CL/PGwu+nxEU4J6xF+8JT8q3ZHc4z2DUvts7ZJ+8Mia19xxp7aOWRaCkaNToTtvqp+qjnYpNoPVHmS6+daH4+YUdREw0cZkpXC3UklN1POn0xZ2JxvPlldIkV7vbaRoqq70JIjdXJHRrkp5+OpiDNFktFZWlgdH+sFcPUwMIgqWBmUbyeFdLd42C40iYnskTgjDRCEtJmXTC+1Oq727V7PdKl5kufvWbCr/7kTSe1L/6VH19VFdVivtJCSe4HhS00EGphiTSab+39yxjSDo6aeuwsvLTyZ7vxKbCnn9pfZ3DqVHXEHSKVmpSjAkjie1aaraPyiN6b3N3VALwh17VfqvtaavVxUIp/YzTYF2N0cUGhbz6Tz9XV3fqyTdDj0pmXE9FFtVplVbrlYoL4ipwMQ7OvDU8D9zkMiBpAb38P4B6fa2wndRst6ZNsyH0rB1wnSPazMByxniuISGwXNH3D2oGact7UYk2y7UKXkNz0hAOug0mfVYU+l92O/2jmyv9tSfw9RVW+ifw9fserF8mCPryk/hl/l5LuH/5ff37Gwdfz2vCAkKdkkx1FplxKWpaiyBQULjbyHQ9Hsh3hjjvwJeRRbPlHsA1sjNbzAnbztC4TsoXEP9OT+zJA2cIYMEox6YD0jQ+ruq273FIhsgdZ6VHhVqspwnr0cfMsQ/vVESzJd8VUPNhPqtzzlEACLZhDc55XmfGCkUbY5f3iqRzwCYMywEmg/viu7oWjyZgpACAfB/mOicm2LMmlIFQgGkePcJOYOtmSDuomDqtJ3acnTZqLeOLZB8cktU70DiDwPnVnFkvD6+cuTlL/Xc2zqDwZEuqnQf+dUF8q9IyLhvV7b3yYtK3fvWllp8Qx/BWh7s3qnc760TE+s+1gg5rvVp6EDDg4YTIufLd/6OsO4+REeGmfXUGX2iXUttZA+YNIGCDp2Q9mqz3c8TVOAXW8enBqMh9KjVVY3EJdGNWlkw/Ki4DrT+OlK1GxcQhbDvtXh81nrzLcXVxpao66NAeVT4rtfj2hwoWkbrtTnc/ehSkFLokcp9YmNggWHDmxFlxY8gI68VnwGkKYOF54r4cbWwZR4ldn7BeFqVK/AZJ/Qz50KhZIOi1kmhpGqZ+7NSijTQGUVqkpbEPsBAAMHKj7O0ycJUyCgTK+ZXHewQW14T6DHeNLYal8IR7YxStc9THtB7mcG5y4Gqz8AADYl507tecj5UZ1Xqjgf8L+IJF7czgEYRceXeqxjcK4pPy9aToWavNtwqtv/tSwbqUuton2cvSWJvTm1tVdzstipXieKGmIlKk1nCTalpSjI42kE5nKm0GY6GIlSgvNkrLhddkNZUJ3JeNlBGz0CcSeV9vDmrfHKXjpP4xBjZFAAAgAElEQVTYmzOQcXaQJZqszBtJACDjQV19VL4utPnkuYLLXIfTvR7vvjDROxVnZZQoD1NNVa+gGY0Npby62Z9s3FuuNwqtp3ZOHu0HDU2jtq4sQDpZFJq6Qc3uYHoyY+sAUAjuAVRloe7hzo6n/b8FcPkNoz8e7G6WFLjA2QDMTmYYUMJXX995tRZ+A/oscfSOjOyJexmULZcKl0t7b4i+0YZvpHbJnaScBys6tX9CKV+442a311id7P12vnlHWW7Hm+MOcMTda66ANNKx2qnPUh2aUae6VxqnWqPLGzrbnNxH0qvVUn/7cat/eH39NHb8N1HzNdns51/tn6e4iF/8uH1V4EYB8Z9efaR/b/Md/VvHXB9REcLYMWDs6MxM2YfKJoBIaIum9aHN+UTWcs94oD3rkbhXzcDMwlSXSuMrixhAlG/BhnTgWXzB5BZshLlEHKSp0enkgamhameyNGvjq5gMWbI9LAO1IMYzOAADBdoCzaKSWTbSu/Jp0x+5+88KtVn4rdaFpcdT6Bm0EpUwD9DmKiFnyRwkOoPlfJIveFMcaT+OVLrZrv2clm/ZSjb6cqWUs17vwRfLIzorAmtRalFOw0LpRTSMQWC8GDkCvjqtrHex1yns1bAaWUCp5yRZ2j0grsfxR7YQR8yfqeVhpZEOJ9yoYITIXIBhwFiPBRtX5KAkYtzLUTwpTjtdfrBSUzzo7f6fWdccgvSriwsT4/aMaS4ulfSDdvf3Oh4QGRvaVdRFCu4ixZUnv8NYYr1HUA0Y45yQeF6NXsrE6yBEFQbRAmkZFQKB00RFjAjerfOM5ej8wzVnonQNKi8ypS8mqegg79Q80A/aazrSIR4qNeOGZzhlq0TL66XGZNB+d1DYL9Q3gVXVEJEQwviEMLNuuHBYg9YRkOPRtEEK4zbHQoyhMV/Wadl5ETkjREIyl2WmsoRxaHUigLNmLLVwpnQkTmCOP51dj+iR0ETVLcHF3guokea8C7sa3NEI0+UhoHw4y+nWirMrl68xqvVwA2e+DHzNXZAUVHvI6llw/z4aA9k+7zDAl0fr8thupLFRtLYag0dNyaOSolay7DVcNso+SrT6xgcKydTqKluIg81ah7s7/ezHn2r3eNQSt+QQ27g2XS6UvrzQVHqmlJfekxTfabvbGggrF6WHgloAa6AszXU5pSp3o06vHrV/vVX30CmoZCJ/Uu/JEjTncRioCxln+/kDzETxpKsXV7r++MoS2k/DUYoJgN2Zfq8A8HajdUC2h17FFKscCzUI6dNU6/XatIxovQA8q+XGHLSMjnluy/XS2KUBxyE1VgNJ+A6QcMzmS8aqsigVgDc1SzB5i9VCeZEpWa7s7gCgq45btfVRSRRbOOrYkFGXeuXavlYcZDZyb4fGHhvBPTqt2fNsLKr9Mu4JuHYtiR/COZEwbuD05E14ohuztvGl6+UiKy7v9luXCVgunEe8KI9UfnihYLm0VI3H3cHAJu73oKdKrNM+S/T47NrA1/++WOu/+of/8OcWq6+6Hn35h5/W/X89637wBL5+8QP5y7zoAF//weab+jNX39FvnjI9R7Q8Dro1nREbrkTrKdVCqfYoakLcSIw7WH/c2cab+NS4E8/Hje+ZrxDHY0ravY/0CGJlIfJlDfjk3w9UQcPATWXoW8Vdq9SCmWDkrfnYq03wRaaFxU1U9PdZupFnc9kyEuO4dDDH6I+fQAvhAZ3eoHju2LMwTxNAZZafwzjzrJl5V0p8DmOdrfuWJ2UA1IEMjis0OZ7hPzMUJno/9+yRzv5+9MgNMkgz1f2gYz+omfU5PMdkGlWMrTZhY3qvddBqhQhanR6no6rJq22+HCfBiUCQnqdUoqSumaHLME2V5pn16CE0NzkHpglYtjA1kTQJ3NNYq1yEoiM5jHrFxaCmuNNj8IXCNNDHH79U9L3vS5srWtVlzb5vbtX8P/+f3rx+Y4yFPZ8m1Ka7VHigl5FybnbsLOChnVeME4iwSdk2z2Q8F6NHoYZ5rIeWDM2XlRFzDgcHX1EWqVyV5lZF87R5ea30exsprXX8/F6vf/hazX2ttE8NBNbtUYswV5rFitJRaQkj0quqW5XlMwuwbHHl1YimZuARZSpgAEw/eAZeg3p6I8liikYdKIZvBmO9uAb5DNPAGIik/iJP3HlHVhOU8biwQ8Y5cQ1TaqNDAOvbt7cqisIyrk42KkIAnigYcwXjSnHA6MeBeT+274TzBqsCipPdiIIRgfcRZc4GruY6Ltd8wTDxfvVIB5gx3kqMfT2XN1DB9UC/38x5wY+ewRetClO0VZjvVCwrJWUjJbXaYlC/CJSSgr/MLEILZ2H6/Jm0Wmv64o2++OwL00HBKm4WV1p+/JGCRSIrC+Sg9L3H3hPzcTzodDiqWJRK1gSPln4jqYlaGDUdeu1/+LnuPnuj/jAom0olQ6pFvPCcqq5XRU6b1Rn1BpqpBcryUM8+/kDFx9eaqOSZKoWbQs323kkoAl2JO3k8aKx6ZclC0ylUv6+NlYsQlTeVtm/vVFUnlYT4zoJ02MYCpg9DBs8VFydFj7BR3FTaihuVVGRSFtto/dXrz9W0na6eXWv97FpBBnBtjXU67HfaP9xZPtqqKI0Z5ZwcH45qj50BWXRfddsoKRMba3JdkU1noC+ODbgm5JFJ2t7e6v7+3t6bTBOur6/NickG1pzHRK3EdFemtrk5Pu7s5/heHhNdIo7Q1YsLRauVujHU9vGgen/SsN9pPOwURZO6danuk0/0tx8e9TfH+Al8MRH4V/zn61r3n8DXVzghX9dJ+L2eQls3+vPX39Gfuf62frPKdPVYKRh6PTLmoZcsSLToY+VjpD0jCm46OeNBXImw3ehgGnNzGTdktRr8ycX1Ywg93ZregTuepYFDs8/5UG5IZCEZ7I1Pee0I8IJN6Qd3R5GJNGB/934/y9SZsN9jZ2eiFptGYYoTNQ0Az5k5Z4AixbPmhkXPnFewRsb8OIhKio2SbOXhmW1rVSfEYMAohbOo3sCjpa4768SCtYYBabFlY4Xv535AduEsgrMWzEDbHNCKyJ6gx81z7dtRh5pFw7VlDr565WOj1VRpNR61HI4qhqPiqdYOszcC7llzZvEFc94Tu+oixakUOxDsey/4zXMDqS05SS15WV5LRDQDLx19Uj+cbELBGsEgNM56VcWD7oNbW1e+8fITXXz7V8ze3729V5wtFNattq9vtX3cmtal9xmZNsGVwtZHqGTdsmCxA0fgzjFrAN2WAJ4pIOHef8y9lqM3J2ZhpNQyllzcD0QnBmBzdWEjpbDMlX7vm9If+oZ0ARDcqvs//6nu//krTftJMbqYQ6UMgGzXa6usYGzYa18TKYDrkb9ihhdZPInxPSFZTGj/MFLwwSTPdV/0+kEc0VoAeGHh5Tq07DAylkgapy5gqM0tmuWJsk2pIAnV7R7FBgdhdLJgYZ7UV5Ue7h/MicZiWB0rux4TQj4J7e3zufzdXX6WFD/XFzlzi+4R4TUMEqnkvFk8WJUNhOevzoJ7wGxE6XZgEgKu6R5HotU1+fEG+Jk20/SZXGGYKip1w4OCeGvAa305KC1r9dNRTR/o2IQGpNMiUbzMtbhYavXihWmhHl+90Wc/+qlOx05FstAiXyoPI13g+sSF2aKLwzmX2XVfNY2O+4OxRovlUvnmwkJtp/1eezRyaab9odLpvlJ/6BUPqYpwocv1jblaT8dK+9NRp45IEu98jMgoDBo9++hGL/7gt41xIwOM6iECoZM0NsE/jOGEmB9JwvpC4/ao0+PW3lsFQHAaXUjfNlptLpSuVgaQuCcBgAiEHZta9cOD3d/Kb3ws5ammHcGunYKrjZTzO072e7kXLFalwjRXSKAsmy+u1bbW6c1rtfud8iR1uUWUqj+2xh5GF8/JylG/e1DIqDLPbFN63O10sgYR4jtyLZ4/V7Req3n9Wq8++9SONaD+6vpCRenuWbuHwS7mpYfHPjzqsNtbbVJOqXdVqTrQnRornFrFm0uJ2qVu0lBVat7eqt/eK80jTeuVxm9+or/56pX+68/v9F8+MV9fYaX/+W/9utb9J/D1FU7J13USfm/wVevPXX9bf/bmO/oTbaGbLeL6UQ/xpKNlCSVadImyPtKROADCE/PUBPcsGIht2SVdXGy8lDX0AllW9yAKNEa1xpBEadmNmUXKNAVYw6DEWdgsIp3kaL7OItZ7UBYaBXa/CLeZM5pomJJcXHgY6CclOKbYbSZeDts8cCPyPj3LVYL1iiIDJYft1gNIodrnD7QNU7zQSJFzS0YR1v3Ovh+GoCgXFn9hoa0QJRbIOZpTKmsGG1vY14zRQyc0h6r2BJy6s8zGQyaEDtWkhYblMx0JaexGNR09dbBFgeKpVT41Wo0nreku7HfKx70F1Q4s5KbqnuwGmqWEjTJOiDXWjWKS32cNDWNbqwfh+MaMfUi7dhOBDU7NcTZpwCjRHhQQljvhuuuUrxL1ZaXtcGuidZxql5fPbKHf3j1qs7xQUSyNyWpOjU5W10IZMgMrxPalsrxU2A06PmzVHBGo4xbDYOel6Jz/nHMWxqoteDU2wDaSyK1A60Vmjsm6OanpKmVlqnK9UNM36pNY8bdfKnhxqeD6Ugli8s/u1P/4VtXtUcOhtRG5uk5txTjrqLyIFBexKnLpaGTARDIQyJsqCgob6RBv4s5Ao5YkNDrkqXB92hyb6zXz8Q2vpWrUHk+KslTx5YbiQqnZa9w/KiCp/GohJZ20f5COJ79+LIizUXc4KEMzRs4Vo8F+MPbBkt0JG66Ja2htlM9KGSOCPgeP+o5HQ9sYsHUKK9CY4A6mvscT+C1d32qZeM9lnqcGG8kGAzBuzOJoNUCYIxilmtoLsfvAYx/Vj1vlRaVnN6FWH6WKilpD9aD2ttfhVasDIHeRaHFzqexipZyIBUmHh53efvFW9ak38BXTA9jAZFNfhUuWmIXIWCTuF4CBE9cioaNRpHK5VGwxFL11wx6mQTFM45hKDec2VDLlyosLF/NXjU5NpZb7BpuqhOysWvVw1MXzjT74jV9T9MlzaajsfAw7eP1BFe/dbtAiJvaiVJ+mlkIfNJRPBwoKNImhhlOtqe+UwWoUhSoKwHcHY74QvE8E7ppjcFLw/EZxAfh6VHvY2vu2t1aMzhyOVr7NNaVA+bMPfSyIM7Kr1Xzxuabdzkaa+7tHxUmpkCqPgIT9C8VDoPb+Tm8fblWuV1qs1ypTzCWMWdnGSOn1tcLnzyWMMD/9qbFYZHeFyeRl6cgzDPAxyi8UFqWqz7/QaX+weqVsuTJAzjNkE6HjwXLFtNgo3Fzb75h+/BO1P/uJ1w6tSjUfPNff+uyn+m++uH8CX0/M13uY8TRz/hejPnblf/bypf78h9/Tn9JK1w+NLeZvplY7bkBRrstwpWVU2piMcRnaLZdZERToERCm7wZ4GeAJvGKDG1fQqpl2JmA2izl/R60G7iFGPIwtzULvNnpb+FhMwAN9aCDHSpHn/AYDKXGq6niyEEl2avFq5cGAh0rNAa0E4aKEcSLudWExiw6W9nPNizNgs3MR0XYfWSGw5UnZesZzjKxrLgLosGMklb4bbHzGwsgCaN48ExDPTr5zEfjMPrizbGYlGBOhc0GAHaDkQruGHoTRFHEenbUBbIJKl/Zx1IIoCAq1y1R14KwBO9klDAFurNQXNhboCArL1Ltzh5CXL1onnY1J+Xuf89qigl282z2obQ5qGRtTJ3K5UlBKx/pB2/1ObdNaGCmgiuOKBi/LF0qS3MaK9bFWwE59tVS3yZSvFkLAq1Ot/u29qgfYsVYF56lc+nEjUuLmmaI0V3vkueW2ELe3b9VvtyoX2PkDyysK8lgxqd9ZpPrhXs1hq6jI1ZQLtQkV4KmGJtS4G9Q+1uoPjVYs1OjIukrBeNJylSr/5IX0jWspbaTtg3S/l04AMQAXTlc0aoMZCxC0A6ooI47SGBynvnPQah2L7ai2qtXUjYHIbLNQvCIrrtdYH0xwTz5WVAKsGqvJEfEpNQzPUccj8QOlg54kV0i+naX807XnwJH8JnK/EEETVQBLE+a5O0bR85i42rPRbLORrayDkjE9cRWMWNkkTDC7jFOtDJyxI+9Xj7BgQ3BoTnaNJzGhnfRtDhYOOgyVoqhSntd6/iLWs2+vlFwgfD9q+NFW3T970Gl/VJiFWj2/VLjMTetkbj2yu+736vaNhXmm5Ubpcqm6CDT1gAF/f47HozkjYb/QGRGN4Fowj6Iwt90cQJtlC6XZUjHGmDbQWKE7grVDS0oMjDPuYQoLzr0FOQLjw0nrj64VffNDKezU/OzHGnvGxINu395qt93r6vKZLi8uTXOloDGGCGmBqSpgPBmXN42BQu5v93e3qk+1rm6ulaJnbFr1OA3RTLGxKHO1U6/d6aDH41ZjNOrmow+1/vYn9vwmwFvdqDkxHk1MpE+e2OPtGwN5V+uNGYdIn1cz6bSrVB9Q3MZqhkGvHu+0XK308uVLPfvWt4VmYDyetHv9SmPTGIDiPna8f1BVV5avuLjMjAFGDoHOrkGgj7IwyXR/92CbIDaPy8Vaz198qMVHHypYLTX95Ic6vn6rI87Qq+cubfj0U1WvfqrVKpeu1jp8cKO/8cUX+usPxyfw9QS+nsDXL0q0Ab7+wvNv6C98/D39O8FKm12jqQF4DTqaaHupTXqpLNnoeLfTvqp1qg427rBOQvfYz+ap98EKnjgJYYVvaq4BmkVhlmvFfXyuaDGCiCJacyx6j11Dtx0p+TYSMb2z1wWOgcq8tDEfbBM7OKzrCPkJoqSE1yIlzKBEnQsAEdZqsMoRl8zzdY+wQO1iMaM43kwX4+7AczekyVatpBgBs2tq0JShPyL21FVY5nebQ2DPAntPu+fneFHnIVqkWkmAkBmXZoZax5gvZMIMh0pLtT/qQgddh0dt4kZF1NsOetu2qjAiRGQMYVF3jRfHzUa2GQwOoycvagbU0jEJ8EQPkhWFaZRgTEIYRjQj2wcLZGR8FieBNteXiq8vbQzcP25VHw5UxVl2GAn2LLhEgizQw/C6x0kB44uLUvrutcxKaIxMIOEOvLtXc/+o8vkL18NYjlMgXV2atV87+vIoYE6kxwdzYxkjao+BxiySilTKY02HvT1fOpaHfKNTT3ZSY2LpqWZsS1RCooyxsI3OWsVhp/UmU/LyufRyI92E0t0b6Ys7jfcnC2cdushCM6tTpROJ8ajSMCZY52RqOVojC33giijG2gAbrjkWaTYg1Mck9APG9GjWFn4aWF8pIJ/sNeImAPijsbY8rvWazmHAdi0ClK3eBRYSJnXOvLKkfQ9KOccN22X5TnqfiHKfcU4sR6DPczOmc9Z9MbB2TZiPw89GEK5tF6l7+wHPlw1OBEsT4868V54ddXMT6+aDXKtVrOjVVvrha6/LYSycx0qKxAB99OGHJk3QEdMM49BcKtaEvUkbAmutv8w3AYeDuhNaUc+HM5E3rmQAyTupQGeAgjBe0t015RJJ74TeEuxFYC+GF/SAvN+J8EgwBvFSXP8VZpPCBYaNnd68/kwff/MjRZulmtNJ29t7OwdpSnl3ZWN+i/2YA4y5FkckBejyOIL0b9JTOYyKCUNtO2MuTZ7gugszHLU9+sbGMtAIln75ve8o/rVfZTao6c0b9YwFf/SZMZfe0TipaU52FpaLpVYff2JhyDgxu/u9Tg8HD3adRm1PRxsxPv/gA+UvX0qLhbGhzZvXNv60cWR9sg0q97MkjXT90UoLQOjVtb2e/v5RU4WbNdH97YNdzwA+wNjm4lL5Bx8quFxL+3sd37zRF69vdapaZUGgVTApgyUvIyUvrtV98lJ/8/Vr/Xeffq7/4mns+Isuvb/r+76uidfT2PErnJKv6yT8fmPHP3/zgf6jl9/VnwqWyj+/VXvY6y3djjayKHUdX2odXagaIp1adEpzoj36K1t8PMPIYw7eFwKZjH5aKNDG8u9nH5nVSmPhR5d/1l/BhHF34ybKhHE3IHqG10D94Borj3GdlAVoY3wxOeevs3B4hAI3Qf9N/HNOfefP/N7z1/jeeQhn4IvnB4iyHkCvxH2X6/7zOV1WPCP2jW/V6gQyNFeaV85YbpeJ9Ocwy3MOmAVxjkqmRwpM7Gbbq5gBmLvaENYvrNOx1k3U6EVW6zJrVCaDDl2vh1NtO3Dcg5v12tPPcQMaCEYj4nlUpqlhRDz3WPK1osgtFRuGDdaE88ZzqEnHPov041DLy0uFH6FbWUqHo+luBDvVtvZzCKPRjGWI6NHcocfjxZeRbsNH7bqdgoGMqIVKRqyV63nSvLTRmZV8j5ONSdF8NYejhVwuGFUO3im5gOFBn4Y4fRosR64lCX7srSgcpq2dcnUjI0AWdDKQHABz7hbWcICwHzs/IbKDNpg5rhLV6d769qKe2pYYo55OO0qZI+URrq7WWAuzajCuscBYAllZ+NkZuBzdgAwOO+IvCAsjNjeDseGpw4zC2K6lgShbZ2sBYQAF67O0Tr3ZnTjvVCzfbE6Ns4X+XKA+NzycNw6uIjyXBvGKCe7F+YZWjPcZSjmbn5prkmKYc8abj+SdjT1HBhNNy/VMfEogxo8ETnAEKkXhUVlyUpFXWuaDFmmn9W6rYvdgrk7GdzYGX5cK1wurJBpgUVoyuDwUl/EZ4vOfbb9QF3gkg2WqwdpRKk5+2RywallTM/jiFQxdrfZEFhn/AlgT/yCRLMAZmsyGFjf5ONlLnVaviEaNhNYKyrZHdWgnj/faPNvYGJvmgPuHnWnOOC5hc9R1d7Qy6bOpBbMIbBfvpqgobCpAsj9fy1crM5y0p9YYRjZDvI9r3I/9fI+LA3M6IqdYXG5MtN+3rb2P2lNlmx5GknOaoN0jPLst1qJcKU8XHgQ8yDpMAc/bHXVCgLbMNHKwobD6MMxcj01fq6WyiDMZ0AgRqhq3WjzLdfPhxxZDwdi8P3Gf4PaVqGsHHQ+VDkdkBJPStFBWZio2haqh0/YIkKxsEnGRBiojNr696kWm/XPcjvf6O0Ggv/wEvr7CSv/z3/p1rftP4OsrnJKv6yT8fuDrP7ze6M99+C39KZVavHrQcDrpNpx0YKcfLXQZrLQKNtq3oZoBlxq3aV8cWMg8CWuuV3m3r55N0MFKSXTjoY6AIhbfyV1JBlWsCJodugMQbogdydCWe+nmd2ARRno+W9CDdfh5gGRrC42zKRExExNFOZ4J5s/JwyH4e57nzNPNzkyn4ripM3KxOqSZifBqZYsinOMmvI7IJeuwVtIddSaRMxTnIuNzubGDLy9Bto5Hc5iRa79Tqkff7Rv4yi35y7oRrWmv1o06vchb3SRHLcODErr1BunAWIwKk9yBFMfMcqIQ/5qTk4kVQZ4U+jJyCpUWxTtDBEYJW9ynUSWPUeAs9XPJYwDEAHHLJQYEQDPZQr3aU2NBqywa5jZNYIQiG9FV9cm7+2h+i2pzB+JUJAMrtAJvjx4pwtIcZOSOdYAJgAtxIW1t2WfZHJVgyylsTN8pLwoTge/QUsHWoGniSjK36KhpiJUGjIJyYy4Bc1wLQA5aHUexSWgwm2mxiJUuA706/Ewx6eTpWkW6Ujxmak+TuoZxXKQWTRTHztoTiBEhLmOyBHiLDBmdTWIEyVia+Aw2ElHC6AsDA7lkOCJTxdOVhh7ANXc/kiqP20yjFjFibh+bGavKyNGyvOaqJqNhHWA5UztfxVxo75oW3M3LFVnNzBXvEq5TOFkHX7Bi3mbp4PQ9SHV+F/jEfzkLRK7w4UEWGexXxFjwpBQRwrRXOOz0bKx1EzD2bK1wGehGthXRCoy1iLYY2tGISxOL4840LSTHyq/hlo7M+X3LtZMrnwvswSmJRaEwBuvGo9rgNDN1jIgBOP4RTABbh4nv+Wr/E7CwUGkBphSCEzsRptx7GlXtycwbNXmCFoyK7ixQMJz0UTCKKx/GiCNOnRAgh3Eo7xXGdcQ9wALzdZMztIPCsLDyeMsYoxfRwB8GGN8IwTQTLwFAw6CzPT1oEeSms6TYm62YJcdrtBYRrrFFtlGeL6xdoW05h34sMStwDLlELH1/mtRM9F/43auz7LZAaeCRuYDkXXBn5pOLiyvL6ENGQLE9zQEYYGC+6qrX6QRr274LmkYbitZxSjJnRqmG6mtFY2Wj9Yeo193VRv/raa//43qjv/IEvr7CSv8Evn7fg/XLBEFffhK/zN9rURNXa/25j17qT06lnm2PCvtB2zRSDRUfLrQaFsqH0mQyde95XR7ZADtF9lKnxEI83+GNd1lUBmxCbsosVtzkcClinUeASg7NrO9AnM/o0EInW02MxWw2icsfVihSFiRKg1jj3OlmaenoqOb8pIHeQNLqZ2fYbPvyWIy5hsfZON9xn2uGoiBXhMvsS2GpZ53WuRzbOvkMSDiQ4+vNnAVlI555KXFmwfOU/Pvel4N7x56HJLJ4DITWBvRlep2HM1+1LoKTruKtLsOdFtopDhodmkE1bjTTsDEa8rojHtPchUQKmCnAy4a8zDk2xqgeyAmiSBrWgJv2oNS6E9EYBWa5J3SR3C7T21lUUKAyQZfk0QiAkHl4bNVBnB4fjXlYo7kn005pEipl1Irge5iUhrHVm8Au2ONaJAi/A+aIEN9GVbM3FjQNI+Um3KfOB0siJ861dzgDhzDUCaH5SARRpggBco8vg8dDj5XOPZ4OP9D4RAlVK8QOEDw5adtR8dJrnEXbCY0IU6YBzR9p4gAh9EgRBfE8t0rh2CgDbPBCzwn8OEiCyMZaBiIi2NZGU8CiyxgrNUG/OQtBhTNbNgwYLMgjI5eN9Hv0bujF5ny4YVKFCcEA1hnKc0ToR5yvPLtQHXi5OzHUMWgNLFp3Ju8x+3mAom9b3pdqAyx8Q2CBv4zrjM0jZS4zEMYHruWU/L1hqzg8asH4O+4UTUct+koLxO3oqtC5hYOCNDIAVjKOBjxXo2WpQZ2YoG0AACAASURBVPowHuS5rwpqckY1dau6qXyUjf6xb+1a5TUzXrWRI+AXVmk6aIroduB+wGsBpMEaotMEvJ+PrblabNs1J90pTwiydfE94DhO8fO2avpKg9UReUXZyPXK750mPc8S67VkBM0odFEulOSZWgDT46OdVz5gRAFjMNFtHytKlgbGzLk9oJ9iDMpmqJmlDxxLHN2JM2RDr9Nuq4yxeuAOzaxgsxtanh3ZhQvbBJVqcEYzXm8cxJ9jd8whS3wJRe2w0GgAef9bFQfNCzz2HGZdnDSmtbVPrNcXKsuVvcerU6vXr26NWYsiwGFhP4eutTuctOS+jT4V1tauuElFMCiaajXjUQ/JpIebC/3d405/r4z03z6BryfwdT4CT4L7f/G1YIL7Dzb6Cx9/oj8ZFLo8kDk0qslTtVGiYUiVHANFVaZu2ujUsgtDSIvOxYXzvPlhE+Z4L99+zalXIz13PTtPRphzRQqRAwOxBqnSZW5fN40GrkGEq7i8uKnDgjHWagcDXUXsdS1jjUPOxcREFpjT0XGadqQBmtDeRwdWzoIhABYIkEFgJXUaZhxwhyIAkfJkWA9zLZ7F8nbzgnHBKEAlCvlKCKN9ODl13knILpSOvZl/MyYDkOGjHa8aAijB+FSiq65QHxUaQgdfsHUB/X5Br1KVyuFeK93pWXbUs7Kzjr3dnmLphVLL8Qk1kNXDgWZE0pG/5uGrPH8rqEZ/EyXqzOXWK8WVR94QDsIanc3sCbXohFhDN+h0rG0RJDrBeBNMEUNvobe8EhYKMqxCFguYS1ZWtH+W7xioqXbGHwK++JeAVfuMy9GeG6zB4KNH57AURKOmqLOxNefYKnsYxwG6YZhYcCNiMwobV9aMTONUi7K0Bb1FQ4X+qsc5ClMyqRkoyMYhNykvQxWLUBHgiwllhj6Qpx0bcxIxumzoRoyVEqNBBABjzyRS21Rq9luFY6WMfKrZoAHoMrbFwDrRDbXavlJSRErWhaKMjUgnUlzpF2Q0BfK0sNUeM++kqiJCo1RcLBQlXrODo9QmmBys+XfY+JELy6y2oA3X7JEPZgDVHLaTgixwl2VEkbrroABBVA95yC6gyzPnzLxpjztorA4mLO8IQ53DhmEYucajECVYrYtVoIvnCyHtw9EpUrwPXnYVpPxebgCuWzTH7UA7QWuC8gHdF69d0rpE2I+z0c0EBmSS9P9n781+LUvTtL5nzWuvPe9z4sSQY3VVdWVl9QiNigZZIFkCCQ8CX2DZahAG2SDZasu3vvCFL2zZ4gr/AdxgcWVhYVuyZdoGBIZW24iGpl3V1TVkZkRGnHlPa56s3/vtU9lt2t1ZiCr54kTpVGREnLOHtdZe3/M97zPYvcDl1yH9iwzEcG8BUDTNVkV+47L6AjaDbJKoUUKkj/bOQVAzyVi4MswhbzhUEnFvYYTXaTKLFU4dC0ZYsb/ILL/KRrQ0kwehpeuDhdCYoZ1ivAi4wRzAvQLxP8YQzDccNFj8Ae1ePLNuWD6Dzrnda2xhBltXRXRizsr7O3kwupg5vFHH+3vNl1MFMa+/V5BGNurm/teRz7XaKJqtzCxBvtzQwlrTw+niQezaMLzZWj0XLJxBT2sEOYFvjBwp7/tOY9pYjlrCNUesysBGGq0jOl+MDpGZabze0/HyWruXb3SBGzidqQ8TS/Ef20ZJ7CtO+dC32nalLmeR/ue7K/2SDvrrj+DrEXw9gq/Pdw0Avv7k06X+7Be/qD8232jNrpMqkK5UYRbmUPFRCvNIVbFSVTNWQJAM5nFid1ghRlWMG6y+JkiN6eoHtGBHNe3OspIoo2W32w6N7awAbJTx8jv6DEsNtxgJ0pNrW9SodCEhO2RhjhGZT1Tuc0flB4GSbGKjNXNPjoNu7/cGkqw7j4wkgl25EcKec6O0NQxdFDcrMpJYjBgPEEcBgHIyZkCTOaisC48S2tgiJxjvOQcjjrd7E5hzw7cF7RSYaqCQAE4WO9xYgC8iANCDKFAeRCq92BVsW+8eKptRk5FQ1aMW41aZd63F5Kjz9aDVOlO5pdB5rTid2o7VG2FOeN+x8h1xEY4ptPEI4JJzZ6GzSzsG2SyxG2ZbUf6bKwYMExVStOqaUW0FIGgdK0IHNeNUFiYWfKIQPNLcEWEzKgaMAcArjUOtfgBg1NrMl+qgok6vr0f3M/p23AEBlnFFxRCjUWZSLN4RwZ2AQRg856ZkQSC5HBE0yfz8mZ061UQFDsN0ovXz5xZhYbNLQkT92BaHrsh1f39nAa0kNyzXmdJVZsDEUsXmBGOS9s0Cioh7aoL/vmgVJOQeTVzoGfCzPNqX9U5yPTG25Tkts+GBneqtYNr6DRGeP9lYzpP9XMu1gcbOgXyLIjFtk2Ms4snMNg/EQDhBPTES5C4AHk5ifEO2p15MNEL7g7nviBBoaqqKnPJ+NiPx3OWVmSPyZHhlIcYgADMKODAm1sZWbox23KIf4roBcIfqjUFEtO5ZD6Mf9FouEy2fLhTOELRV6m9uNdzv5OEohUHycCk2xmgD8hkZH/NKTQVj6sAmI9nzs9S0ePRjEk/zoG/iGAHEuGbZNKBPBIDxGaf3sc4PSk6VN1zvXE9cp1UFOwobzAiNzRufecZygE9XN8YIOE09LTaZNSME6SitUimL3HmycngiKqjTSVwND7/u79VeX9to3aQRQagonVhGG8eNHD0P9zBf/AyBqQa+TjRw3Wi436rPc5fvxqaprDTQG9nUxnx1RamU6408Ra4n9lJcYw/F1usNF7CLOLEZPdcdLfP8NzN2B8Zxx3KNmYSCc3zytKCNdK+Pe+vOOX0nqcTr4fXy7xgyDrlUnuJ9BtBxo+52p/p+q7BtlZyd2/e25NF1o439zSCThCqro175lf7mm2/rl4Ib/beP4OvzLby/w3f9sCZej5qvH+CU/LBOwu/0Euqq0p+4WOrf++qX9SfOn2tD91h1UFfvdEe3Xt4ouG8UbEOtZh+oqXENseA64AJgoS4mCWcWmWBCWJ9x1UQdLjFqawKcQjAkvu0aAUnYyvkFIHsQ4LpmDBcg2VvWUGO6BBOFKjbhM8wXehorsR1IdobhAfh0Bgq5mcDe2C6UJd3oeBY8W+rdSNDGlQ+jR5itFM+WS4En44ZxEroRWCT3Kk3ca86x09iP8VLd3VswqcvxehgxuvGRjw4JoayNHVnKgTIuVBTTOL4mvgirYHTEMGWmUisVOgv3Wk12StOt4pTww1HVXaho2Jg+o2lYTFPrzRv6UEXtNCLWmcd99sT2MZrphpnaYdAkDZQkg+p6a0nfEzrruI+XrVu4RoTLaN4oBB40BHjg3GgZzRPvAl8cgIsi7klCHcyoJAaI18aCcQSOB6pyImWTueV34UZsW0AbgMbVPhELwrqYkBeXtUpTIkAYz40W9wFLwwiE84wOBTFwli0sf223OyggmRvxPue7J8E7s7BN2ABn4c8t44noh1kSKyO4d8C0UChaL5VMqYmRqgpGlLBKmAWuncDKjQl1tQBaIiNw4cE0ILqPydKiVghNHbouGCoY2NGuVWIpluuVbST2u71ystVARjYl/GzMbQdiHE18jVsUZ+SDK9dvPcWtqfbts0DVDsXOUZTYZ4Y8JkAXANZqnQAF9GHCWJ5y6Nx5+6wKy2qNXCfVZ9eqXbQwm8B+pwUzltbONKO4QZ3fqgNo+wBhX1YhOXbKhk6zoZNnek8Au1Ne8pkgvJQxMaPPuiLSgOPqK4w9O9ejR1m2+1Q95AIy4gTkkwHI59kdHhgs8tgw2ARWu2OmHiJ5ya5rR20PB/WNrzReqmuRI6DdjI0B90bGqLwqIjMG0/xlc/LeeF+1bS4YFZvLGvMJzJoCTbO1wihRTTn4dmujddzFpm+FiStdKfUMlswYLTRagFCnueTeQngsbOXxfqvDdmebiHTiDCpthZN1UMImNM9PYdRIL2DWXacio1Bch/F0allw7GkLok3K2uJQ/Nailk+2aqdCZVNrmz0APn2llmfoNsY2Fo8aDT6MMONXXOwAdedWbulPJZwXbVk1OFDPBsFDA7nVdE7AMT2kjBtDBUR9DIPSeKa9N+r1XPrfDh/rl8+KR8H9Y9TEZzDjcez4e48d/7WL1Ql8PdOKCAAbIwway1Lj9V7j6710h47oicrKs51rQ5WHaR6qU+0NiiVX8eNcV9z8uEm0Sk0bhaiUXkOExU4g+wCHPisPdsJ7V6QNkuPGgs7DuRH5aRaK2ETqCGV5BoCIKaFNbO37jFk+K5h+qCV+cHc57Y0bVdjN0v7f6Vxs73iqDeK/SYd3nkkn+XfP7xYwVwqOoMXVCj0sXM4Jx+MjUHWLmYuZcPdKA3UKTArO4KY6HY+MPke/03lQ6emk1FtPOi03hYrmpa5vP1V+NSrqVgbo8EaFHrLgVJXpXBx75iplAH78xnNG6vpU9UD2GWOFWm1/wNSuxDo5aRNALwJAQJyb2dFlfNT5zkVp78y6AYGNQEVGcIPW81irdaTpzDMrP7Ux7L7re1LREyVPcVVNNV7ea399q8XmyWcjGfrpelxv5DLhbzd6RM2RFHBAU6j5YqMwnarJawOIRDXkeaX77da1FJyExjBjAJQYvQqgDLthh+mASA7abjLFS+ZljPQqabaSt3miEcbxSH0N1/rEJcJDX/JDzHKIzGBGaPa5xErl7WqxePzOsRMwJ4YVGP91FszqzaZ23RKWaZEIIJZTrpoxI3ZyPKnIWaUde0EOm0OmUg1lxXtwwnonjATQwKRyATnAaY8D+0AQaDSRqpZ5njEtgFReKt2RIeaEorQYFsAQIIdFF6aJjLGbO66HU9n26fNr2ayhZ+G2DIibrlJpWrnCga9TE8MAO81WAsNB4FlUyfmTM83Pz8SMsjsUOuwZ3SXKztbyQ3SexIoQXkuILcwMQcG+dHUpbVZkHUgcux0REOx7YBudlopcOtWFY8jrRvc3W8tfm003Gnu6R30zYQD46F+klgldWjr1tVglypaRMV95eWfjbgAhcSJk5Vm8CZur+8KuPwKX7f7D+YTZqitLgrcdJ+0e/B3n3sBU79hGmjHq0un94kRdWenm8tLGyYBHIh4YL2KYmU2n5gKGweSzuliulE5nKstK2/1Oz7/wRRe8ywa3rLQ/8r04jjFCUG+V2iYREGR1V1wH3GtaxP8uKsPiUMyAUymecu3VJgGxeytaMDa5dj2wgeX4DTrsKzV1rzSZaz6dKAh6yybrraQysiL7ZpvrcL+3xoqjQt2eJ/p71aX+r2fdI/h6BF+P4Ot3h1yf/Stjx3/zYqk/98GX9Mc3T7WqGnmke2+mJpjub3ONbw7yduzwM2O+2fU7df2gmrJs+uXs7xnzuepo2AKAAj2R3kAcgStytcXR1hDHfJmWynKMTo7HU4UPC4w/ooWAyuEmhI7G5SYBe1wxt3ngLCyfmz8j0HrwLekaq7njmpAbO+aKTsPPOh+di/GhlZEFx7QiCNd9Fh0Hviya3yIoAF8uGsDGiE7O/Fle0gloWcWLwUvHKDjgxeLm5OqAPMq0AV/Oi+fGTfgel16tpX/Qk0mur/xYouX7iZr+pS6/9w3tXlWKmrnaHts5wZlz05kUFTb6iR1z4wWs0PsUIsB7iQlchKUsNY4snpV8D6aM44YuZqKh89U1vI7E8qxgHlm0uLmDFzA8wASRgg/zNYk9rRehZnPaDqjfGSzMEiS3vbmxUePi7Jl8ipVzUvDJEWtcGTCZXZRrV7lVUzGXQgMTeIE5re4ZZynQZvNE0+nyBBq4dgLTEeWFq+JxYbxOJwXY4H0DwKZJprI8GhuTBoHW64Umq5lj82rGnbHpaLw4czlRrafRirhPmWUAA6OQSDXnPQ+Sn1oQLAsvx8aiAGCIbRQGY8AYyY0mPVyojKZxnFZOuwVYNLD0ALwMfJUOaNjoqLWxOaXFfCEs5wI00TYbCdMYuoXYrlHywfi8hIy+UgtXHQlVrVsb55EUz9mEqYNBKS0UuDVHK25LPm/8vRfG2ueNY75O0S3fN5r4g7wAxhJM2qio9+q6QlHgaR4OSsfKYiC6kawoMJKvKHVVXnQ0Agj2x0L7fW6j8fli6fSJFjPhJAh8USPEucxvrjWZT53g/HDQ8UjX4Ggl64l9JukGLd01w+emqU2rBBueJgsDXnwuPC82LVw+7DTYkH9QlkRarCaazCMFiTNH+HzBekXoTV0TBO+9eXljWJqJAOdttlzIi1OLWhFAiSeHYQasoTsl54uQ3GSikZqk48E2hES52Ca1YjzvcBqaVk497SA4eQ/7vWlFcUVms4XCkGN20O12q/fe/zG7XmCy6sbFx5hKE0BIoTsORP7NYjJk7kXS/o1B4/0A2gCDGFTQqqUu3KYfqNzi/Vult/quNXCF6QMjyn5f2CXJPdBAYTYx80ZtDuDQoiuYXvZla5q7YxLoah3pbxev9A9WzSP4egRfj+DrBwFff+piqV/40vv6V6cbLW7uLUhv3MzN4VIeWnk3jYK8t2qKzpLqufdw80d6wNiqsdGWLWCWOO00JFYzPSK85sPsu902I4Ousx0fuzacTeg7qN0wUNa2Nl7x+kg9zkoY8N65thi5hQFjN8AE40S8fojzB3PgBQji05nqlrFMbcJuy1g6jQxZqC2YlfYYH/EucQetxSMANtjUWvWQaUo8E3EPttCRneTCUh+KidFwjT62/NMox6IInAvSLWafgS9jFiyWYzRNDcn2FJhgoOfWzG1x4neajrmS8Uqr4F4/+eFSZz97LqX3Kj75ll792it5JWOOyLQuI+MyP1VZj/K5ETNiwDGGo9TiCk7QlCwkc5Jy866scBghNeDXqnwQ9LZSW6EpA4h5VmZs/KRp2Bg7OtgI7B2aQulEWs05byzkjcJgcDhkGqu4p8uwsdENi0EUZwZI9rc3ikOeAwBT2YLOIoBmvzi0mmVLY4QQ/SMWn04XisPUtQ4ASACy1gRwalYIRgMHLJQVo1OCZJNM0+lc+fbemC9eczaNlSaBBVjuj9jjp9YlGUfZacEZT4yQO2ZxmDiH5+iaHKzOKSBCILHxtdswkG138pV4aOUKNUNlrk7CL7nOcZYebknYd2M0Nwx2P8NhRdvGtc91bCzVqauPEbKdRxPzuzZ3Y6LYhJxE/qZTNFaYR0SoHqlihHgSyqP/s2H2KRgYzdeDk9exzG4Uim6KETjX9kO+nZNx88jufBP7wbC8t6sVU8SozCNVLLeYhNFiEZh/cj5chZi9vk5qGJ1+33FJmDBsuNNLPjhkuS8YmOYZTy5BwK9tIci8ogPSI3QV7Z9jjqKIpH43Ss2SmbHdZcE9IVASInzn8WATC3l+fwKGAC02JY0VU8NW8RkgVoH7Bcn+Xt9rQyBs3yvPC2ONUpyNxsSPmk9ndn8ykMzx5zCappPPtxurA7gwLBHRQFNAHIaKqVrzEcs7NtO1juHUBRRRAA+z6qmqG2O+GtCPhUO7+wafB840ulPiKBh72xgUPavl+bk0fD5vSZLa77w+cywC7O0e6NzJMPbsfw2f+XSVtiqaStlsalEtBZtv2FokEWWtaTwxxzSDZcwsmGg28VyTILbvPcaRrjeJ/m7+Wv9g1T9qvv7/CL7u7+/dhOdf4Nfj6PDzH7QfVC/W1rX+wpff0Z9+5y394WCqzb5U2HXK40gN4tXaV3rwFVJYHQ7qoOthoE2riVbDiY3ZReKuM/t953RaVlZMJg8GRC/8vuAerQ47dBgES2aPYoUGvuil69RRAt0xQqBKhYXG5RX5gCg/VH7gpuqWCTgobibT6URhlqmF+eoQdTs3GAuqZeOMLNKVgS/LsprMTffA9xRdbounDXlC0shTu6G1pkGy4AY3ljLnosvsMoG9MWROQ2bMlrEHD7+7Rc3paVzfo/2bhyYlUTGi+WIpoHONQW2rBXUuw7Wm0Y2+9hNzrb7+XFpV0tV39fKXv6GoYmdLyXCjqoHpm2jwEkW4l5JUIblYjHGsjhBX4aj9kboUgiJd2XA65RiiW6oVRKlSwOo2V7kjvHWhgHFx3mssenFt4GzF1Ym4OvA4GbXSia8lj+NhioC/a80FOSaxmmNugnCAEgsT45B0vbGKxLGv1JR7FcXWRljGVg6RhibRYn5mQnoDyCyENlKBGHJaMK4pVmzOHaxC0+bCSYs2xYq9R99s9FGaKd+R2F2ao2w6gxkJjGkDfM2XTzX0vvVPAuQBe1UBgHfRHHaOcLFZC4BnHZqwjOjnzPwxdib0t2R7Bo5Dp8KCansTT0dmyPCUxqm213sbEbpez4fhuhtUZ4yNTKcDSxLYzxL3cURIb1kUTqMFAOYadm5AN9Lm2MJgAVDcCNyFrPYB0RXOjfegbeQYwnrZmN2Frjlgztfgq3vYWFiUBc/3EIrh1F8+uW1wtZYdBdACtN8rHPZKwkAxVWEeCzPjSQT3qfV31ghAPVdbhAi+hWUM5/ZZdgHAbhBvdV/o/5JEVUUiO2M57gmhsTY1bNMwmsAd4MVhoXPQpf97mqRTMxMAWtj0cQ0Ajrtmp3GkWocJaKSYGAfA/tDIj3GdMoZtTEvFV1WRx9XpxfkTczcCougtZUSHw5BrdbVYn5ymjBod+YoGtaxpvSBSJbbYDNoB0K5RM9W2tFnAljqJhHNCwDm50nS6Y9l4wkoSxwLSJrKD69Ky+06GCc4X4CuN6XX1T6HWTMkxAsHa8jkAmMYWUQGT1+aF8qKwUSROYrwFgGU/5jmcqYbojevba1289VxeFLkAV983gwuux/w+Nw1aNKUMPFRbVAprnNk4v2PdB9Kns0B/a/dSv3IW6n/85jd/22L1g65Hv/WHH9f9fznrvvcIvj7/gfxRXnQssP/+l9/Rn3r2VD/XxXpyrNUfK92iwQkSS/1etzMlrae9SvXhoDj2lKSBmWW6gTTn2sCPlcZa/g07MiQwaIoC3b3Zm8yAXzZ2JJfG3DmkmJ86Ftkd2trgduWAMBZUdnSALsaPuCf5qWjkedzOj9BEqLWMEUs2UwVgOhUIm9DehDL8cg4wS0j3fE0J2AwRkTZWO8SY0ngEnI0B8ndXRGwMlw1xYnNPmfTcFi9GXy6QkgXUxosGwpyl3/ESvCN2r642iQXR8pTG1IEvjAcm3xmU+I1mfqFouNQkutZXPpzq2dcvpHWp9vojFd++VpacK5it1ZUAS19etpJH4e36Qh4lucQvJCxSnTmqEOe296WC5Vo+zrUkkL+YuVJzxl6gNAwN3/5Yx5dXmmRLq5Mac2ncd2oOex32OzXF0cZqAfqZyFOWwXoFGtpcx/1WbVMYs8nNmAoShMnoZpx4fjAHHIsSLFSSAmDpyjsaO9XVnsZ2omm2sJBKFhxXwcN5YkQV2RitsscFqLoMqsCHdSHRGwbUuQODUzgnhx29D2zcYpFpMmExLXQ45lrOzg2ghcuVAfl+TyEy48KpPIDe8WgiaaIQcPPO5gtNspX1O+62exV1YSGgSYII3jUKlBWMYqj5bGagF5APIICRw87vgn0fuK+HzDnXYQi0Nycv/YtsBNjIjC6U1EWauOxzE0Sf8u8ZO362k3U5VQeiFyyaIzwFFrvgUPMfG5B17JeDaw/sFuJuNhAuusASwwx8wdVyRTPILvDkKvVIqx80DthE7jVLas0WM4WMCkMmyZW6qjQgTLo/waMdGygqlpAh9IxpZy6e+aGHkTiLUz0TYz6AF8cRIAYKLIvCRo2cbzRTHFvAYRi7jC1YH8ZvSZRYNhb3GMA5/zF2cMvUEjEOpcgbBomok+oE5JzEzzZRAGQ+6wTAepXmlGWPdFNTrdU7sI0IHmad83LKWHMGokh1zXUAMx+o6lxHqrFdhCqbAabV0FeOYzz121o2V4ewnp8DTDlHLD2cSZqa6J37k+m6jKXk3hmZTo1NVJXj+B41mUxtw9iUToObzpeKnz4T9PS4Pai5uVF9yNWWbFQ4p72ZIuKM+8Go3ielsdf0ww9IT1b+0UemMZs/fa5gudH2H/+GjYazF0+tdqy7vdfh2x+p2sGAT3XnDXo5DfRLu1f61eeLR/BFDMu/4K8f1rr/CL5+gBPywzoJv9NLAHz92S+8q19474X+aHqmp0Wv/ljqGhs6GTpdrGU9UdbHuux2Fn7KmKkfSqtRCcNRccJNFh2Ci5KwZGoLyeQ+GKvLXQjoiapyUIjdqeV9MdrAeYO+wfFDTp+MhZ9RArlSsUI0Nx7jAscuwZZZf9qQK0RLhjPHJPckvz+4HU8ZWyyqp2XnwfFoNzXTbzEGgIPH8u8WJnQk0FGIuQu0TpZWhYAewfxDsQtMBNZ8x7+Z0+j7HZaMSQGLLrrC9ULiFMcUAJ+QWhcfCip4BB419Cpl3kFZsNVittOLL0jv/dy59JbUbz/R7v9+qbiKNNroNVU63VjbwJvrez1754umQWHnytiR4QKLE0zAYU+69kRh7JxkaEIe8oEIq0Xg3h0r9RV5VZgXYkVNrOHQWfedBWACTMkSaivNJgBf3FrohnxVxVEN5b1xYouQ6ZSpSvITGwOzqHVDa6Mifg79tDyS8Q82toqCTOooWmYkDZvmmfAXwMUunsUNVsKNTzjmgIpe8xnZZJUOZWHnjfofS/MmT2ox06E4qO8rTSexxWzgXMyLg8VZzGZzzTYb+XTicZz2uY1U0tXGVrni5la7ewI16ctMLUsKsTMLPNcouWjkUNl1TIYZFUMmfHZBt8bsAoABUb6LJ3kIv2QR52eOTW5XFQv7g+4RDQ/PH1qSOKnlzgUZWV2SZ9eqZZ/hzD0FCxtDawO22HpCXZ+oC1613zleADfbIDjg577cpqKRqz3itVPhBRoBLGA/wTbDpyryO0U+ILEz0OsNN0qTo+YzrqvotHHpTe9FEjuBoHzhek4nCxtB7otS0/nGvAK859TiJFxAKBEVZQ5ocSNdLtCyLkyQXmGciCITqfMNaKhqkLCN4ZxeFBch7+mzTshRwdCb9g8wFAW+phkCdYrp/YmtxwAAIABJREFUYVwDHYrcsvjm8VJhMFFTtbYJq8Ja2ZzoCuIyjooDmCZqrEbTTvHZSeNECUy9lRCMahve9wngcux8GFMf/4VJNMpi//1r0UxH/qjVfGFl2dx/+xZmjPsq4bLuPsimb0qsDMnzHffZRPNsIS/o1Y84jj9zc8Pmc76TKUGvCOf5HpcN11aVykNp0wdAdW8GCVzmgZJZqHDiK3rvbRU3l/KnmZLnzzTmubavr0z7dZ5t3DQjxJtCLlyp6vpONROSMNH12OvlNNTfK2/0T16sHsHXI/j6DGY80p6/O+oz5uvH39e//c67+oNjpnfIPypbXbW18s5XMEw0K2JFtac6idTHZrky1oERRBgO5nJCCMtCAdPxsItjRx94CJspu2YE59T0Vt1Bh9uDBow+stPCBqjKslRBgCOusoWYMRFfbTNaUTSvYJbOTVcBe2L61yBQw8IYwz44oerDbt/KgglK9QOn+QJgBdjSYbd6NR1dcCSPu2gA64uzRc115OFcDG0BfBgfOrdkaUqIB3m7YxOcq9JxHQ+1R642hse3JjyKENUqNOAFtHOS/Eqpf1Di3ypNb/XiS4F+/OefSW97qu4+0t0/+a7Gu1r5vlJRkRM1sVHYLe5AwGJAhxsjRd+eBz0Lo55DwRiMBdYZGszeb91tqZazpXIL1XV9fwa+WOr7RFHnxnsAHZ9RG2W6ka+upo+u1iQKTChPCC5ZSEkyUxit1eI4swgEgLgbD8EOmVDa6xUngI9eVZ2b6BmRPLp2Gz1HkTEvJLzTWcn1EQVELLi6E7P8w5SMg1aLVKE/mP0dzG7hoR3Xh9MF9ZY/1soPMQTwepzmZpqijQmVTFI3osX1hRuQ7KY4s4y4fJ+ryivb2TPW4piOMG6MrhuE7URlMLpMTTQN8zWQuxSQ/O8K2JHO9RYAzHUGxuvNmGKsTxAYS4ZY2gTThOLSjwjIIMeKzC0+E3VtTDKLv7kVa5LgYWFwADsQB3Az5qv3VHLdP4w4LXeOCReg243MH0AZP4eeiJ8bQsKFB1cdhfE08JUi5B8b5dWthaEAwGC/UGzx+zQplE0r06hzjE3kz3H3fGXTpZJ0bsxs3fpK06XicGLjr3DCCNdttNBvGZs0y+TNZmquXtvfwSaG87kLTi7J+DqantTpRV2PI+fZjKE2FnfVWg8MOvcEHpew3p5z1VMAHSvMEonGgsNOeZ6rPGLcCDXLFm4s2vRqgkHDytPqydI+vzQ+EDUC08k1xXUOAON8LKZz01ISfloWRLiccgqHVj1O8IZjUirwBlVVrjjytF4TcULXqeuGfO/HviLheCwKu3eGPhEavR1PtItsSKDMiafgfeIaZVzY9gBIx34i0eCzYayYBUB/lm/IOJ1rk+s1o97Lpgc0TbTmZue2gVE6m09sE+PD3p5tFCapyrxSviuUBTMNgafGo1fV5ZOFFaGsmABGXQ29Pp3G+nvVnf7ZO5tH8PUIvh7B1+cl2gBf//Hv+1B/4cOf1R8IF1pQUnx1o5fXVzo0o6bxWmt/ZQuyv1pZOCZaBqCJZ7tgxkGNquPeFhF2cWhMLNQUPVI0M8EyN5Hvj0psNz663S9ltezyyU4iDZq6m9BTUVyp7WC1qO6Y2NiPERPOn2ky03zDTSJSV9E5yI0UFBOoqNkddyopt8VJhK2ejCZE6eTl1GgwyFicWj5SjQuMUmYCN1mgKFImRZ/MKKPpXcYT7BcJ12R/uUgKaocBU058697bSadjtTOu4oVfMCW2Q7ewVadhI1eMyInWXrgDXxN69PxbBeGVnn/Z15f/8AsF7/hqj2/k7wcF+0Hl1Vb3NztzJYo6mC7Qze1efuTs7YATtCsApLbzdX7x/sktio6YUdDgBMMGUNHGMIaYmEiXRQ1hd+SlSkMAMMXRpeojz1fbefFP1TaMYNDGGOiArYkyNf1EXQfzeYrsYIFHJI/DzkbMg+l1AEQtmi9LG0hcWjsMABVEgGMyq2CRAA3oY7DoY5LgPQLQTE99sIQCCrs574w40fohxMbBi15LCIpHSo9bxUmoNI0srBO9DzVL1lt36m9k0WP8BChHs9YUAIHEtGHJdKJ4MbVCb8a5BaGU6I2ymcriBDwsGJbFuXMu0SRWT0YTTEZHU0NtQB+QRcclZ6+z5gOnB+NXxBiLjDOYC44JC/0ksxLzuqjtdbn9y6nR8cRssSKPEW0JLond2htIwmfsjqnDRvinvLGHFh4r9YaFjUzTY3mkHDKyxazOi1E4LlccsoweW/tzTFVTuJXv35uJwwJzKSPn2hqlzflznT19R54yHXelkmyldL6xEunLV9/R5nylyYLMNnKrCk2SWMl6qTY/2p8ZD6abjTwAWF1i2cMe6F4/jk/QB2+n7pTf7+3amcznlhHWkT/Y4R8mnR+WHFffqGiagipxdqjY3jm3ck9GoHODmnSQ7qssUjOtNXu2Ng1ll+dqysL5A4zhai0N30bM6zMLLB2KWvnNQU0Jq5uY/godYFMX9rWYz9RXHL9es9XKWh7K/d7O+WJzoXG7M/CFQYVxOHEUsICpH7uRJ+PodtD1a8Bpr/lypmSZmnPSirQrtzHhHsNJxCw0mcxs84hgnho3xs505PIeuDd0Q612KNWyQRlby7ZLZplJRdC5zhZL+1zBzI2MZLkPCDC+V1PmmlFeH00URZkuu1Yfp4H+9uFa/+jp5BF8PYKvR/D1g4CvX/y5n9Z/8vN/RD+bnSuarqSra3Uff0+7qtdsdqEkvZBgsBYLd0Mka4c7oN8TQuP+fNifuhjJ4EGTRA8ZSdmpfJLDzUpoNkmznLvQIpsVuKwi/o28I7QMTam+JXKgkR8k9hg04bZFa/byJJ4owVUySTQWB9X7O5efE0/lxdzIKx3zwm7M5OEwZvJhD8pKx8PRFq/FYuHCFMtahyOmARafSFESmwjdalpME+J0Xgi+c8S5LKI2xES0mtkCapVEADVQQch4zbcRo7EBjBlCByRgHhgHookx8AUTZzUygK9GkxDwtVUwudHFFwO987Nrpe8DRFgAMikPpbyVDrVU9C6jqsONSeJ0AhJxx9asZrVLYse9RWo9sSEs6uyUa0BpbGGjtmJOSLxOJcIVDVmiy3FRIuyQHZHHvzXOcm+6PJ7HWnxdvhhxDZPlCeiBaHzTKdmiye/kWtnMhlkMd/nK5WlZPtHoKmv4ahv3dyy+XBOIkAEPbtbssq14nMtPnXh5NnfWrVNArn0PPwONww6f3wPyu1yArrgWeQ/mZORxTSDovnidvI+aFnOqozCVJNI0kmantHBeByn+oGhMGIzqeJ2sdnmhkcBKMDjH89lzi5FQxdintbGwuG75HN3dOVBB8jkgk3PF9c+FyH+bw3OUpnN3LHhc0sw53IjZeU77PnIBSLVn8wDdxkVrs14LauVztr0BKGFmcay0pdufwBKC+ySbajrJDPy1pM/nR9MoTRIYuIP67mjXJ5M2okXa+lMV+ceO2zUm2wawdhU/+/KHmjx/3yqbxl0tb/lEmp9bYvzho29o/vRcujhlvh2PkjGi7CMAVacMKsR6nGdOAH9/9uR0bdqBdfVLjOzu9nbcozUp8JHdCwA65tBls8O55fRMAnmRJ1W5hnwvn5R3y8cgcd9nR+au1wWxHQeL2TFBKyn8BZozq/Nwx7Ys3Tkg9X25MOZqfH1LS7c8HpfEekuAPyn9uJ6vrzQWuTzG3Nwj+Hyia+O5D3t3bXAdL1bu80K+4tWtxqKSP1vY920/+tjY2NXzc6VvczzcayNLzHkPPIXZTEE2O/XPmqXS3Q8AZmg8eV7LMCERH31eaQwzjFc4m9nYnz5Opg2A3CTK5JOwb5uURvXxVrvbN0r7QTM+R2Ooy67TR7GvX9pd6h8upf/hUXD/eZfef+77flhyo0fN1w9wSn5YJ+F3egnmdvyJr+o/+Mmf00/WvjasUoiOjzvVfqQsXimuE43VKG+aGY2Pa411jDXDUrcYp9S1jY2IlqCDDKobJoVvCrLJqToksIoO2AtzPKFVOIVFchNvqe5ghINjiHA/Mqag06nRGQJVeWNjMsYPiLgDEqbbSiVansDTcrFR14SqC3KJShPkwuBMJ3NjhqqiMEcRWpvZdGa7RMTRNrqCmbMYA4pvcaLhkERc7wJUGckVbWO5Zg42xkqyjZreM9aO8YuJ6mEjLKqAjsFWPWM7GA0rsYZtwsn5GfiCrSB1msUtEDVBd0rmBz3/INXTr001eduTn/U6fvNT6bJS7KWKw0xDJdW7Sk2BtgUtDpES7jms99Js+53i50+c8B8JHixUSzYR92BfHuPcjh17ZsenK2EOeo1Y+W1o2mm6nmv19Fz+BFBT6Pj6jZ03QB9gmJBWNEMA2s66O13YKztmmCRAmlXbnMp+g4QASPr03KIbpomN8zwWKRNNd6YLIjHcxPUwX6e8rQdmzwIw9jt5RA9QLWR6O6JPYP9ctAa5ZCSuW1sOLt2+Vlcz9iSQE0MA4ylaDmCJuOY6d/z8VP4YqitatSXXYCw/HdUHtQvPNYF0aAwd1zh6KsuuQo/IsbMqJt+AvTdbmFu0LQs7F0k20/LpM03OznT45BODfnxErBcUVsx0kkRbuOuEMRdsW5RlGhm/wyyjbyJoE0E1rt6KsXti2jLHDsFWuagy29/Qf8li/tDviJPTOUOsM5CxI3lhjO5cXqz7PNMOEEcce7Rz6LFgPhn/UZF0pXG4VhS70RcRCa7dJtLm6btSOFWxbdS3viaLC/nRXPQaZmFv4a1jwviMFlBYWIwhlF23xl5ZWHKDcxENWWAmkt7YH14bG5jUeljHGh2eA03ZlMw7Xw3ZcR0eYoT7qNZQVfI4pwxV8ZpqY3RNSwdTzFivwM3rK1ykyvtbdZ67L5FkApPJuJtICI7RQHxDXSteLJUxCTgcVQBu7QAwnvZcvRldqjC16Dx39IMOmgCwaEMgd2s61ZGx6qmuKMKpO52ZPhQAHrFBo0prMrN70f7qxsbO2XIqHw1jXdkmFy2hC1hm77NyjFVOBRL5YTifMTuw6artc+dayJx6lYwvJAGH8qhJPNNqfW7GppubO+tMPVu4WiE/8ZQuyE/Ldf36Iw1FrhnF9kGqm1H6dDrR3y3u9H8+CR6Zr0fm65H5+rxYzwT3X/1Qf+ZLX9WXr/d6m00Zm/g40EDx75AouO/Ub0v1aaAe7YznctuJLwD08MWNCtszomc6/cz+z8KURAqmsQEURoqEC5rLEI0XsQ8n0Sx6DweEXGceIwiWkmwy02y+UZTONRAZ0Q66/OSl6T0sX4hbbd8oyxI92TxT0COeZezImAd5O2XQLquHESM7REYNuMtgLSqKvFuqZGoDS4xpQsTbaMIY4zxUrvSjacrgvBA8h/5UyeK5yvYU/tij/0L4CnviSpRrOv8sSYnUfudCYw7n4g4ZOSLYd7UugC9/PKofrjVZVfrg6890/vs3GleML2706d/5R2q/dW1REMvZmbw+1mFbqDoSYkuWGovFgxPL6ch6xm5x48gZnh9gDbuDUxIX6RharU6C3opx2+mY9ZNAddipGxvNZqk23PCD0fQ3TV64XrvO13FfWYo7mh7MBcHUM2E/on3Leuv4b7QoiPFd3pBVr/jgLPRMEBuxAUA0MKatYvG14ujmNCYlwPdUR0TsA3VUHEZYiZqxl9P/0KfpgqYgNBjh+AoAB9RAtYVpzMB3XrdwwBPxP/EoOPUI5MVJx3gmnCiJZ2obT8cjQmdAtqfeL0x7xnXsSrKdUN6NpV3CPk41rrWHmAeEzjYOpShZvSZxqs1qrQXslwdYKE1/ZBEoHD9jWALF6JOMACEPbdA0mxqDy2Mdjkd7ztVybcdlv2fjEdn3IhLn10MCmI0o7axjRMA36dgQa3GwCiFffXAqlLeuTTYBTvfF5mccyOJjTA+bVCn0Aait5rNaT858xbOJFS2zWB9yomNirZYXOuaddjtaCWaKQmI6Yvusr7NUdUXXK+0GnmKruHGu5WO+M22auQABoxgYiFAIApVsGAgtJjtv4PhO5I8Ya9xn1MC/RasQmUx4S6ueyivfxY2QbZfEgG3cklYCaWRORthpTMQHGlTftGG3x091ODJW9W2DxuvjaPFaEdoDanAAR36k1XppcRSH3d7eHyYRdH2OAI8MtHFOGf0R9ZClmdP9ydNys9FOGIY6GxFDSDEetDop+bp48tTAtYtgxk3parcAT1Q6mUyjB6g79pXPDJEyKc/RIA1x2lp+jnutIkAhWAyHKeDzlDsm6c3llS4uXihbP5WaUcWWCivqsyJt726UzhOt33+mYBZq//K72r9+LZ+x+OAROqLL1Ux/v9rrV1/Ej+DrEXw9gq8fBHz9pZ/+Kf2l3/91fbVodFG1iqgN8kYLbmS3mdaRotZTzqiIkQDRpnVhuy8WQm5MZsdmvEWJbsNdH1F4omgeS/NAZZWbziEh1dpn10rlSWuLynw2l0ccQVlrSyfe8Wi7Ppa2yWSh5XKjlHEou/vBV3671d3NvQNopnEnlDPTk7On1umG48rEuGgiTnoXFjEWL3KAyJPixogj05KjCVodauushCGgvDtNyd9JXIeyaSEG2+HzM0QURPFUq7Mv4E2wWAJqlkzMb/oZp73g7wBgQEQrgebfGNOYbsw38NVBzfDvY6vYL9QPV5quKn39j39V/h95TwrfKP/er+n+V76h/JtvlB87zWdUtWTK80516QqpDYCQj4XOhfR6XGPhqPvjjd14ARHWjUl86ghYiDWJMnVVo5h6Ej8yDQlj0juv1i3lR+hluFGjawNA1I3OFnNtFkuXAbTHsRdqEmcuQDZobGwbmV6Fxh1fiefCVo018gIrQScdfugRwxNwxrizVV/WaiuAN5o/WM1U+91Ou+sr6+30IwqXEyUTgKLrcGyx17cP2h26NEk+R8PXanW+VLYghDbX3e5aVcPYM9HYTN30BU0TOrAJr88UaRZZAWOF0L5uRu22R2MxVutUcTpYntfNza0O+1xpMtXZ2YUdV8gH9INkIyXJxEbLVVlaJhKMipVLW9BpYLEIVP6wONsxo42hYexdG7gj8DeapXYcEdnzWterMy03T1XUlW4vr+1YbtZrVXWp66sru75igKeNeZ3RxJkQXCQKjj0zgbg8V1vE+T4YxuKkUYNtM2YWZtfozM5kUoAuaqlGMX4DvdZang969v5U4WZp9To3n3yi+/u9sa9pstLulooaX5NkrY4YhoZGhI2qYu9ys8wl+tBQgDYNRhKA1trf41pEu0jIrQv8T43Z69pAVUncBUnrU8Xx1N4fx67hgrPNDxubRo13kEK0fmQJUqXFKNK9NzSqAG5A7WKxNFetMd5poLLe6vb+SkkYa31+bo5d1aeqLcaJaKnu7jQ2vdLlwsqxj3db9YyiT9pPmFGiMSzzjU6IvDJtFgCfe8x8ttDyS1/Usd6qC337zHZc+yTXM22IUgPznM+mROQ+Kp5kxlCOsHKz1HL6jKUeMR11KorSrqnlYqVgurBKqpG8vRpNGHVYsLiELxLXAjvP/cjVXX303e/pvQ9/St5kpu7qVp7R/aPur27V5KVmy7kWX/uydL7Q+NF3dPcb31CfFzbOvPU9vZlN9XfyrX5lHep/ehw7ft6l93Hs+LsdqR/l+O+3vo4f5fPCfP3iBz+uf/dnv6blm9e66Dp98fxc0WqjbnvUcV+Yliqenev61a3V9HCDZLRlNTSn1G+AV035awWDI9uFLeYLhWtf43zQsbjX/f2dhqFVhs6F/XRRGUNGcj1Mk/UnjljpkQU1asvcHEmL6dL0Y8WhVluQeo3WyLM6PXZ9kUdieWy1SDXaDvKXEBwTzshogRgK4gCsW80547ixWQmPSXdwbLoYBsY6FXU1ptVCeH+Sz1iatAOVTtSD6yyz12s1IFb7N9r3uNiJUyimi7O2Gx1sGMGjBuYQuxs/BRwaLWQ1C3Kl4VZJttWT96WLn56rWx119ebbWlWRgrtel+hcAJCbJ+qTmfJ+0K4olU4nWi6XGvtGl59+ov3uTpNJZtUrlFGz6j55cqGLJ08svR6dSUZVCKDgWKnd7+XRoRhFupkGumTUBkvSDvLRdYEy61ar6UxLGAMiwoqDjrtb0wnBQNzelFrOzzWPUnXHWvXuqKjzLCV7iS6HX+SQBZ7KtrbxZpoBzKTi7qA2HzSLccdN1ewbEyKzWLeqVIjFXZYVNjBODKmKwsBGphk4EcaAUZanYijtmkgyal989X6nhutpbI3pdGDY9eMZGKJ1AWYTpON72hV7RVmqd7/wnqKMJgGE22iGaovmOOxhwWCAI5NX4cRjA0FRNqMzG+e0rT796HsGjGkO8MZUTROqykfLonPxJSzOnBrLDzeZkB9Tao4zks0C4+sT00PwA32UaAS93tLJ0eGYbs0bFRuTSTyKiymwdgKLnHBjJ4ugOLlwXTGWK1x2wfnu++3r+35d8q1cg0FPZtZYabma6eKdjcJ3fWkNmAUwNBrKypWhZ0sN97XuPr7V9k0hr4rltRwj5w7mujN2mHqmU0I7kQkTwnXNHOO7BHdME2jPutr6DZfTM/v8dw3jaocgYZKt0Nw+p77qsVLZHdURhxF5ClIqL301TW6uw9Um02yR6lBsNfqdZZQhiSjIwzOvDpaCXuVQ6PnbzzTFyMFmhg3lvlB+v1OKA3G9ltfUunr5qfb5UZv1mcKGEOpAKRVKAGlzLzIROGUYonEjx+v62nLLuAklz87ln800zjONRSPvSMdjKm/faPedV2ryxjFyaPLYCCYTteg2fUaPsQIcnOdnautSH3/3E5tfT6laGgMtlmfy109shNwej2pUK51jUthaTdDk7IlpzHaHvV5dXSqaTvTjH35FmsSqr99Ybl9dHHXz8Wu9u3xPk9lGI5MCGFsqnr73bdNMxtNUb7pKv6le/8vtrb7z3lf01//+3/9tS+pj2sDnx2I/rHX/UfP1+c+Bflgn4f9L8/UXv/QF/Vs//pae1bmeNLXemk41j2cq9wftDrV6witJU29iK641DQGaLVgWy+FyYIcbFcAL2hw6HJF5H7fqk9JueGRGoeOAwWBxOhxyG3RM0pntZssCyj6yHWmawCjtjA2hf5CFpSud1igkZJXRWR/KG0O3wDEijDzdDHt5gC8TwVMX41yMOBVt9Geg6FQLYuMN1xPJquPymKgVciER6H0sdweQxKJ20tHYWMkqXE61Q1b7Qg4T3+f0Ry5T6VR2fSq8ZgFi1EMqZTv6ls/kwh0AX40y76hIt/K8TzV/Wur5h4m0KfXq/kYRiK2kDinQ+sVzXXzlQ4XvvI9PXJqzkMB0eRoO97r+1jf16qNvW/2HnzKewpmX6a23XujZW2/LnyPCH6Vdrvp7H+vmW99VcX2nWRDpbLlRu0g1ni01fQKT6Ku/3KrflzZq8ShNLo7S65dqb1+rLO5UlwcDrH5wrtnkTASLNNujytut/ApQ6eIWYKSwrdf+qAPgK/Q1mRIZQVdcL68NlXlLRUo1kAHLuWHIMhbGYljJ85CrI+Ikm9oYOsChSHen9TQ6/VTqJ6q7Ss3YK55FiqexBWjSxLAkCLWhRYFqI8rAndON0eF8tVCYRjpUBwNA6+fn8iZklfFN5Ex0Kg6l8gPMDhNsxriuZxH3Z4YrMkEPBsgrdXd74xy0AyPuTOOATgugwSbjISgV0MFY1YWb9GLUWDlQPwJMMSTQ3cnvTlQ/PJgJfOfkZDcSsGmxJgiXX/d9jRcaMuD9KS3fBf+6wN+e+ACA3G8BX2YaNrEYmWIEwcIWoXerNMsSnV3MNftCpPAda5XW9tVLXV5e2uj6fP1EkZ+p3Nbaf3pQedcq01zzZGU6uW2xVZi4yBOLVggZFyIxgEH3tD47VzybOZB7f+8qyPishcSDxDY+HThv1mgwWIck7sjd4U5llyuehpqtpkrmE1GIA3tH2O4+v1fdHASZBCCbzifE+hnwypvatKMp7RjBqDfHG8vpCmEMCYoGxKKvzCk0HLRczq2NoB17ldabKA2HUVEdKPJDFXluMS82DQh9na1Wmj67UFcUOt5c2wiaYGfchd56Zs/fHmulCrSMpgpbX82uVHNojKmGkYNRxEkZTecaIqItrhXOUpfJFfq6fvla7aFS0vvyy8E2VeFiodFnZAsr2Gjq8yYOymkPofprsdRkvVIwn8lnw8C115eKslDhYqL+/kovv/FdPV+/Jy/MdChpfECQX6u4vTJWtBtrXanVq2mqv1vm+suvj//cEvMIvj7/wv/DWvcfwdfnPwc/UvD11/7KX9Hf+q//C/3JrzzXT84zXZBEXjcajrXu7+5V1KNGdvhDoMWEnRYJ1i5s0sIZLcsrVNVUxj6EVoCNcNaNFbAyK2iVWjgnu1S0MuikCkstZ0xDgXLf+yqOiGETLWBwgkZ3+ysVeWlaMhbYofEUDozMMgUDz0su1GeLDpDpxhgSl9PFbprsHBZXAlht5MYXoaeI6BFbW9GHU125NHE68pzjj13nQxXLiYk/ie1d7QdF3c7p5ez/PArQ04T6zuf4WwCYDVvssRn3GGfBSOqUKpZ4rSXcp96t5L3R4mmlt396rvgtaddeaUR07aGP8pWtzjV7+o60eSpREE1yKWMEWKTYl/KD6rtrlz81X1vcAcAShiGGnYF5JFh2X6j47se6++iVtRos04lm2UyhMXWW42BAUdSsXN+rubtXcLZRUOfqXn+kfHetsS8tQwuBfHj2jkK69ppB7e29ystbjXllfFRGkTBOVg4RSdp9q9LAuGdBqIj3uxKAQyHVRPNsbePLujiYbmu2TlQ0O+2KW2WLTMlqo7YZVOwL9fVg10UwwPxI68VS+3yvfXnUSJdlSrRHa0GyT+K14gGWCPYPAydRFi46hPFKnMGO7LQrtwpTYk5w/HXGtvLYLWYSTh5QgCYEa0EAqPiWvG7Zl0BGBPlkiFEw3zMWpgg5NQZsIN7hlAbnOhuA4aQltEgTAAAgAElEQVS+wbBRf8VomrEboakOgI2mxOTPMFYAJmjfB/A1WIckn0fG6ewuiHKx10D4sZKTFt/VEz2ArxYQPDYWNur+ztULmZTylHTnBpauFzSJPM3miTYvfK2+gA6w08vf/KZefvpS2TTTerXW0+fvKU5mOnx8q5ff/lTxONHZ7Nw2bMdmr2wOE80YMNJ0vbbN2u7qymI6Fqu1uZK749FlYbGBgxWLYSknNpIbqDmrnbEhXC7MnLB984n2+VZxFml5tjTwhYYMEJtM6DzttD/cSGGnzbMzDXTSdqX2xdGO/nRzrnS91hAMenX5PbsnLOdLy3hrr2919cmNmryzOqU0hVmaa7pa2Gec0XusTIt4oeZY6O7uxu6PD7pGoibOzzc6Hg6WmM+fYdhhmF+9eW2u7Ek00YpNQd3b5yANJhqb0bIME9j3FikHID2UF49qvUpDEmiyWqoNPG3vd7YJycZI7X2udl8YWBupC2or5U2ldehrTfWSySEApZ7S6UzRfK62KnUs95acP1tMNPidiuPWdITP3/6S9nWv1zdbu2dwb/CqXJPYV1Efde11ut4s9H80rf7y5dUj+HrUfH12DTwi798d9f2Nv/pX9d//Z/+p/vRPv6s/9NZTvbeYy7+91c13PtHrV5fqx9BcOp6XKBlTtQRgNjBUjPrQrsBqoGWZ2E2RMRDjQICLBWcarHHFwdRtkK/E3R3wxYeb0Mg4mp1Es5Erh80m2nX3uimujaXI0qnVDNnIoSPtJzUgZWMmwB4J3gRTalAV4vJx40O+LJixH1UxHiHD6AQWWWyto5EqktPCY6JkRoPc5Kxbz7eMJEDaQzr4Q/OdFb94LE045qylzoAX4zdGJC5M1YG5z75chUk7okqxpjwn3yfAVICvUqm/VRheaX5R6sXXMsVvedr1NxrO504fRacjfYh9pK4J1DeeVfMwGSS6QlOiPRijNaZ5i7KFvQ8WP2P0yHBC4wKgppB6TzxCpwljOsBmN8hvKmK51Ve1lf4yvuyLXNs3r63Lb7WA4RlVF+judsrmqZKnT6XzZy7yomqkm62a6zsNOXU5UrRaqebGFIcKzkk6H5XbQpXrfL00zUtb9Mrva3Nynq2fGUgutvcmns/WU+XHK5VdofWX3lf4pR/XUHaqPr1Sd7s3Voo/U+p9fnaujr7BsbUuP4wHlHD7AJ/v5pqGC/nEc1S9LVS4aAHqJK5ny6X6YDDXnJJAXuo0XRBMli9VtmpKdFrAIMT2AIPErjm0RBb6i+h/ksqfTK3/c7Rz5auuPNMsNTgWKaiOWQwZcx9Ud0dlSazZjD7EQGXe6lh0qmwnQNb8RN4pwd6VBAG+cN7isuUKc+Gr6Ls8c0sCFDtLnyfj6WHs+BnzBQPpaQdAtOA0FwsCKLVR6Mi10ti1iVYKpErPI9Vi61mn588SxRNfry9f6XZ7a5q80R+1XG+02pyrvC/00Xc+NtZtQxuDORoPiicA5FFpkuj82TPTyh1ubk0LwDNbFAtapWGwVPuBzkdLTIgVEPtipglMBIHm50+ULRbqDnvlhzsVdW7GP0wfVVuq7d2odP10ZZlWw1gqWU/lTxMbz9u4nHvUxYW85UYKOrVeruGwVYTjOU41vrnW7avXGhpS/x1EJVx3RlwIbmvbfaUK/NSckHV5dGCWMur9TuF8pmS1UPP6tY7bO62fnCtMYvn9oE9//TfseC+fPVMyXzpHY9lo+fSFjq9vLOtr4vPYbLo4BYyaewXLWAPdqgmuR0w3DsB51aji0yv1eaWM+qyzjVqPTD3MSZ4m84WFM/c5rk9o/MCKy3GXIwEI1zgrex2uMDQdtYCJTBc63B91e7fXbH2uZD6XV+YKhkb14U7Xfq/r9Vz/63ar//x7v73XkaP1uP5+ftblkfn6Lcfqh3Uwfq/T8aN8XjRff+7L7+sXfv/7+vkXF3pvOZd3eamP/tm39MlHO0vtXqxnJkLPbw8aa8AG9RmpAaWx84yBeP/dL6rKW0tG7moqNGLraEsYC3aBsiQxvRegwEUUEdqHHoNxICOFiTnNYL4Gf9Rtf6Nde28sFoW2kRerzBHR95oC1szZh1UNMOKYNtNuJKFFFEDt4/RBEM2/2cjrlEdkSe+nxcYxAU5wTSqXecJOgYVoigBKp8SlE+vldDR8H05GWDPHcvGIQE20a2SBu/GjYyoeANip+sdM8CydMDKAOPiNTqlypbpTGt9r9bTRi6/NFL0bqvLvdT+WqkNfURtoOPaqbktVd/RwUvuSWhnzHkOA7yuiby8htbtVbFoo3+mjGMUyFmaMbKXpg7qyNfYn4E32CLVbRV6vqYWS8j4G0bsHgxmGtBL4evudCz1994nacqvbq1cKwlHL5xeKP/iqY+DqVtrnGvmyUmdiICL1h728bCL/4tyYlePVpapyr7P1zNi7kXaC+1rd5c4WCfSA5XZr9VVgumNxJz8atfryF+W9eM9litlqm4pI+fF2p+HyRh6gHtDk96rLvfLqaOBgGS21//U7LaKV6ws9Niru9jZSQrgM6JnOF+bONQFW4psORow0yRXmGJWd6iPaRjYSvqIw0WQ6lUfZc1OaVgZ9GAxjz+sKpuY3RHSeA6iOhVVWYXCYZ1Or58qLe5XNQfMsMbAA05sfSu32pQpiQ5TIP4Evi/FwxVgnAOYKryzI9xR5wfVtpeQneYAx0afr/KGFgXsQcaT7KFLHB9I0X465BSwDvnARWyE0GjsT22Pu6LUMSp2nhCT7KvtK+2qvvCtUD7XSWarV+cY+e69fvbFrJ4YhHFrFqRPH49JkTIu8AF1UV7cKcbpavZK1P59MA4MZfxormGbO5WLbIuNGU23mZzpbn5mJB4Cx3d1qX+w1GFqGv+p0dr7SW196V94TROiAl87CVF0Gh1GYEmN4su5A2BtosdKKqY31vbtT//pSA2N1xPeneBwiMCx/jTHpvpR2hYncLRuP19s1qu9uTZcVPDnT8PHHunv9SsvN2q6P7lCo/M5rJV6kycWFxklsbQnpfKH4w6+pe3Wp8XavflsoommEgFmcvURz0Cry7FxaTC3+BW2lDzWftyqu7myDsDo7k55ekNxroTH+T3xV/nqj8fpe9atLuycTjKwKLWdl2V+aTySczodr7fOdJnGs2WRjY9DyWGn6/C2Fy6W037rMNDZfi4l2Tzb67z7+SP/hL//vj8zXI/P1yHz9XgDv4d8BX3/+gy/qL/7Rr+lnNjO9eOu5fETJL6/UXd4Y8xWlU7s5b9/cyO+cc26STI35IcV6d18YCMNpSHZU33rmwKHzDk3Y3M+0SKZ24+MmaZUufaumbwwITJJMgZfYSAf3GmO5blIrH49G0a/mS3uu4uAWvcRPNHQI7lmErGjl+5bsOJkYOCza0rQOjFzojiQMlYUHMOF+ituZ+x+PDVgCaJk0mIWZoQ5M3ffBk8v7eujMgyHDIckt3snzT9ojufybyqInTmNMW7cdQONxeS5UNCSOOfDlKVWvZDwqFTe9rc6e93rn555IX11J80ZjbA3c0qGVXt5p+M6tusujvKOn4y1VPZlK9GpBqOzJmY0kuCHHOO4svR2Wzy3KJNtb4TPHhTFyWRuwNcYS3VvmKd4kmq6myqtCn15/akwCI6O8Omi5zvTuF54pm4YWHUAK/hBIV22pHndkP8prOtvdB4Nn3Xq4yqwGhdDMwNeuzFU0lWXGFdtrTdOJzlYXGmpPt9dbpWFm4AQHYF7srYh7GCsFjBHjWPuysxLwd995Txdf+LI030j3O+1fvlZVksrOeJzux72arlScRFomC82rVNmY2ojneHdUuWUX7ykytyBOME8+pg2f48U80o0ahxaHnQvnZCRognk0Zyy4VvUDQ8TMzhlRkCVVaL2CicWDoPEyEb0ZCGCjYG7JG8OxxviQz4LrR00xLLSj6oaWBa4hmCuuSddd6b7YanA1gwh5HFjX00bipE1038f/uz5U9/tDDRZDy0AHP7FkfPs3A19satzP0Q6AdorlG16ZXLRg7LQcC82UKwp9JVmqu2anYsi1er7W8698QfEafVun/fUbXV6+UVPXpglbrhc6HPY2ToT5KvPCHLbTKR2GVFg5wwDMF/Ev5homX4t8LOSeZa9qV6k/EjAMCIuUhsRFpIbN0PSVVWEAz2lLQ2WzTMuLpZK3nkizSKr2+o1f/cf2USqq0jaLJN1Ps5mGaNSdf9DFiyd6cnamyA9U7PZ69b2PdNgd9ORsZeNOXIyYhmDmLOesYQxM2Tog0/XVllWp+7sbrTdrvf3uW7rf3uv29kaL1dKy5Y5Xd3p7nBqsDhg5InYPfU0vzhX92BclwlIZ9X1yrfbTGzVsLPaVuSVLGhsWU8WruWnHyKfry0ZB0arZHlTc7619wksnqvxBh8jTk3/lDyp5723Vd3vdfvtjefeForJXeXOnidWudRoTX8E8sQq5nE7bptF5E9i9/T6vlUymtpFrdneaTUKdPz9X9sEXpQ++pL/xjW/qr/7mr+lv/tN/+tuWnkfm6/OuxPgZVp//m/9f3/m7HWdvfOjQ+Bd4+McT+PkP2g96Aqli+YX3nukX//Wf1wdZpM3FmXycLWUj3R2kxuV1Ubatu71t7Lx4IgGmKLC7Pehwu9fYhUqTueIEW02oZlfo/n6roeq0Wa6VwKgRalkXGttKbVNa/UkyX7gUZZ7jdqcqr00AGr9NMGptIEkkQ2PLIom67rW/ujfR7UMaM9CLfCVCBQFyJDSTn0SUBWMzbs4mcLbICACgMweEcexypkY0aMRIMFuiXojiYsxO3Slk9cRgIRRm0cW5iPWOBZogVaj7kfycyFUhBaEKLOIW0opj7YEFs8xtU/fwzlxrHuMi32q7J/Q7jjsFulK2zvX21+aafWUtj+BrMru4yV8d1H/vSvl3bjTc1pp0iVJlCuKpBdTvYTvILooJpmwUAXDQFDFS4lYP42Vif9x6sQEKIhAaFnJzkUWmjyuF0cI6otSHjErJJKL/TZouEz17caaL917Yrt4aksq9huboQnNPBdgWLARbwDj0IdWbxIPdVsUeV2emIAtVvv5II20EGRqexMZK3tlTaTqTdjuNV2+U7+8U8Vpwc15f6u5Qmr7syflTXbx4T950oX5f6PbT17q9u1NFFEpH52So5RrdzVpzRiaLtV1H7ZtbXX/vlfbX94rG2PoMAQBmCoFhTAIT3ZvmrwnkDRSaJ3YdWnqJidc8u+4IHm5VKwkiTSaRsboHUu2HhY0LyW9yWkP3ZSROW1kpPGzLJA6MUQTIMp5j3BqMqRU+Bz4CfZhLd03aeBtmy8bdgH6XqOqkh+53xpAPFURsJrj+HPv1meaL7+5hkymUd/H/py9YJgwkROw68AXyMfCFWs0btED/Ne4Vexgmprpvdhom0ju/70NNfuYD1wgQNMaOjLdvzBnn4XaFnbzf2+fZwxl4e2utANqcnRJhyb4oNNzcGGManJ9LK1oTTiLJfaXh1b3uX9+p3JZ23hJCdjtChj1XN9Y3KqrCQE8yzzR0pQ7FvWn/xnDQ7nivi6dPrSKIuqbD4WjawtV8pWCW6HbYaflsbeAFh+IYudDT7ri3LEOLcqExmyR7+jpJ7kerGk2ci9tGuJDIvZWDz9ZLRe+9o5FQ4e2ttTe0RaHDy9da7mGtQ2k60YBJIIvVp4T6xvKfvrBNnIpO+uRS3W9+pOLNncvAi3zt20p9Emrz7EKLp0+N+Qy2B9Wvb3S8vbeNbx+FGuNQzTxR/d4zPfuJD7V+8a68opWuthq/84lufv03tL16o/lsaixv5XXqUl/RIlMaR1p7sYIw1f6Q61Dg9t1rzI/KUoB3pCc/9zPy/sDP6pe+9S39N//wl/XXfuVXftti9YOuR7/1hx/X/X856/4j+Pr8x/FHOicHfP2Z9zf6d77+NX0p9PRUo6ZQy+CQyxuj+gcvtJ0fAIxxCeJX4iEAWWiuoD1M01J01qOIf2+/zy1YMzRnEzlc6GJgDejCq+3vYCOoNvEn1A9JzTZXURAFMCqde4omo1H96KdgbqAT0Heh/QDosGvdbfe2sMync0umJ/Rzt92paenuMx+9xQkwNm1xuZEuj/WeSC4LkzxFRZhAmYWMsSOcBHEQ1LAArNwokmwcfrecHJivrnSLM/jUFkX+HmdZ4BZKAKWVHTt3pS2PHtXEkQGvkl2kR+5ZoJjR41AqHrdKvFtl86NmTztNL0YFtDpp0PZmp/Jyq/g4KD2OmtS+5t5MwRCpslcwEd9cj6EKModCyrwLY+ccY4eWLbTXBCiEUaGahp/seheDAfPls6ijiRmdnohGly7oVNMHp8ZE10Q+sC6tFgvNzjamMyuuPjUNz6mXycTTjBtJCefYke824DDDEdZ3yuZThbGnbn+nltGm5WyllrFmydpGZzQasOdbFMFgOp1jkVuzgFX/+KTrh8bGcp5IPefxreidaIo01myaar2ea3k+VXRGbQ1ar1L7m52qQ6nMn5hWCpH38XhQ21UKk8AWF3c8Unl9emILCbUMrRWBWBUbV0YUGsPallZcnCSMFJfqiomSkILkyBZNNI6wQGgICfxkfSeHiksQAThNDURXhN7Ert/IZxSfqmWTY6wXDJjLkQOPmOPYOjNZo+kPDDTNMtM5MrJlk8EGx0J20fdYGKnrkuT6lRer7oBUOCudZtEAIggbyD4ydsRMQKNRZZB8EoRaeJXSLlcShxpCT3tA+TTQ5v1nijYTVe3RvpdkdJySbLom86UULayblH7L2WZj4KWjrofwUmJgMC5EkarbO0u9R38HA9iUrblZoyFS8XqnoRrk1VCSMkH6iE7RbNYwu50aTENZamC9Hhodm4OOvCaLKKEdwIUs495t0T1WnTFo0TzR1s8VTdmUuRYOrl2cmJbFVZdWfo5h6Pu5aEVpmXCDj6nBmYwsQ+3UETE9WytAd9WUTpsX0BGLPrHWuuaMherRqCW+itBTRY+iP9r9bE79F4aNy62G1zcK0GqN0hGWcJ6p8gbdV7lFdDxdbbTAFclmuWmMaQM6h/OJPe4VOYLrpd6yMe1M6eApudtpePlaxfbGQGAXjGojT940VR16KptSP/beO6YnLdpRx7JRSdl4cVQw1JajV80nar7wjn5pv9fdT31d/9F/+V89gq8fYK3/UYDNR/D1A5yQHyXiB3z9G2dL/fk/9IH+0IunSu/v1Lx+o+Ju56TyAQMx3IGhdpe3WmYzE3ibE7CDlyLJObU8qXxXGhvV1r1leKGZIEW8GQpjLFiXZ7OJshlAjBu9k/8+aFIozqa7kdDSJ+czpRNAXaP9/mi2c3Z3aZLp4tkLW3jrY66bqxtbZJbzhaaThcY21O5+Z3lOTkRM7BfF2rGaGu0K6eYAQhYZAAF/dhJmAB43UCaUdYsbrzYmiJGOjQxNSHv6/TT6YSFz4MqNfAhgBXyRyWNFwA91Oy63UIOJ8SnVjlV7sRpS7rkFk2Tut0q1VzRea76ix21UtKhVBrl27aibu6Pq+4PmQ6RZGypppJTE74HFMtQk2SjO1jp20u0xV9GzI+8VJZwHRl9U/jgXJvQL6fA5QmhAZ0DhNbEPgWJu7rAVFCtTBxOOqr1aVYegeTCNF6wHR4XqxyQIlUaRmIzyOyMjOjQR+TNSBXjwlIB22AnYP9PkUSHjD8piQDmMZO+yjLAQWoSJ//+w96a/uuX5ddfa87z3M59z7lS3uqq62+0JT3FMbDMZiI0wKJhAIoSdiBc4CISCgCQSRrwMgf8gL4KRIG+MIUoAB0UmOIlwFJO243TXeOd7z/QMe54HtL77NrGttt1lqeoFutW6Lquq7j3nPM9+9v7+vmutz5IHiwh7HHKkAlCHw+5Hw8QxzRCnLLnmJpK7wzmlSTl74YWwDA7tLWxLxyLyoPtA7iYzfoI+rKIT/xY3bczoyhvPOsm2Qk4gqD7BD3wE4TkM1UebN/NwxK9FoGvTIkkSMdlz46JpxB+YiEIfgbtAcc2dEjeLpNWXSFP6zwrZKD04vyNDF71VbVfK1yRsdKaZE0rMwYeMMG5zeF1xSOf/P99IpGCcchFlup4+qhq2psMTKvvcIFFTvht6RP5ChjGmMsXbxT3WRCL8BJM4i9feOQ5nkiBmqpDWgKmX64HyOg3+NLKz39NFgUDvYNg6lMCVB/ZosmPRw6R2uL59gav9C0kZ2q6OMHSxXK5wOvGzXAsTbbfbysDFRDX/zs88S6Udmzy0VtKjTMiWSYHiVMLVXazIm6pGOJoLc2LJ+ZxSJraGUh5XU5PCoE0P15l5cPShDcYk21v+/1VbIgiDuSx7UGYbxajBoqndAF7kNyTWyn2J7yk321xy0w/IAYxVUQatgDqHckKIDRhMOvYayrqGYerzhlVXUdIDSDM7N5EcwETXZ42qBd92sDAj4ejRvEA+YWsoKNnuwc8e/Zd1hz5hAKCCMyhYWb4wvxpurg0NrQYZ1Ijb8Dk8dgOsbhSbQZyeUE89zNCHEthoXR74RrRxKvVxK83EmrBpdtDmmXzmSvrJTF1QNu7FuZSRN/trQdbUtCmwvYEF4+kJbZWJ//KgjUjONjJ8/WdfZd/nb//rzebrW3/wf1bP/TfD17f+Hnzum68/vlvjP/yX/wh+5MvvwehqNB9/guzjRzJEUdoxbV9Sc6dnV4iCJUzXFzJ6kRQiJXCrFEVb1FmJgibhvJItk0FSMweoqRHSOIev1TpAuI6gOIxQ1xiZqqPPS9KJs+eLPpCFTyyCKQNPk2XSV0YyuBUuoPOk67pCxE8PJxmwAgHDbjEdW9THFDXrZwg+JcRV0+UXH0Y0SItESU+ESDITur5FP7LyRBMpkkNey02FVBhxQ6DNBmbp1uNDafaNcYtAcy8ThPNmi8McTbea+EAY6yaolTIkpR/ZuHVzWXevWeg4QPLvI31SA7ShgD6e4CsZ7t23sH3Xg+LmSPIbXJUD9kmLqe6w9SOsLE8ApmqnCKKBEqIfbqH7K+l63B9TaRVYRY5wjSS5xSRqzd4+eomo+sRI8hwVhy0WK7MvkFwo9t9x8CRaYBNicbbA6BviAaLUqnATxT68ZkAT5+I38dkKoCjQHPp9BnnPpC+RPZ7cInJr4HnQQ7YZWLLZ6LIUNU/R5HGxdkjjtfJ6+BIKOjdxHAhUDFmBMs3gMmnGdJqhoWlrNEUlyA7D9oWhlueFYE8uzs6F59ZkCSzXhOU7GIcEHyZfw+J8gQ2rqAxPuFFTTa+fCpX0fYcddhXaeC84B2MZwVzfh9rbGIjOqBuoNovIXfm5mpjDQ4PJ0qCFtuApdA69eYv+wHJ5F5OqSLdeVxYY6I9TegT3HkgH6NTW6PMEI2Upy4LCoEHKAwgd/pTAOTRr0AxLriVefxziJY1nk6Y/oMxT6TLkbMSibela7Eg0p5xJ834p1z6vdcrybHmQ7lEyrtjZ+g2jvfSDctvHjSI3iypMXUdRp4LRCM43s20gfQFLzaEz2LGll2qWrLCkN6tG/eoZXj35CEl2K3T5zWYhybk85eNfhxWG0k1Zxyecrm9nfxcPNcMgOBT6/LhNDIMITdagPFXi3QzdAH3Bg4EmKIa2IgtLlS2qeN80gpA78XwFkSPXa9GVUF0d3iqAzeHQ1mHdu4fhdo/26iDDHNEOZGpxQCoZLLA14WexH5UMu6rIxK1pc+CpSgQRqfg62usruXd5wRnG3pKaIVVXhIyv+I58X0PfSJE8X29uksZpED6ZHUWw7r9H45m893PqehDsAwfRpmRDQgWlZhJZg6Pb4g9jeINw5SnwMG0WUKJgLie/OYjnUWWNF4fuvpVEpLahbcGHtltiJP8wiTGe9tDaBib/myKXgw37Nge2j/i+JJc1+o+YkP7oY7E7jLyPuYFsLcc8xVDEknjMtQHpZom/cX2Nw3f9c/iP/+KbzdeneNR/Lv64N8PXp3hHPqsJ+Jt9C9x8/Xt3L/Af/Pg/jx946y7U6yuAPKbDCeWBW4IVDNb2DAqypzcIwhVguxjyEnmcSaUNjaZpXIqUx4chHxwcTDjoUFqk7EAvDSUZVlxwCGPvXhR6CEICVoG6rEUy4paJN+C6yuCy+oWpHd4cat7ENCiuj/jJEziuJ1TyMi/E1xWeX0BZ7tB9dCVDIZN+3HxxmJOBQjPkgcQNmPTv8URP/1fPCpMWijbMZmfXkz+PEXJ6xghT5RJrTgtStpxP1hxexKcmW6/ZY8ON1zdkR8pGOjdJrEahtPc6fSYl5PwzdButYaGmrCQogx5KT/P3CQutwlsPPWweGMibV/jo2QdoxghVQ88WsF0uxYxOmYbPHHZZjgM3QiFse4G6GZDENf8F7gQeIt+Vh/dQVlIXwqc3B9NTnCBrS/RMr3oeJt1A2Veo+xSNksvgfO+9B7j/fd8BvH0XYLk2f26eni8PwMs9mqdXqA8ZrElDlxXwvUAM9SPDFpTj6I1RVTlds2xYUmI03dO7IhJfD8v3Zx8Nhwe+JxyqCKp0XZhMovH1ut0jvt7D1k14xFoMDbDwpHqlTQqYu3Mo0RL5y5cYmgZREEjysC0yuKsIGmXR40s8Oj3B6mKL3fk96D69hvqMxuCikt5CrjUIFe2ZeGMBoAuYIZB2KF9co8wKKXJ2iSagXE5NjpKXb8r3wwct9tcYXlxCqznEeIDJnZ0kHWa7PNVwjxIxVxcNkKXyc4PGcsvDeMzRluy+1IRsLqk724FChlfL9xpQKc06nlDY2ySG5hAfMmLKaSIv5DAj0prr4fLpC9kEc8D0/UA2M/yrr2ocr69fc7147c6DF3+RE7XcbTCMPW5uXqGfOmzPyPkr0efP4ds1DM+FYrsoKKUqKrzNVpoipqZGetrjeLoSs/5ut4FzZ4eJdVJhKJ9hZBnaly/QZoUASa8vr0Xe42fwuD+Kl+3+nfvQFBvJsRSGW+iGIhHSaD/UnWy4KTNys8sBW7NVdGOHuuWmvcCks35AhR5Y8HcLuPd2wNlW3gfKbemLa/qbaK8AACAASURBVICbNDLUmhFZWWPzxYfAKqSePnvpjteInz1BWWbwHQvK0ME/28mhoPvkY5RpDmf5AKa+RsPKs64SVA57L9m4QbZXR2SHYcBwTRi+B2URQBF/mCNAWbCTk55ISq/s+swLJIejDD++aYv8qjINnOXoqx5GsAHoh7t3AewWQJ4Cj58CaTanF/l3fsbOloTecR0NLFjqPaC/vUaeHoRXJsMot8OHW2j01oWL+TNAdiA/E7cxsE/JTQGc+dqcyzfZqZYAxysJAtW7Ff6Xl6/wP374Av/dr77xfH2KR/2b4et3e7E+zyHo89B+f7fh66e3W/y7P/SH8O2+jf7pUzwg6dty5/i0w4i2hetnVzje5gicSGQfnrhlu0UPmGXhcHuCY9nS/0cwKiUjAlQ5tVAyFJ43Y+ss1dHpk5mT2RzOGDsnIZ0ltXzABH6EJIuFhE95QuUwxNN8P8uGV1c3cqKn74Z/Nr9+FC3E8H+8YVFxPxO0NUMKaAmalGyjOm+1JNHHQZE1MIKLmGtaxBbNzRdPd697AulZ4iaLkg2HPSHdi92ZaStKXb8dKUEBixIgz+I8pVLCocl9EG8Y/xkD/ixaNlApFlrNmk33wwBjamAiRaTWuHfXwup8wiF/ig+fPQIKPjD9mddjOMJUYv3KDFgnOLETj5ClBZLGI+md30mAAb5qSvcftwLcQvLBRk4SxTd+J/yuaHTvNaAYGsTTLVL9ANUFlrsVzh+cY0V4JT16NpOpJrAvUDy5QXWd8jdhzDvx+vB8LrhOJsI8D6ZjC2m+YOUK/VPUcETanV8P2TYa9B7RY0Z5kj4dlmG3YPWMy/QqBwwOFFUP32DRd4S8TuEufdT9gJfXe2zO72B3/y2R9tgJKUXtWQZ16LBeBLJdu95fI8UgA3bghpKoZLSWbCW+35RE27FDRxwBubWmMvsCmUVtVKSnHDllJ8USOdJ12C9ozLLc2Mqwyuu6rgukrHRqadJnkTxl3tkgz2cXPUP8+cVbSNlQkAeKdI6quodD3spBhOww4eNRvjesOUFJADI3fQZLvF1hhjVlCYuoEn2mxlNa5uFDPIy8PgdKk7M/jNgHcsn49YeuJspMhhE5PFDYpd+LbDLxPioi4e7bvfi/Qo1l1h1Cu8DFUoHj8wCk4PLmiKodsVzvcP/td2DRQM/PyP4KfZnDCGaaO7oYWJOP5QCHPeqbG6HCazLo6PPAoOvonr8EmgrGg7fF9tA+uZaNsekFUDqWyfK+MsigXVW5cObctQ8lInCY8nGDR+//OhS9xfbuGbx1CEU6Zm0gcHH19fdRJ5WUSIc6N8gaTpcHXF5d4/zhW1hsVwgvdlAcE9VpjydPP5FeyjtnG/RVidAyYU4TssNRrsnAPoM+BvKe56zE4gmJ4RCFTLdODhZB5CNYRuJz5KGE78WLVzdyGHSE3q9AaXrpOGVhPDs824p9jSqWy4UMzDTRs3EkK0c5lJjLAJqjo2aAKc2hE4fBircih+85sCIfjTKiHHu44Ur4hafihLLLEax8rO8sZWh9cf0SmkUvJKuoOHNqqMizu02wkTPOEqa/kHszk7D22GEaGuREzWgTkt0Gf/N0xM/+vV99Izt+RonF32+g+73k3Tebr9/v1fst//7zHPr+4d/9u/hv/+hP4Kd/6AfxHaGL5tEnsPICjmbAo9zoLdG0A26uYmC0oTIdJyXVvVQK8bTK9J/v+/Kg5Lo8SzNJC5Hjow4EZZZoG3aXTQgDC47PFX+POD7IyVBMwgZhlPOmijJe1ddCw6fHi/4wPkZkfuMWhbBQYm2qClVbzzIiS6pbmpUDSYdRXnFsVx5WDTk2CpEH5iwjcsUyvDbUcwpjhQqYTuQKiqgJ+rKI1eHWjA8lupu46OLv5W2T/9OhC638G3VCrz1fYoyeo/tCy3+NqpDvX6IIJQP+gpooZfgh4YsYAwWmoDEyeChwtgbWFypa7Yjj/hrmMYJTraRwWXU0lGMtqURuH+q+k2ombbLgkIE26JhaRSQQ0rAVFm3L16YtZhLfBiUOkVzpOWI8nj5yDgUWkBq36BcFwq2Pdmjw6vYSed7AMlX4hoYvnD/AxozQXhfwRhKXHJTXR+Rx+pr0T6iujYg0fMsUGaWoStkoMiUqni5y27nN0Q2cjjGyIpUhmeRwi4cAGqebRqC+LNEmvsJnokzAvgwq1OjJbeJGk9tJjtemDcf1Z+htz5F2hElzNH8+IgjI5lL5EFMECCzdoP1vYcTpMxOpVTr0CqUWeuFUCZG4Wihl5PRJ1SUrYthRyFlBkwBJ2xTicaKBnjw0QRA0/GxYMsRwQ8OBUPyG0o06Q1Lm/sX5mqQ0zQRiCwtV04rEQ7N+Jxuzub6KD0ew1ojm+YnDG9EQI9SxpLtMwK3zVncOlvB32jr/Db8mU5qvPYryHbI8m0b3YU7lyis2oy34d6l/l/Ll2UDOWiNDZ33NEZ4ay5bTtD2kZYeqGmDZPs7O78JdbuSQMJ6OkngUhpfWYHJqIOAgqovdgFBSYeqZBto4mdPHtoPk9hZtXWG5WkMxffmMNGUjZddTT8O8KzDWPDnK1pqeRMtjt6INw6FPdcTl/qlU8RCHEJ2voS1YKcQATIf97UEAw9ZkCJneHHXktzH210c0lGZDH8v1SoZ75ljpn5rGGtv1El2Zo08pu5VSGdRmNabCwlBZUllFtIW7XqCf5vsb+0IXmyWWFzvohi6ojVN6En9Y009YRmtsWO49jOjJxSsbdmDLMjWPY1RF/noI572GCUpaBhx4qxVGW0NSZ8iLFDq7HRkumiZ4pgnPd+Ueui9ieS+tTIc7mOj1Ab0xQguZ2FRRDKWEZXgH5HXNgwiB1sqgyZbcYypc5wY1hOkQhq1iqjK0ZSZD3JEFGHfO8H8VBf781776Zvh6M3z9k2vgjeHv9576/vzP/AxufuEX8ce/97vwPasI6T/+OqrnzwUxsfYXWIo3xkE3GtCtlUgefJCyVJaxeCFcqQouzs8lil1nOaosm1k4pg2bFUSTioIf1jqf+Tu+g4a1F1UhJ2yahD3fE+YXqezckrRTA9VUBB8hbCwW03L4UjT4YSQDIf09fEixFFceTmwyaiy4diDsIEVXkFcZSg5fMrzN5cGk3BPaKqW5UoJHdgAHOqameLOZK1ro8aq6WZKSpCP9R3wgGqyWcYGKDwEdLR9oHM4Es8B+SG6eeKOnB+W3cMWkjoklxTFaEt5ZRg5uMGwxsHuknisVLCWB6zRwV9zAkIeVIkkaVKUCz/AQLBfi35hsV9KieZILEX2ayIgKBPJKGO3ILWR8A1Mn88iB67jQzbl8mhsmzXMwMGlHw3hyQCO+LAOT18JcqljslnJjf/T4EdIsRcQuvX7ExXKLtRdCbSaA26N2xPjsFeJDPIcKlEmo+KyPmTRVNlBVUwvWg0MZx1Qxl5smVCsQ0zN5St3QybVhefSe0YjeiP8nLzJZJjBZ2ZBBxwttoyJDCVvnz7VAn9TCgIrsQIzb3MCS88RwAH8+ku65OTKjC2RFi6buMHbElXSsAIQpZnNVhkNiN1p1Qm8pqMZeVMhADRHy9K/SV5YjEzlpgE9GFbEMDJSYKgyT9VLD7EdrGtlscHvGn1ekeMMUxlWeFnIQ+AZ+QjZRUiHpQtEXaDvK84aUdtOGz8u07yc09EfK9UbD95zUZTrVIv6BNDluuea2eOFXUW7noMhrl0Me2Xi8Jl8XYSHwROuVP1s4ZNzuvu4u7bmhZNiE/qahR97z4DBiMRXwkUr4gQMXN61VQ27fvNmziDDhwNnVwqoldrhHiVaNwclCJH2pJ+O1yDTs3A9BydGzbeG0MXHKBCojKI3qoe4IYuVWqxcfGQ9v4zSHQnhAYCsmQwjcFGqOCj0cMTktDM9AtFvA362E41WVuRwQOOAIAHrk0ETpusJAbxz9pKYBlwGNhYOBtwKV/lUGTxQZGKvrG+ku5WVYpSWq2xZDpcsBcLVZwT0/F6JgenMlqcPtbo3FvbsygGf7W8RpLFvJybbEQB8GgQQ+ah5emh6+bcFwPAxphuIUS6CA6gBvRE2jYez5uQ9kmMzqHEWRYWpb+IaBTRiICkDJs4wPOBWJcA7dmOXfxKP16PmmRCb0yIbqGuIN5b2KHjo2RMhBk/evpoPFAwqHfcuDZrvSgdnWBQ7xDXoTKDwL5Z1z/J20xA/+3J/DP/uTP/7bHjhvnr/f+tbls1q6vNl8fevvweduuP+TgY8fu7vBD+22WOUlVKIaDpmc5Gw7hOcvoRoeuk5D24/IuxI11wb0x3AIUID7d++gLUt05PbUDbRhkl/kApncBCgj0jxD2XfQPVu2HEVTSyegZbkiI0pKu6ccRWmImCcDNh9uwyRk8LysBXhp03hLr1M7yvBFOVDAjYoHo+EN3IViKij6YoZsTvSLqfJwJRmf0otvBDBGbssE2iS+IoqQTHfRkMy/SoYPOkImVWg6I+bzYGY7NlxrAb1Zo68pmQ3z4MWKGYW1QRNu08PMV6KZnmwwojb5gFdJ+K8xaiqKfkLPrYo9wxadoYOntPD1BpbfYLAydHqG3u5woxd41aS4c34XD979NhjRFnAWQDkASYuuYlrTgOJEUOgjy2t0hz2qR5/AIevM92H6IRTHnundhg6ELuCSI1EDTz5C/OwxRCETqn0lA2jTcghiUbApLCC+T6gKqGSIRT6kAf1wi/zpU2Q5Iagsf57N8rO8NSLLc0k9iuHbceSfc6vF4V1XPVhm9Pp9IMBSh2lp8n0wmcZiZBZds2fAizxkVY7lO3fg/MAFGqNA8uKA46MDxtse0WBgbQbQmhFlmcK1DajWJA9ja+VJkXJtuIhpcub3OClo0hIq5UzFgMGSboYtOOx7JmpLx2V2Qpv1COHB4gZJmZEk/FlUg54sSwIYPICwcJnSJcMeWRajLmM4tikPTgY/OGRwk+s7AY57tje8rqASVJcCg1sykY19CWVwEKSsaVue+Cq7fkLGFGtFg/YkqUtu3hR+XqYaLmUuptYGBiNm/xYxwURKCCKFo1M3ibFdrkci9Bxu/hgaGcQTKRwpbna5kdIs1CQX8CCiqNKeQI/damywnCpM1AL5p2rsT5zTfIaQ6rlia6Fx2OSmTxLBDWAUMB1+RjTZ+vCw0A86qpZlWyocnRYEbvJ6TDSqc6jl4DX5M/+VZni1wiS/aumJGEniJ1CXnZuDJgcZ3TUwhRXi6YBRm7Da+bADB2lR4nDMxGC+8CxEti3veZ836ApuJidU7IFVCLzXoXuzBM4qLPZG8tInNmJ/laHMBiwCR+TC+tSiL3iI4/1BgefRakBkGbtqRyxo41BVpGkHw5ywWNAHqeGj5yl6tcNiNVeqnU7E80xYrx14lom+riXpqfYDVr4LlrXlOavZLElwc0xmapgHFYuSs6rAtS2EYQh16nGKj3JIILh/Nwas2EU5tSClo6K67JrSZ0rPGUc7fvY4PPPAeSpSOaAs2OKgOehVE2nfwQ+Xsil7dv0MlTGhXUVIliv8/bjCj/6F/xw/8Sd/6s3w9Sme9Z+H3ejN8PUp3pDPagL+Zt8C6z/+pcjDv/7FO/jJ7/g23D+7gPLsJeKPH6MpOzQtUFYcUHQ4qoEiyyUaHW6XWOzWmFiwWleoixwTPVn0HRB62M9UItkCcBzRVKhMtPFhxQeGYaDqOxnAvsHA4laLD0RjAswmhz2S+s0bAqUqRQphm2ZAEC5hswBasySSn+U02LJA2ERkRcJq4kpctVWYHkGf9Cm3IpWqvJkoJmzFhjboIj9xE0QgJ9f0BGVG4VJuQtzuUSKj90hwE+Rf8cTOCh/CQDvylChP8mHF4cuQEms+vPig55bDojeHEhFTkqT+UzLleKNY4P26hzkX6NJ31ZZQhxSB2mG91lFMtyhxgncvQr4CYqXGe29/EdsvfAXoDOAmR/LxJW4+uYbWGnA0H6G/gUkvUNEgSQ+A3aPoGzSEr/KRazOB6sJwKPHQw8WGAVYWxUhuXmFoKmhEKsR8uCqyndK58bItGRh7hidodlfoI2G6T0OTnhBfXkItRrj0o02TPMQpmVFqEflrGOQ64ZDMQYIYCv7SFBe6QsI5K3KYKLPg2DOipGhYfNyhGRqkdSadi6Zn460f/T44/+YPAmGP+uNL7P+fj3D44BrqqUXEIuq8Q5oeYXGI81WRT5cPz4UJVpyIkaiRpMkssYwKTNLSmwFGNxdHSddh5GIIPCTcaA0afA4JeY1StgSTDEaKzsMIpUy+9fJkntEPBFwS8AtyxljDZc1DDVEnlICk8opbKHahDvLf85+LZGjOPiuR2gn6ZY+qys2lJ9sIlqXzsMGkImVxstCEvUXcwOvhvyatXNUwsBuz60SapPeQXp6JKIKR5yb2QNpC05/7s+btE/8Ph5mO2yluw8izI5aEnkEh0APBWCESf+LcdsjBi/4mDqb0GvWsEGpq2IYuEhip8AzQbLceNCYiWRZNGnvZIS1bFMV8rckhwdChjt2cCiV+ZHLQwptDCpQulQqjysRoJT2EOoMaDLQMqgwulJS5eYVX4TK5guko+PJ3vwt34SIh+6rtkCWJeACpWpujBof3A93BYJl4MXYolR52YMBd2OiVDlnDQvgBq/VCysPTY4Grlwe53/F68VT2KtLnzvAAB0AFPQ9tqoaz3VqKuI+HPW73Me7e3eHsbIvbmxu8/48eYXe2xv333oLm2Li6uRHTf7Ti9ipEFscSHiLKxbMM5KcMV/sMmrPCdncun634eECexdK5OtDD2ncijy75+7MUx+MR+qThjruDAxf7PMGL5BaDRQXBh0mGWd3BHEcEjoNgscCgjnh+c4mry1ucOx4ck0Z7C3nRYrFYSVH4MT0iHRvUkY+XuoH/4+kV/tKv/+Yb2fGN7PhGdvxWZz0OX//ixQI/8yP/FH7yD38/No6H6YMPkb28EZ5XktX48JNnSI4x1pqKpshg+Dbuv/sQ2/t3oNq6mKVvry7l1MvBSWetzQxHR1HU+PrTJzJsbS8uEKxWAgQl3bwZR8RZJg8TrtTnCm5A70asuwFux/ZDFSYRAIYtElGW5DIIRou1rOYb4iYIgO354DbRVBViEtT7ArZvwg1d8YSwlqOtatms0WStjbp4o7iZkgoZco9kYNBgc3PGFT8lBuGLkWRO4/OMlxB3l4AW+ZCqxQc00MSvkRyviBxF7wofyDq3AhzQ6gal1KmQL0Y5zkPFTYThIGRYQNVhMUWZ7aH0MS7ueeisFL1Z4Pw7H8J+5wxNV8AJ2UCwAB7fIP6Nx3j6ax/CaW3YrQFf8RG6a0EooKFElSJbAfsmQ5qVaPoRum3C9kN5UNJLZmiKFGW7poa6yjHVJYJOhdfR88OXSkWjaCA2M0GNQVEQ8iF0tsSgdigrMoJaMQ3Hzw/yMKcxmJIbN0Hr9VpkxOPxhCzLZEtqO0zucSAgysCTRBslQG1ivQ7bCjjsDpKco/Sc1wXiKhFvG7dfD7/niwh+8vuhbGg4GTElE8bLDMX7z7H/8AU81cKrly9Qthk6pUKw8XD/iw/k4e4PHtp2wNXNNdI4haObUIse1e0JWj1K7dCk67DPVlg+vAt7t5Ia9zEucLq5RZwxYTcx6CqD1mq7lsAH7ew0z3cDJUcOHwOqQwOT4QT6B4nWYM8l2VAqt4i+DCUEEfMa5mDPLReMCrVCzpsrgQUOskU+J4hly8TXhjLe66J0Hjro4fNUHS43bOM8+CumBd1yRGrlpomMNZMHBkrtAz1i3ARbqBLWJBGYzJRpJQ9vur5YHs2tMwGbNQ38/H2aLrgXrUhh1gVcCQho6FlcriswbVM4V01dospy6TcUoIt4RBusLhawQ271gISF5qxtksYF4mrs2XhOT2DLw1wq2IV2MjEyMcrrhdR8tcKglBimRhLTNKIH0Urkz5bB0bxCQUzDkCIurrFYBfj2H/peaF96G5NFBt+I6Td/A+XtAUWcC+/N013pOT22FZLAhbkJsL2zgbclr2tAXidCq6fdIFquRZ47XLEEmzwuYGERgdHiuD/A9Vx5DZM0lg257ZjwA0/o90xA6lGA4nTE1//Br6Hbp1hHEXb37orPjIdaKwxg3T+XRChRFpTsbW6Qhx5PPnmCy/0J0fZcUtaOayMKAxl29zfXMmxxCxr6LrbbtXgt8yzDIoxwHt2Fa0d4enOF9x99KN60e0wN5xWUvEaxP0hCebPbYHG2QT51OMQnHA8H+N4CrhmgOFaIbA9v7c4wKiPUhY8pCvG47fDf//2v4mtDgL/8S7/0ZvP1rT58f8d/91ktXd5svj7FG/JZvQnf7Ftomxp/4it38O//0X8BP/JdX4Fdlug//Eh8PPq7XwbcELg5AXmG6tXHwFDAiALoZxvSNeVmRglr/+hDGb50ehkYn2548lehdRrKYykPDn+7EZp9VRYYNZ7MIQ8Kohhcy4Zje7MhvulRXl1hqsq5wJtVJJTS4gynG970emxWWziL1etOOgXwQ4Ay2OVLuq0xjDWqrhLPV1qkkjbbrDawmVAjOLbukB4yias7kY/VBTdGpjwk8jSXhyUlyJF4Ck0V8z6HsP+v/Fd+7hYdzfpkIlE2ZfJNvGKzgZmykqS5Xg+VcxOAgbo0ATNAw/SQGyCMVnDpz+lbHF89Qnx4irN7LrwzDdhoUL/7HeDhGabba0xFB9QT8PwI5UWC/ske5csEaj5Bb3SYqgfVYkkwwwU9wLKCukBWVKi7HoM6M6PIbRLSe1vDYvqUmc86l8i7P2iwVRsKsRGWNfvfOIxSoTJ1mL4NPeSDl96QWkzM0FXc0pZtMXlJebiTEuHzBw+grVeY8lwGY1rA+XqRAUYfnUW0Amtn6LURWvycspM4KouDWauUxuLXIdtLs3WRapSdDZ14h4GN2wOmE7uVyCDj9kYDbq/QdRnShqTvCpavoylqWKUK23BkkKOUHAYLgB6wqwOUopMNnGLb0CMfGlNyvKaIB4kTdHkuQw+lV26mOBgx3cahUgIF9LQ5M9+pSjss1QtMJSXzHAV//roW+ZWdiLv1RkIphMjKOokxDSYV7RSds5cicZ8l334g3r30Zo+WDCfiKdhFaVFyNFGVJeLjCWavCIqBnjpK4MJ103Rh1dXtBM8lMT2Ye067Xg4yLPvOTkDEah0yrvJYuFaea8NbLKBFIadGQVKUTDabM59KcidVKfcEPvApy/nbFfS7ZxBtjviMNEO/v0WVJtKRqIUO6o0DkPGn6Kj6AarhwLA8YeMFu3MZsMT4VuRoCa8tcsnl6nYAjXKkMULRCI4t5893W8EwLUQX96Auz+YKsoRl8wXq7AhV5cZ9gBk40N99AGyJZWCtzsdIX12iSEssvAiu5eN0vcezJ8+R5g2+8MV3cf6F+9JzSKN935dyH9kfjwJ+dUwHnuNJHRa/5pSWyF7doC4rLFYL+fyfkhMs28ThxKRoj3e/8mXY3/2d8nrmH7yP+NUlFqymYvCAkvUyhEMm14ZJm1BsEv3+RgYig+nytsaTR0+xv7yC2nJj2koS/J1v/3Yo6yWm4wlTkcnGjSlJssMOx4Ncc6v1FovtXRjbu3K4unxOVIiLyHJRPH0B7BMkl9fSMrG+ewb/K+8BF7Q1KIizWxiuD2uwcPPRS7SXCViaNVQlbB7a3nqIvefjr/7D38TfelXi5//2G9TEp3jU/7b/9LN67r8Zvj7FO/JZvQnf7Fv4lf/tf8XP/+zP4E//2I/ie+6dw2b33suXaLlhOrsDY3tHtk4kSHfPfh1AAY0PJMtAlezFSG95LJSlBEKrR4suZZKpha1oMGkwuCzl1A3XFmlu7o1TxETLXzQFk1CvL1YyGLDnr7m9xchTuONC9XxJHPaHGOX1Hk3ZIvBCkWIkVciHreNCcW2M6Um60ej0naoCeXpEyY3ONMkp2dvuoHkRxrJB8ewlXr68RG8qkoiioZtbLbLDuF9gmksVmVGHxr5L7sOk7oZogl4wDzSv8vSvu2QeWSL3cANyPMXiH+Kp1WBikz+H4WBoetTPbzCZHipOL7YHb7GeB78swe2Lj3E8PkWwBPw7FoL7Pvwv38Vo9kg+/hjlIYfSjBgS9jaSrUU20IShmsi3hMqeQnOupTEp4wWOQBi7ukXV9mheG6qZRqM/hb9sDlGEfbYVPMcWMGpHwjyj/SbREbMEJoEHVUXJh2LfYb1bwTnfzbXh8RHjYjF3yYnUNcJZLaHttphcW3xGhIry6/LG3Z5Osv3SaByWtAKrV1Spk+IWhQk8Pku75Ah0FfRFiIEBDNuSIu44v5EUmR1s0b1KkD++gQUX3u4BVIY0mlwMxVBKTPUJQ5vi+vISXTLLeKbrIOSAweTciX2CseAyDEqyRCX45K/RnjwIaJTBR773A382MbW9/lnoIyMEuKrEjGwtFjNOIx+hJj6GdEQSx8izdJaimJAk7Z9MOZOYFlO6JClhsjAc/oDJLdFU6Rz+CBZQ+PPkJbq8kJYGmu+JpeDgwYGW/jFeE+vFCuZ6wxjpfB02HbJTirys4Dik7vuCXOkaDl+tzDlDr8ILfOislekKqGMF1bWhOgYUwmM5sJfcJtVyH7DDBQwGKcZOgjncICqGgs3dC3gP7gGeO6eBixLjYY8hTgWtoC0jNJGFcRlCsyiv8mtws6eiq5hoCOZycOr4rByqSmHfySBNLp+h8jwBpiOmsRIzf1EW8lp46zOowRpQLSgtS90HKFUOzdYw1jny0zXMpTcT+ElnLzLZCKmjgiBawnQC9KcUty+uEL/Y4+0vvCPDZM8Br8nQsEFg4vs+yaGB94Xl7gyqH0p3bfPqBs3VrbxfdhjIVpTgXfHDavS2llidbaG9dR/1/hbF9aWkel1W9xz36AhxdR2oi0AOOV3F1oZRUtocpm1/Lh7P0wxNnKK42iOwbSwXC1jLBSbHkY2ylJDTgxnHqB9/gufPX8ghyLRs1JOF9fkdLFYrqXwzyKmjmf7DR2jff4SprOR9ytQFZQAAIABJREFU0/gaXawxbUOMkYHxbiRoEHNyUX3wCsUnl7CyCuXxIIng8J0v4LTe4H/6+DF+5aji53/lzfD1KR71b4av3+3F+jyHoM/DePc7f85f/Ct/Bf/ln/pT+OHQx09933fh2xYugr5De9hjf809hobF9g6caCWR66p9hUEpEG3XcJYBbvMEccXhy8Kry0sxy2qMTJcD9EnBwrGwniyYp0FkBa7juS7XHUv4TCUTUl0nDwMmnViDYrPoehyRsJ5mmsQvQ/mOFSSUiZJTLpIN+xr5S6RKPhjnRmFBXXC7wA0Lydk0zNM7ImU/GpEYgcAnpWuvqKV+paDkIl25tpjymZbj8OWaFrqqFkaWz6QgFLRVI6dJllh3xhKNas6JMw6VGguqaXru0JUcRplufL39Is+KiKuRwwD9SzrIze7pu3EjGdRGAiyrFNOYYDRzKFGH6L6H3dtrqGaH5y8eo6sxV6G09CdRKpyJY6yg6YkeUPmgmjsV3WHEOR9ExG2wI48SFOuUXhP/HcdGtFqI72tIT6jyBOEyROGZeNnmaBlk4OZBtaRfr0pykR0chiT6CYGhwaIMxm1Q06HLWMVC6WuU4YQDDgMIRV3ODNNFCNNzZVN0c3steBE/DESOm03gCky+lgRh0EiMXpKOpmPBDlycshjBMkQ9tjiNJMJr0Jg2PTUyjHqqh5W3lO0JQZve2oMWkLo/wQgM2YCWZYesqkXeWazXwhCrTjnGpES1T2CquqRpe8vAsS3R6Qoiw4bHjs6uR0UpjPU3DHiQxt53YrCXYAZlVNlI6dAGC8rRxlRx00RT9CgbVNnssWqG6BW5cAcMPX8vOV8WFM9Ba5BPx+MJ5TjK3co8MJHxxffkdTUWr3ehqLe9sKHoL+NGjIEPyuDDpKGo+DoqwgVjVZF4DylVkrBCOXTgg76FoQ1wDUr3ZNCTRdfDNimRq8KQS3OGHxRJ57ECSOpo6hIcSSgrc0DQLfLB6POcxA/FrQ01Riaf2fOZGRaKYUJRM3Ciww0of6tI2BfYT7Jp5udP42ZPqqqYSJ5QFplsalk+Tq8h041ST8UDn3Su0kM3d18auiOHD22oYXFQY8skvYNTC8Oae94pi87cDb7CDATMHbDsj3R6VlFFYkNIihT1SL8krQWDsN2IuOAhbrdei6WgTnPk+xhD0cgWk1wvolvoO6MXlIcfDoGUyxnG2B8OSIsM/iLAO9/5Hg7JHidCcg1dyPdl3eBwOsghh0GGMApl28avy/tgwHaCqoGpsmd29g2W5bxZZcn55t59kaZPjx7hsD/IPY+hmbRQRAYl1iewLKwWa6mSwtUe2dc+koMAuWadraIJdEwbH8M2wOXAQ4CJrb5E/zJF9/wIt+wwkN8W2hh2azx3XfzCk+c4+xP/EX76z/7ZN7LjH3D6+qzmjTebr0/xhnxWb8Lv/Bb+5i/8Av6rn/opfMmx8a984T4ulA5rnn+qQgadqhthhysEm7N5g4JY1v7rB3cRfOkdtJEnnB1NGbB//+twTAMTb7htJ9Rye72dPS/HYi5Ilh0JbRsVGq7bGSVvO5wOsRiULc2S4cuxXssR3L7wGMmKGsJaD0ccr2/l5EmUgcab7GtuF/0zU9lhbHW5EVaUeopiNii3nZhTN5uNPMyIi+BJkRwlnTc2UxNpQIY0mmRoBq9btGUtrB36glbRYk6tccggf6rXkWOJrKe0U8sGjxF/EZA0RSpL2EpIzxqHCqqU/OntKYen5uimEbmqgbZlNgBKz+E0Qlfpa+HAMcA717F4O0Lwzho6zeVqyelJElqkTpOB1GVcd1mY2GvJLZJuYKKxnyfZssSGN1WWW3OjyIeMps90dKYd6cuLQig00F+9Qlfl0Hdr9GcLFH2O5HgSk3YYbsTQ3B0TmF4Ee7ODQVnoq7+O7OYaBoetpIJ700Iv2SE4zTwyEr7LSh4mTHdF64X4iOiPkgenxY1qj+PhFp7jwCBfra7B1gV6XEyh3lOKpBdKRd01cAiptJlmc4SXdPXsFkMxCNzVmEyo7OtjETTTdg5gLthVF2H51hkm10SvGqjTFDrNxtudPLzGogXyGtk//gjZMZEHHwuOR4YSohBD2mBiAKGbkCSxSOO7sx3Wux00d0ZNUOoq0kQ2rOKXUl3ET0oovB75meCQIr1/HkyfbQMlJsJkuZ3NEtn0LZYR1OAMg8ISalZCmSIx9jnfi0Q2H0xNEhbMTSHbFoQ4pyjwbAJeCdIdUNMPRmsjRyiJdbJea0ar9KyK6QcpUubWc1Do88phqj0iV4Nvs26ItWE1bHMehoiqyItGBnhFNeWzxAALB+vtnR2su3eEXs+S7DpPxe+ns5vRsmV4EilXM5HWEyqiajisvg4FMKgiUi77MjkU0v+lGBJ84Z/B1CMPBePYwbSJkmBVF2V9JkzJ/GPAgRgP9qlyG2kg9Hz5HJl6K8nZcSK0NpEuQhas7/eX0u9IC0HC13QYEfghAifAVDLU00p4QmVydexEQuS1Rz8XB+RvGNqld/YUoz5l0AdVfF3EpWRlgYbF9NKHrkjlFA8PqsFtfyuInWrscPfdu2jRiVzJ8W+9XMH1fHQMKBxj2GEkMjYPtBPvYfQiRgGUizO5f01pimR/RBInKLJUwheL5VL+DFZ9jZTPKYO3A6qXR8Fp8GAbOK4wGTWh4Rfokww6GxdcHdPCwnB/A2UXSpo12R8w7XNopwHaqYPO4oeR6JMeqqMj04CrRYD/+dUr4Cd+Cn/m537uzfD1KZ71n8fSRTmdTjz8/oH+esMK+dZftk87uP3Icon3fBf/1rc9hBXfYDkOMNhpxuGDPcNuCG+1RRRFKG4fo61SWJGH6MEdGKsQo6ZgUAeUyQnLKIKtaXKz4CaLdwgWCtO7wS40m5TmfkCWZwJlVXQd19c38/DVk/CuSdw5tH1hSGksvWWvIlfxHG6qWuSS3dnZvA2bG60F/8CDbMcod66jzzpU7Pxr+7mMm0OazpJlspPYvzizqFhFwu1ar2niQZujXnMqrWtqDC2hpzoc04RrcCtGdhFZSkwOmqjVFcqRMlsr3CL2UHLQIeSSmziG+2X8GhUpyuXaz0OOUClQTQ0KpsjgzqZjOe1PUCeaiTO4kYLgnoXoQQT3CwsU5gGDVaNifUxSIPBXWCx2QukuStLVQ2i2Lz2HTH+yOqgsUpzvIomx0wPEvsmaXUY6pUVdTsU8xas9eWBH2soRnm0xbQMx6V/f3soma709l1NyRilVt3D/vfegmBriX/2/8cnX/hFyekuuU2wTFWY2yOtAszgN99xs8v0u6kpo9zIZESgrXrK5fJjwzkW0EMN1S79OSRYaAxhkX7HKiVgHBTYHF9sUz5i/jGRIO96kaIpOkqskz/P9zkrWq7CCZ4IeaVheBFjf3yBYBDjtE/kwuZQs2UvY9Sj2ifgJ61d7lDErjwY0qiIb0UHVcSe8wLmzRZHkuL6+km3JdruRoITJ149S9emE26tr2YrxetQmDe4QSNl8TBho2yD0Pdy5OBNJK718JSR8ypHkWpF6T+lddXZox6VsMLldYyCEsMtUujLZQ2hBZ2MCBywCiWU/PcJhwkVhVdYs6XPc4wDG7QtbDBw1gGU40CRlSX8dDewqDt2Rgj58RcHCVbH0FdgmP0yVJBQ5oBPsyvmRWAgOcpJmHVrZ9obrJYxFCMOxYXg+xu1GNl7sF+T3Py+YNCjBAr2zFGI9B03KhhM3ghzcKTeb7uwV5aZ24o5Z5xeUiqypSqQDU3EtqD4rndRZu+XnkVtTXtO8WgoGakZogQ/F5xBeQR35+1OMJYfmDrqjo5066L6Dqark2uUQ5623IoGnnzyX11onsmHFYIyGgrI9fZxirWA/pi5l7bw/1ETrsAN3nFswiFXJyYAjkNa1sFgvpSOTCJBBGQTHUTeVXPfn97biMU0OCfqyxy7ycXezlcMe3yfV9aROajrFYnXga3XQJ+xD0utnL2DM4a+oZj8hcR2Oi9D1wWemw3ss0R+sTnp8C6UYhKlIsz19YfnhgKGosCGwVZ1QsHx8YaO7CJHYE+rDEW9XGvSbAlMywOstePSC0m9BXpjS4VodcHu2wS/FJ/yyruJ//+CDz0VK+/2eiJ/2Ofhb/7z/v80bb4av3+9q+S3//vN88xm7/jN/5Afxl37230ZQxmhvLqV0lcPCyEg8DbGOL3F2/fIFisMN0raUvjDFM2EEDuzQEyI5kze+48iJldGj5GaPeH+DKs/khM6EIx+kNNmvNhtsz85nmj3riCgBUMprWrnxpDcnieQ7poVjfEKcJMKIOju/I7UmfMjlxQyq9PkAVDV0pwaraYvmNsfh9oAqa8VcHQWRmKGZ/uGNr58GWJ4O0zEEEcEiHpqJWYdELxOLwfuGSTVNtl1920g5MTsD+eAVkzQ5Vsu1vA4cJPjwIeRR6og4xJE/QJZRQ7p6h4Flt1ULo6qhZDHyukFOkKHlw/ZYjeTCUjXohMtqNQy/Q+81UJcKzAc+cDGhMwscr/fYv7yBPRhSjcJuuo9+8yNYlHdVS6jtNaU1JuSEGK9Acwn10ZFXjPbPvZT8GXzfQxSGMlzyQUhVJwx8VE2FlzdXSIpWcB2EpVYYcZvk8Jc+/ul/5gfxhR/+AYxtifjx+0izowwF9FyN9PixzonMoNdbDUq8hLQKwoAGYt2QYZ4P/7yt0Ew9PMeFrRP90clDhYNuWzdiJs/LQiSZ7fkZHM+Ra2QlbDQNHbESp7lSiolU0s+ZvuP3TULBYDbo9Rqaq8zspKtYQhzs2NNo6J9GvPj4GU7Pr7FzIygdGWctludnuBXZacSDt74DnrZC9/wS169eSUqRgwVZZZK283w5BFRFKdclNz8MbXimzx4Ekem4NWGKs6tLgWL6rofTcS/hE9ZyRVEgG75RcdArHk70atGXBA2B44vB2yTNv+1RZZWUOFOKJLjW82z4AWXnAmXTCCqDMh/DFS29dtKXGsJzfUk5sjeSFWBtq2IcAwmFGGoDHSV0hWgDcrcaKewWTJhiQFN94YZR2mvLSqRA4iUU9ndahhysorMz6A8ezKb5rJinNq66qfcFEUBJWA5lHO5qkVtZKE0ZnAcBSo8kq6sq9cHZayi1FeVJhjDZ1jIRyj9/3jHLVpsImZafW/5MfQ/bs7FcO9AMFnbT2D8CRM54vJ8RXFbNPaKUw+kvY/9sFElYIHn/sXgb3TCEuVrNPk4BPfdo4hgtq3xa9ti2mPpW7g1seDAnS+DQZNPxunbYWxsFMJcLKGMn/rSasF85SrJlYsBW6pJ6GYCGvIJat6j5vt8ccbHZzS0GlHuzXAZ6ll5XpopbbYTDP3eCpGV5qOPBki8Jr21u4Lg55L8jGqjNa6xaG26vo5kGxHmK/XEv9ozz3U68rkVXAaEJ494a9crBjdJALypcvEhhHmu0aQ+1gAQ7FG6L6fnTe7yyFDxfBPjbRYV/EBn4G2+Gr0/xpP/t/+ln9dx/M3x9irfks3oTvtm3wAfIf/Hv/Gv4C3/638C5w1oaFi/TEKKJKVbhiZR9b20P/dlj4HiDiR9UdcRAxLNnQVn4UJaRmLa5HudDlx9spWLXWCVJnPjxU7nx0OBKTwpvnebFXejrjazLaYLnICWnVz6AmcLhX4aO+voah/1eetHCB/ehBoF8n1NVy81YXSzEZzLuCxj6HUyvYjQvrmSjQTo5N180Q/OBFN9eoewKhMsA/vlazMmKEUAx2GFpSCweDdOarUTyeeSfkhTZ8TQPDvRuaQRF9nC3LhTPgEKzsO8JvHSucBnlQSUnd3pu8hrIS0wsHE8rtFcpqnZAQY+WE0pqytHn4YP1LYrRAXaFpr9FZRQwdibMLy6BUMWQFihuEyBjuq9Bc5Miu0nhDKZE5h3NkRJ01rGUbSFSJUuXaZZu+e00M8WcXX9EHHDoofmb3CM+1HRuEhmC4EPbMDGaGkplRDzU8mtwNdz/8lv4rh/+XugPz4CRwMse02oFGJRyiMxnBJ9/HmUkbie5lOkwFoUkBlXKIbszAb5SelNs+nVm0z03PUQpcCvKE3/z+AniwxGWYyF866EUAE9tg5HlzITh1tSxGqiTISXPfLj3LCz0FWgL+oEqDMkLdPEVFNLxj9y49OJNMs62MHY7tI9f4PbrH2PpRmjTUrZv6+//ftkqUfXWvDuYnsUYnr1AmSTiTaIHMT6dEAYhfD6kGf6gCZ9SYJYhuWX/6OyFAs3Zu53w78ZHn2D/6LE88Oh9o5E6CEMY65WEG6Q8W9VRvXgppdf0d/HAoV3cE4P0eHWD4tW1bNl6IlmWKyzON9BWNqaeGx5uEollmk33BMLq/N4MFwpL3jnQ1C2UgocBvj73odCoPmYYi2v09R46N0YKJVFKo+zppLnfh6L5YLBV7Ttkx1tc395AZ43UbiPsuF5TkGSFbIl0wxLJksNiXdZoG6aDXfm+WONIVAE3npJgNTTxR/LAovSqVGN1NLKXjXQIqiym1hTxa/Kgw/Jqbpl4TVDyzctchikiP7gV68n0Gws4rg7PM+GaKsLAhLdwoFpMFL1uSSDpnWXZHsve+Xs1tBwmeU/i8MOkKbEiXPtx0PR4DyFElsXrNRRu7vIM46GU0IvcPxwTSuBjckxBzxBPI+lPadkYJRFN+jzvdTq3sHWHiaiRvMJ0e8T0+CmSZ6/Eb8r9Hz2s/MvebKCRnB8FmLy54m1gwpF9uDwk0/8qIQYWdhsYyxrDfo+a5eNVD89YQWtUTGWGODnhNjvJQWb74K5Aj/syg7ZbQvvyQ0xLD4PGHl0F+OApptsM/WWM6jaXLZ/HYZkg2dDFK3T4ABP+1j7G1wITv/jB195svj7Fs/7z2Li9Gb4+xRvyeQ5f/Lb2Tz7C//nf/Kd429agHA8Yi5lIbtj0pyww6rbgG4L6CIUnO1eDwR5IQ0GnTVAcTdJakuhqG4ECUn60FQMBy6WzDtevroScTNNuVjGuT0aPJ+XXjmZiES5k41WmlJ1a2YYxHUdvAz0UNPfqjoFwFYkcwG0JcQH8utw6sSPydJniTFsBBT1PndzITcWCa3rSSZakKeLsJDf9YOPD9i1hlKmdDXP0AMqc/PM4dAyDGKml/5CJNnqoWAStzybkcWyg2TUMh2RzG7rFkm3OHYPIVpZmityoSkkkPRs0INP8PmHIWQGjS6n2aPkCXFV6wmUn2OoIy2DfTYlDe410ovFegxLqMghx3rUHBd5kwupU+VmrQwFzIGzTlp+VUi0BonWbwSRMkhIN/WqTjm6kD4jQWpra+bVIy+bQQM/bPHQ504jA1GEwCahO2Lc54rFCQ6K1OWJ0R6zuLnH2YAvNHlHUiQQQGpWeF3KkOIfICCXvKd9EPgDLjF7CXIznm+UCpsVuyxGjbQj8UiEBnjKxOvt9aCSnn+WwT2SbsD3fIKAHS5mQEM6rq4L0oMAbLjewlyvZaj67egElULF9uMbyboRijHETX0nMvnlyLe/r5Fh48MV3cffBW3j55Bke/cb7cCcdVZxLjP97fuAPISM/KYmxJoH/psDp9iBLTSn7ZvVUwU0RC9w1ECrP7YPnkIRuoCIEVVGR8/AxKAgDTxoC6HHMuckgtJTXSku8xQxLNUwaxgkanmtwZPuqm9LYQAArPWfEZdRFgTIt5f3jwYKfIzfU0E41yma2C4yUB7nV5VQroGLKsoZQ+rlB4xA29Q721zpMmvE1HrrIiSJXivDbWR5jabuispHCxTCaGHuGLTgsJFLozD5N1bHRMeSiqXCDSIzf3EByjOY2ixvMJqtw7u/mbk42DzCnYioC+5WUJzfGHdDlLeKbBLdXR8SHE5qxgokRkRfg4vwCYRTNnZNiWWQwJ8YpPYof7M69O7BcG0USy2c24nbIVNEertCUBJHy9zEMQnYXmy/oW7KgUZbnEObaeJwcYS4i6AxTTKrUDTH8QBM9Ayq2raHt6L1s4DIROozIjy0q8uakgnOaN+PKJFs9w+IINc2wZl2Ta16aMkZgtzjDdKTknaIrKnRljZ6DMTlsUkDPw1KDXpmkJ5U/D3E3fd+I7JyllKx5jVjz9cMNpm4JV7Asaqmw4iaWyJ/16MFoFbS8Z1sasoFBggaWoWPh+UjjkwQmoos1enZGSkvCCLUqYEwqhlpBnXWYXg9fYeggOt/gcujwUdvhl1/c4oMweLP5iuNP8aR/s/n6XV+sz3sI+sY38nl+3b/8X/9FqOkJyld/WdKOXl2hiY/iI1AoJYUr6G4gZbVJ/LEU5EZnES7eeQjvbAVwW2apUmPBEyfZReR98eTF7QfhfKYRYuiYyinxyaNneP4qQbhw8PDhPXmwjC1v9irKJMfNyxvkxwJG0cIcJjk5jkxR8sHkGlId8tZXvgxqZGTFU8qi/JFkCY6XCYqXR9iTDkvKkD24mis3p6EdcHu4leS6G7kIt4EUJ6dZgvowYMoNqAPrQTRJ4RGdUdNYT2Pw6+3Naw1GvCYKpS21gaaPUIkKYH8fifUcarg4JOGfcEtVF9+YuFhYGcM3eWIxtI5Od9AbrnhperYI1C1U6bRroLktciTIpgqEts8PMg4zGlzDgKuZMOiNYT1KM0kijSl9g8MU5VO54TdYscJGuGMsC5+rXUaFfjkI2NTgpoXVMnUlBc0OsQA6E3i1JOsGKj8W0GksnO4xmQMUa4IbqAgXJiyXnYO1tCAUrY6yGtDWnYA/qW/WNGoXNZYBKeI2NL43TJ26TKgBed+iMTjMKjK0h9yM9COqNJdkKeG5fS+5QGlFYqUPtxtMLBqUvlUNVTvCCyM40QL50OA6O6FSa9x9b4cvf98X4Z27aNHIe0ZvFyP8WuBicfdCUrivnr3A7dNXUIsWxqDKg/7s4UNJae6TE/R6xHjM0FM2NvlesrGgF38iZVJKh1nMOhzg/HyN1d0LaK6L5+RJiVdHhU+0hU95UhF4L4cgeq8olSVxKg9LLklY4c4S8cC1EXieDF8Elib7VBArNgvvLVuGN8I+q5L9lx2cwJQNJ6cSdo02fP3FS2VJ2Xjb9mK8Frgqt19cTHY6utqdAcdKCU3JoSmFeKU0dZBNkuWErEBHXpGuPwNZjSqH3RQIAh+aZeFUlCgo91H+Z6CFMvakiBxIIz2lex48+Plizyi3R5w++PmjB5OUegJhOTS0eYf8WKJI6LkkQJbkfcqrumwIOZQQ/UAAL3s0644MrhSGpeLu/TvwQw9ZfEK2zxG6kdQPna6eYepLLCLK0hA46zE7CrmeYNOam37pnGXylv2UGgr2ohJbIbw0fnZG+XlNk92eR4x9he06gseezmRAkYzSi0iPKwcj0+LWzZXuSaZkh4GIE95f5nsAt+rcSGkjN/PsCiDChbI1K4h0hJsVNNfGYKoYLR1W6IvPkgXuGErYFpE9zAWQqG/Ka3U8nJDGmXyuB8qDkyaDIDlra9VHV7Y4sQeTrDxbE/9kyK1fVaOijF3WMCxNWiQ6leGAGqo6YLNew/dW6KsRZVxA61rpn9ycbxAPE66h45e+/gS/WuON5+vN8PVP5qk3xrvfexD/w6slvrSM8Of+2I/hO77zS9BMDf31FbqXhJzS80N+VSCFuL15RDUcYC58LN99C+a9Myge/RlUmLji4SBCPlCH8TDXb6jLLZTlhciWvAFnt3upoiFCYnnnPgzXFZmRp3RyjMqbW/RxDj1uoRKjoPAGqEP1HKiBB4X+lvVi7iTkCVNi3eNMEE8yVDnLf3myp2nVhDYy5TXLgZRDFNbF6BN0l9ugYTbWJzxiOuJtEaAm+UE1k0EDxkUExWEXGwGQo/xMkhi0eFKn54zfI6OTqjzspBOP8ikHKZpm+T9uwJj44ktEYxsLevlqKSZG3cU0GpiaCRPTRzW3DSVUHxjsEr2agj0oymUFFPR9BNCChcTjKVVQZtLXZ+iyUm6e7FrUlyuRTNg3aDBW3xPlwBQm5Ql2O3JLp4iZnRsq+l6ImqAPRQ/JS9PQFDGS+ChQ0+j+GRQm9OqUqFVooQVtKtHfPMfQZPA8SxKUvb5GnzVSPjwbs4H+FKM6nESOXm7OoPnhnACtGwyHBFldz2wslgmHEQzXE9muevZcJBeTPwdlZu4P8hwjPXNgEfdJJGyVD8y0hEIz+XKJXpsweDrS/XNYGwvn3/clGG+tZ68PJScCKNtSthy8lohoaAZuiFRMl5TcTFjhYpYPWdeia+Lbm4pKvDV8TZEXYgAnAJXfV08fIeUfbi6XK+h+QPosGl2XzwUTfBzoGV4Y2x4DfwbTlo0oU74MkRB8yotCLqeBEFVb4JoclbokR7M/yedHYw8qNx2jIhvqvihl26xxgxN5UMieEqlskPdZ8SPoGtEkTAJzOzNvIkXar3tobjTbCCa+hkzO1sCQiaxm2A60aMN4Arq4k/5C1WAYpoIa30q1K31IlOqY6KSNilvfiZKnos8Dl+nOgxV7I2WC5n/F0EqDiZ2irA0n741yGcvg0xpD0WJSTGjBEioZVkMnVgB16MXaMHS1vHd6YMsGbVDoUWslCMR/xoNEc2J1lIFxf4X02RMYpoLgYgmNIQxuw1ifTtM8JlSHA/I4gTPp8PVIOi3ZujEQ6UHQMMM0dQWL4N2Fj57cwLaARYwE+Yc1x0PWP01zirUsREo1eN0SKM37CWVHyu+yhdbFF0ppVRo8mAxm8COOBTxtrpcw37oHdRUAoQOC+LjBG6scfRVD84iZGaG0/dzZac+8tJrF2LQ58L1nxprtDfya7UAetGySqVYM9ICaTGEasIJQ7AAjuWw3B0mliwROGblIMRQnuLtzGP4SYz2gz+fOV8rK5N/1vYpWtfHX/s6v4X/4e7+Bv/71N4b7P+jq67NauryRHT/FO/JZvQnf7Fv45Gtfw8/9qz+O/+SP/Qi+98tvY0FK9XGP5uMPER8SWP5CfpFf4wYKkjZGa6owdhGUhQfNISySXCNKiTSukrM0AK9eoKQhfreBc/+h4CdQ9xLpn+IMSEpnutl/AAAgAElEQVTxhoGDDY/hHHo4yPl8KA3AoQayVgzt2KwAb5Y+5Rf9Gf8ve+8aa1mennc9635f+3rude2qrr7PdM+0e+ILhAlGSoLtEAIfiAjYYEBIDuRDkAGTL0iAIgU+IFAkPhCQSBCQEGwUAgIT4ctkxnbG9sxkpqdvVXXqnDpnn7Ov635f6HlXjbEVO+mO6DZCVaOS21Wnztl7rbX///f/vs/ze4Y1XNxqsssTo0A40Jj6DRZLFoa2Dc+Z7O4wJ6WWGJVBPEMkRianPmRkE5gD+IhFJEW+xC9Q2EvitDsE4bLoEsEKu0XcRBgszO9HnZhkDvEKU3Au80eAgFL+XP4FdRncwHdsSz8jbfL79FyI+XU2ULHAk9US6HaAmwEugZMR8G4CLLgPhgCF/mULbKl1McQUwTDzPi3lvSukhVMTRe0ahc90ZPGa8djPwGxLB0Ycs/Lr2U5qkF2fQ/MsWMf7gEbS/iNs4jXuvPEytC+8BpD0fXmKtkpgMv6kb5D/6leRLC4xIfNovAd0PjqK3+NE3HvURtVxgmi9wfXTKzx48Kp0Tpq0gGE4SBcrnD1ZYDo9gsfgb8eUk3dLfdnyUmJTxhxPhiMpuPoolmJJ1UxBfjBqyjRdGfdR7+LevStCbngG6usniLsE/o0JzOOJXOJBAOiSoguMw+G35w3P0GojGA9m2EF3BPEg94K/CUhjq5D3nMVXXcmBg2BQqZhY4GbEM3Ckxa8Z2HNyj6i3YkuLJhR2vigYZw4Of3HcRgcon/1oN2gEWYRQLzjM1QBqpTjTFfHZwJSTzwdxCKTMc1Pns7pniMEAclDyh88OuQ7M5eMzwoLQZIHDmRR/PkVSznBwECEXC2Y+93wfyfBe+VxFJVDwcBECOmn/fG81kG+A7VpQINhjB5zPdwZcXQ2fS38MWMFwDVhRUGxfse3EZ7Bk7thw3XmYKVj0SaK7vB+6o3m5DLpRbR/YPft73lteJ4Z0BzYw84aiuqUBiB9zOklYdPJg0cozky8W2Jw+QeAYGJ3sAb6OXm9krWECwO5yhasPTqHsShx6I4QW0zR4SOEolJ/1oXNMyDTF9whctqqGzz1fDz/7pBQ7XGOo90uQ7Hai5aPDmzyutqxEV8nnlCgejfzAosRumWA6mgv+YbW4QpZkmMyo4dsHqEfdH0uHH3UmGtOqK9GSq9g30vnk9SMSRyM6ZrI/XKtOG9Zarmt8H/ydUKtVAOya8Rq7Omq6FQn7DX05+MiztNoKSFj0i/x3Bd3lBYz9A3IwhnVxEwE8ONghsCEvzQaCffxPv/JN/Bf/29/C//L133iu+foEe/1zzdfvcbE+yyLos7gJv5fg/k+9eh8//kc+j5f2fGB7BYWbvRQUKpxgAtMNZGyRRTvongX7cIpuZOMyWePp1VNUWYrP3X+Aw9EY+7MpuqrC06dn4mTzjw5x8MIDZNsIxdNrlGdXaK83MJICGk9ZoktpsIhXyNUOziyE6XsYT/bQKwZMz8Hk+ACG7yJvKtF5cSN0JAsR6JJCTm163aM1dCQjEzn3Teqa+kHnxNM+hcu+ZaMrCuh1BYMdszwV5lOXNFBqjl4IIjTh8lRtq9JRy6j7ov7NsmE5z6J7WFSxcOImyGKN4ldCXbtWYJtlU4uIleJ8njY5gnM0xgplSKMEFhPlOBISXRQXdxvoXSiKD1W3kbUllvFTVPoaVljCVgqU37xA/d5GuEZj6pvsAOttiqslc+caeB4J3yYyuivZ5SIzq+5w98ZtxNudjIMthvOmW9kwrcBEUmfISRoyW2yaDDfu38bLn3sVpVbhfHkmC/8rb38O4c1DLK+f4P2PvgvftfDaSw+gmga2X/86do/PMWYElOFipzrYiVCanRS+71bs+ESEKDX36EPUWYMirRHYIbKkwuLpCobK7DsPjUJ+WgLFaEXETzt/4LuwqLNrO9RZKew15ibGdJ9yROgH0tlhksBoPJJoo6JJJY7IDA2YgYFGrbDNNqIdnM9p768wmYzhONZvhXyvV2sBkbIYVhQLuubAtjxYhitaqd3FFT784D1otok7L96B5Tsyxq6acoifolaQz11WIFqvsNlGaKm/czwZZfNn7e/tiQNORlDDYBhVVSAvMik06dgVKC+7CrYjxVbZMOibfCsPOl8f0QHSga3Q0S3I7lxfIzEy1FqFQDHhVCayq1hCxFlMWuMJrIAwXW7OTGkgb476RoKBe1R1iqplZmKJjuYJpRGWVhpTh8SAHxsjhwgEX+rXMo2Qp2sUeSojvMnBFF7AsPQaq9USSZzKGJ2dEoZnM47ncO8W4o2GptTFqEDtH7uM1Kyx+GDMGesJtv46rYVG4CuNIqwVNwU8m9UVn60ENSrYjoZaK9EYLTpHwbrawhzZ2LtzKFE9pU+qeweFY7goks6V7mgwZh7u/4G3cL5dIklzOK0BJ+mAqxgdu7bUVHEML/dHEUMAO+9g950dKoNaSEsgrJRaEB3hj0ih15/BdAkmVmXcx7fjcWzZtghY0HS9uFTplt1stlIzM9qJo2XKMuhc3dvbhz6fostjqGMXpVJjVyYoODhvS+kkd1dLBHT2UmIAU5zpPceMioGcjua0FL6X8BEZ6+baMMoE28UTXG6XyPsWnaUhnFO3eYyTG8dQGkKUo0GgnxUoowTbbYzK9hFMRnDIS2P8WFEgpAEDNpabGsvGRrN/F79wvsaf/bm/MSBkftuv55Onj1+JfVr1xvPO18e/B8Jo+Yf99UkfdgJDf/ydl/ATP/IlvDDS4fcFfFORD6xOqvtkBmM6lxY2NS9K4EDdG6G3ehTJGlmZwNENcUBJ1iLZNEmEanEhhQjxB21cY/v0ChfvPcT64SmMrMK+7cGms459H8tEWhE82MAZefBmE9jHhyiodQhcYU/xtJnXpVjK67KF2avQK8ItC7Ts7hSNFFSuNnQs2k5B3ShSH3GRE+g6LdmSO5lD5Wi0SFHlGeKkRJxVsnlYnikbJJsFOTUhJJezcHECERGz00JgJbVLSmGgKhmkTJFzKyyfjJs/RbLNQO0nYNUSZIUu2rY6JTRJF5QCNSBcqPuOiAgbPRzopgcaBrN2Az0scfeVGeYv7UmU0/LxIzx5fCbFxo2j2zAYIH16hTJt8NKLr2N0cANVUiFbR1J48fs7QYCCZgXDkAQCcbBRhO8Y2MQbROkOtdagMYDbb7yM+edeAzOm8mwj+hTj5rF0NdrFObKLcxTbNWaH+6Lt6d79LprLhWhKWCgoL9xHa5jCQqJZgjoa6Wiwy7LZoeFri3kzNDgGx60EbOpwxnMojoUqi5Bma1ieBmdMxAmdkyW6JJYRHalpLG6SzQ6nj88wmu0hcAPRC1JwnCSp/CiOSoO9EObEQYkccbFFWmVo+gZH+4diBCCslRs+R1rERmzWO1xfr5EkBZK4FIOarjvwTA8eA6A3kcA2WVgb7hB3w7D2+WyCcchAc36tiSbLsb66wnK5kpGlyhG1okjxRXI6tUsMsI52ZNs1WC+Z+dhiMqHYXkGeNgLT9MQ9a4k5ZWCzEfNAltRwSKAofyj8GylemJigKzZC2DBzBcUqQZlUUDjWth20FNlrJkzVhK1a8vkxuxq2QkzHFmkZo9dq2IEBwyG8tMaanZBGhaF4CKwJDNWVItpidBivA/WdgYHe0VCoDXKlgj0OoAc+3HAEVXI7O3mZmu5B2UEKnO3iGttVBNPwMKam1DAEJ8Juqe2aMs6TMVtdSKGguq6AXQn2LEsytwrpcK2TJUq1hDm2sco3GJ1Mce8Lb8DZ3wPmexKLpNGQwRimRx9id3UO/2gK553Po9ut5VBg6XxPBpSIXbgW8BS0ZYKGGbeMNzMNaJQ80OnoOQJi5shaTDfiBm0HgT2jpwiXZadMnK9DZ4oZl8V2C4PdIsmtLYbPDg0u/ByyqJNCm6y/Trpxqugh+XOYAcuOJ7t51JLWUHcplE0CxLl0uJh0QcH+9motiBlqB8nzG8/2xOxxtdpgNA4x85kGQhmJAXfCe+TI92c0HBEZosWrGym8SNDP1xssl2uMDk/guA6KZIc62mJC/A8PBGkP3ZjiOlGQ+Yf4hdMr/PWPnuA/+/mfx+37939r+/qk+9HvVxPi/88/93nx9Qmqqc+y+GrqGv/5v/tv4M1pjjfv7iFktES+Q76+RlqVCOZzTA+P5OT9+FvvIphOMLp7jG4/REktkqnBCz05MdHlxMKHAa8Fo3L6FnquwMkNFNsM26eXiM/OoRc1xp4nQEzqqizCEttanIWkostiN/dQWYrkzNnPYIfc7EjDZsh1sctE62NRxKvowp5RJZD3CiZfB7sGDEyOUrRVD12z4DLbjgBUxqKsV6ijSDbiuiAkthD3FIs/ZzIi1lV0RQz0pWaFQEluXjLepP2+URE9YvjvECdCgChb+BzvcUKUrTfQTVOckxTbU0xfM5+PRqmKIrlh4sOOHDVfTWliG5VIi1aAh3Gzhh5kePmtG7j9j70K5Z6Pplzh4bvvYXG+wMSZYOJOkW1zJFcJXrr7Kuz9G+jiCtXVBhW7FnWF1tGk0GDiADd7vmc6Ni0uwCQOFSlUk7FELVSOO6ZjdAzhXlwjWV5LkWF4RBRQN1YgTbYI9yYSVlyvrlCkkWw+BHr6x3dQUydDWQu7BK4lHCjOOvSsRM78RFI07BAakw96RZy0SjAaxMTswDSpdChMW4VqqaiKVEJ/eX9DjynhPeLVBnoQYnT/gUQnYb1FFmd4enYO23MRTMfQAgN5X2BbRegtRhv5sFwTDkOkDbrOLGSraymEvPFUpotNwcipEhmvYdlDoTPQdGE0DRz0QtzPi1QKML43dsGot6LWyzR06dBxE662O9lww0N2b2kaYXEIqHT7JgmKJBaGFovWaLsVo8P+0YG43DZXa9i2D3+6B80foWgVFPlgpmhb5VlDmmLqThhR7Jixk2UWFuw2hF1rwCpFvdgOjl/NQsoAgqKSOC9DMeEZLmyFneMKvpKgqiIpvhSzRTBzZeqZ1QUydkAy5kCyIWXCNnz4ug+b8GKCYTmCdxTsuhwRjSG+CX3qQ/O9AT5LrRfHp8IR01Ffb6DWvXScqE+yrAAuNWdQEGcMydZhUftnaehVdpJrZGqHkqYeldmfDCWnC1uHZqsID0YI5z5qtUZtdjAnLsDnUlFRRy12F2scTGYI7r+A4vQRdk8+xOTuERq6s6mRo2Zpl6O+juGrPjSS47UMJTtNDEKviKTgz7MkFosd+TxNYQaufJ7oqKRW1bJc0WAOnLJmACqzkKP8oqyxu7yUMTTNFNT3UdhP2GveZyjaXDqQ1IslEUGwwGx/Bns6gkapBcerlF6gQVWX0InvKTqJBapXGxRbZlfG2K1juLYvrl/qAr0gQFm1iIsKBmHHVUIthICK3YkPlaJ6amXbEgEZZxSFFhw7PxuRM7Hh+hoNob66hnzxFPVqiUCzoFwzXzLG5OA+NH2C2j3A//yb7+E//j/+Nr7vT/wJ/Kd/9a8+L74+wX7/aRvtnhdfn+BmfJbFFzfk//rP/wy+uF/hi++8Av/2noweq0fvSeyJydP6eCQOmsW7j+ESzHnvJowXjoCA4zei3DUJZiXDp1pvEF0vZOGk3b66yuBkBibBBL5tQ60q+VqiHMq2Q7TdIb66EuE4O2gk33tkOblAodZQbBM6w2qFWUSHoYaGzp7LJdJNjNBwMfZHEitTpxuU5RL+/hSGG6CMMmTMXat7YS6FwUQKRIq2oydPEK858tKh5QqabclEEdgjF5ZAY2sU0WbIKRT6PfVAA4uI2iBxRm5KFLsIWVXB9l2M5nMYLMA0FflmI4G2tutJzmW5i1BFCZpCRZ7wdE3tWS9uQxZfRaYhimsU7OZpPdJ2A8WL8OKbJ7j1h78A5e0jwK0Rn57j4bc/wPZygy6qUW4K+HBxFBwg1AP0aYOCVPXrLZabJbZ9hZNbc8wnU2RxjM1iKZ0iQk455uDC6k1CKcwYEcPxR3O5Q36xwWa9lUzCICREVkepNojaFnsvTHDrjXvAwQhNYKBTmedZwB2doKc+it1CGhu6Wjhe1OSZN2+hjumgtaF7E4mpkWBfi7onR0726Kmlou6JWj0iGpijyXu4kmLV8cfSvSzXW7gczxyfsD0J7BI05J9FMQzykCw6cDXkZYSyzaBPXVjTELrSwmHwNEXP6LB9+BHi7RruhK9HFyegSAI7cqccGLY/FN5aJ3Krqspx+uQR0izB+PAA86MDGatyrKSz+0GafJwgXlwhXV7h8PhQXGm240mOY75eo1yvJUJpfX0tXDfJDlVVhJOxkOyvL5cwDBfeeA5ryvfiS3c1S0p0TIAgz4kdFOYnshNMl2rWYJxamPQjKJQqnl2juFgJFoAvPOt6rNIMW3ZLmF+o2bB6hoU3mIU0BeRIygiq02F6RJ1RhyiPZYxeZM3QCSzocQkxDWdwOg0FZQRNJYVtZfawZz5mL92BfjBDY1CI3QkEltBh3fIEZ7L77jcFy8Iw+Z5CfG8CzXAHRyuNKcwJ5aeiYxYmuz0qGpPSNWJeaim+WPSz+NFsBe7xHmyjR52sod06EN1Ven2OfLVDdcVDSIH54QFGr76MNo/kYGadzAUVwUMVD2L1NkN9vYPbW1D3ZsCIZP1cOlSST0lmGl8XdVF0WpLf5vvQJuNB18m1gdo4atkoRaDOMqLGqhw6XRS5r1ZQKNwPfDFmkKWnqA1KRLhanYlblk7w1eoa4+kIb3zhc/Du3BqKLurL2koOgswV1ShjiFJoeQWtYSIG7x/Xk04OChwvU9tKDVkhhZcHhZ8xxhxZmuRL6r4Fw3fQqD3yfEhtUAlGrhrhi8329mTdH3SL7AhWaJ+eoVksAGKAHl5i+f4FXH2Cg9uvQdt/AX/9176Jv/CzX0Hw0ov4X99973nx9Qn2++fF1+9ysT7LIuj3q+3J09u//odex8/8a/8sXnnzBdhzinIjILpCRwDmOBDxdkcXzVWMfrVF5aiwbx9AO5j8ltMx38bwD49QrpZ4/J1vYxVtsckSrB9fIzuPMBvPMN2fD/oBz5GNf7tc4fSDD7GmszJlEaFhPxjj5tEh1vES6ySSfDp2RcpOEfs8T8eu4yFj54vWe9WESw5Z2aIqIzhWDZfCccsVCGVKKz5dVPWAahh51CuoooNKIgpmFbgcJ2qWnGQpbOXeTB0a+T5iXqS2nyPLXhNeEseOpqLg7thHul1hRyyHocKmiFehRRuia7IsDaPAhq3pKDO6DjtoqoM0okOKRUkreo++1ZEmrCEqlOzSuQaMoIO71+DlL9zCrT/6DvDgUMYh0eU1oqutFF/rsyXSqwSB4iJQfFidCaNh2LQqkSVPF+cojRa37hxhf74nDKHNcoUsStAWQwSTyYBjzxNOmojaaVAoOviaKeNSS1Nhab1siHmZIeta7N+b4873fx7qG/eBG4SrAog5GqT4n2L1FthcoWFAsNJBZdwLF3OOz1jc0AxB4wDF7xSdM1eOf1HGcjpHaA3f83sGC57GpevI8WWMfrFEvLgEs/Um4QyKmAva4fsR9koR+ITQXCq/S4AdEQqi8xhJmUsQNPlLi9PHWC6v4DquaBo36whVxaKBxHDa9G2hzu/NR7hxMpON6qtf+xWcnj7G8fExXnrworgUmyoXZAC1WLzPu9Ua8WaNQFExdl2Mg1BcjdeX1yiTHL5FblIl7sOOm6ZKDho7Jy2ylOgK6hV1GBY1jx6KRsFynSErejl8mOxGGoMOTkK7yxZjQ8NROBauXnG5Rr0rJGvVdD0kHYv5TpAc/Bywa6vQudZ0wmqq1RZ5nyCYu7j32l24ExtREUn+KB2aFSHzMUO9dTiWh7SocLFaSnE02RvJiHi6P8HBy/dl5ChEe4rsKexnzhFNA7sd4m//OgKaV9jBJL7GnwIWRfw89dD4QNBXPWgEeKiTGCH+piEmGz6IFPazdqZ4XGslpL4uE5i3joFZgH63QUt0x4quWwWOZ8PamwA2Bf3VYLzQqEUs5Xr3eYNqk6LPiXgwhwxbGm3YtWJB/b3DgaEL4X795BSu0Pz3B7MAu52MVSKnjF11Bp0TcCpF+XC4LJMUt+8/AF58cRhF0mDQFkDYI338HmLibsoUT84eQ9EVvPL6K6ilG83LN+SJXrELreuS5iEQ2aKEbzk43jsU0b7RDVFUWVzg7MOP8P57H+Dqei3ae4nz8nSJ1yIjMZyP4VMXR63t8gpf+eW/C348PTo0Adw4PMLrn3sDt2/fFYdxEUfI1ys02x16chgvNogvY+i9h71br6AaHeK/+9rX8YN/5j+RW/n9//gPPy++nhdfwPOZ89//KSDh/l9440X8Sz/yJu5OdZzMLPiOCtNW0NsmrIM51IMDCfrFtx6hv1qhGTswXr0H7I1QrRZ4cnqK7eU13vyBH5BT+fl338U6iWXhYFzI1NvDcr3BrshghA5O7t7C4c2byLMC69Ozge68y5BdLNHFGfb9EDPXEEE8Q3gZR7RLM2TVQM4mh4ecJL3XpaAoGAeUsstS4uBojLLgSZnjLTK+bJR5jd0mxma5kZiWcTBGQIRBpyLLC8RVi6iqkTGHkhsp11OPkTAcVbpipqQuh2J36m7ILqJJsNycoszXaHpyr3z53QhxO5W4oLauJPSYeIF4t4VBGGgwgWF6KBhrIhmYz4qvmKI02vI9cWM1FvleGxzdDXDnB1+F/uBF7B4+wZOHTzBhrqM7lmgd5lmORnQfmtL1AEdERYt4scLTi8cYH4aYnRzAODgCbAcdEwTOLlBfraUIK5kLl5VYXFzIxs5ClFDHcDzCAfMWyYza7SSku2sKJGUM1TdhH4bAvo8q1ATAyvtNXMbtm3cQhD5W1xdYLhdykr919xbOzp8KbX292iHLa0xm+5jTRWVYqKlFo8lgfYko3WA8H+HwaB+KwsDkDrNwAtdyZbxy/ugJlo+fYM4uQ5Lh1s27cMIJVsstejKxug6doWNy8wi9YwgnzRy7MEMbUZ3h3bNHuHn3Fh68/ACayg6ECmU6leelS0s0CaOkcsEHqJoB27Dh+iZLGtl4n56fYzabY3rjBtSKncetGCnYtaKpkQwugj7pFiveeyhwVHaEy9UGlx89FOfb0XQuujWOT6kTYnFuMyeRGA7TF8jolvgM1UQ4O4bh+FKYXyzW8pnxHX+IkGEBJvGmNS62p3B8FaFqILlcoo1z+AyC9jyUPE04noyj0OqokgblLkVatminY7SWis5sceP+IV7+4T8A/d4R+jIB0h1AbIlqo2f+4CJCVtS4TGJclxkOb5zg7usvDzrQKheJgLh70wLVw3OcvvcI5TaDxoNPHKN6/AE8GVFziM3CkjDTkeSRZkWD7S5BVVJMb8G1bRmpKmkCr24kd5Q6OBYNZPsRrFqSVK8CSZWhBPWaQ4YrkwOSiABRGxrHlI6Kw1sHmB6M5fnV3cF8QnMDn6nF04VkSs6CqawnzIcUM6plIRyHGI+nMqp+8vgUjx4/FrPGzZu30Suk7LtofRtb5uGysEInYGGOo/OE/LdIOG0vPXgZd15+6Zl7lsT8FnjjAfrFKXrfEvdx9OG7uHz8IfwRO666FF9cW7ZRInmtByfHOHntZdShi4uPPkSZZrhzeBPB0U3B6WAXY/PRKdaLa9iExLa9xLKxA+/R7co4rzwVmQRh1ezWZ2Um2q7DgznKLMV3vvEN7NYbvPLiA3zh829Iiki6IeakhNX30MoGZq2grQx0pYbOn2OhmPjLX/0a/r3/4Vf/ns3m+f778auwT6vZ83zs+PHvwWcquF+cneGnv/xD+KkfextesYRVR1g8eYqs7PHWH3wJd//Ql6EQt7BL0f/ad3D+678BdX+Mox96B52tYrtewbZtfOPvfB1vff8PwBrPcPHtb+H07BQvvPIy9l//Anp+SHnak+gNVxYtnhBFGJ9VIh7V8gbt9Q759RpqWsCjxXp9Jdwg0w8FXphmBUaMJyKvqFdEVE57NgOPGTjN+J+m67C/v4/JeCp8JW6kEpRd8xSaiLSBWhXHDmA7rmyw1CnVQq5X0HYVqjoXOKNK2jx5S4YBg2MFqChLgjELFARNqiXyYisLpDcK4HNcqqriXqOGQzpmdY2a8SE1W/q2iKlLMpHUgYRNwf2AwrAGgjghmX2JWoswvaHj5MEIzqErXYI+adBzxNb06BqOTUjnHkmeomK4QK2gb1UonY5ivcPT81PcvDETAKVYyRQNvWEJv43fJ12tcXV+iWQTDUwmKAKGZHSIHdiYej7UooReVdC6FrV0jiLoIwf6UYCNXuFJvkLjGTi8dQMze4yH3/ou0jyBbii4XkVouxp37h/Kxrnd7mS8R+0STQO8nttdDNcL4IUMGOcGxrgUdhkbKYQpLp8GE+xN5lJsX59f4sn75+gvc5x4wIyFE6gXU1CQNs48u76TUGyFp/3jGWY3DjA93oMx9/EkXyM8mEmupee6sKeEiCqizVHYjet1XD06F6TC5P7Lsilj/RQqkQZ0wa2YGZoKS4mkeYq2L56cSxH00ksvC9C0TBL6WUXv2G0zKbS4EZNiXkrEUi46RWq1dDphdVNApOyUUHfWVAo8n0wqD1WrI6+pf2KYtoaaeaF8hlkom5Z0LtnJ2fQbdHYFlx3aXYwmikXAbvEehj4qVUXZMeianVECeg20BO5OA2RKgbTa4caLh7j1o1+G+uIRkK5Rnj9Gt1jA3DtEdLZAEO5Bv/viMOplR4qoja5AcXGOqsrgHuxBY9RSRnRGTtcIEBdDBBSL5cVjYDpBvkvw8N33UTQq7j54HZPbLwgB32L3i88p14a6RrpZI358ivzRE+xNQnhHR1BovmH3jEA0zkJ54bsW0cUZttFOxOXh/iEUIhdUHcV3v4nvPHoXs5t7OLi5B5MpHqaCZLXEt37zG1hdLXHvxZdw++49SYXQOhZ+vuRzElfhU0ZAAGpChmCKxeWlQHqns30cnBzC8XyUKh2JsQBzefDbkXFclYAAACAASURBVMyf5WKwMMm7Y4eMXW8h2XTICM2NY3zxnS9hvdvCdnRM94nzSbFLtlCMHocvvTRgSKoW2WoDe/8QGjtRZY6O61PbyMhaKbhGkYH47ABxtRzGnszKbHvJB224hmpD3BP1igyeF3SQ7yLkdZ3NUNChu1rJek5UBoHAt2+cwPI8ZMz0jSO5L/uTveEzcnqFzvARGQ4e9wp+9t138Re/8u7z4us5ZPX/eQaeV95//6rvp/7YH4Pzwd/Fz/ypH8GRVqJaPIalkkYfI6oKjO7dg3XzJvrrDYqv/jrS1VLcjs6NfVxXKaK6wmw+x/X5BW4d3ZAC43q1QpxnmB9z3HWCZFUgIsHbtmCPfXEw5RXHGB0aLuRxCaPsoES5ACXNpsPxyENXMh6jFulBknPsUoqIPY5TWXA4suNJmWRo6ktYPhC5YLLbQDxSXgh0kFmMtuFCVfn1HLdQyGGIhouFQK+oIr7l4tR1FRqG5oIFEgs1Fgo6NJUhHYbEB5EmX9U1fCdASaMAt3/LhGkzT48FXCduR8GGyVhqsFtyRMoxZtmRHN1JNA3/x8Ws7000PTlOBnq9RYktrEmO2Q0DwUSVDgm7K4Q/dr2Kkgp3GHC8MZ4uNrAdnmyZdadJx6QsK4E2zpg92TUC+SR3i7qRNE5lY+GGwKLQsxw4hi1dGebY9bTym0BoO8L90doaukpqei6MoP2Xb2L+g28Cd/fRqhkqoxOcgdp66E8XIuKnpiXNdgJj8/dnAN17u0g2V2rwJMsPKoo4hxNMh82UWUx0mBaxFOhMDpCv4qmexW/do15uEZ8vUDw8g1MylocCf1P0YBpJ7l0vMMxdniJXa1gTBmhbyNsC100M8/YB9JErWjeZKlmk/bcyoh6FE3SdhtPHT7G43ELXbIlnUfQSkz1HxnjsFma7WMa2RF/4todos0GyizEZj8XUIfDaRkVQuyjWKTbLtWzGBLdymkZ9IgsvpWakFCkGxFQwTqmWa8Phj8EOqGYLzovnExZfXU+qOcehujz7DE/mc1UTPAo+5x08dmF5DQR63KJWe1S6ioKCd17N3oTR2RIEzfcfqxtparOACw8c3HnrPtzXbkPTa1x98+u4fHqOIBjh4uk1ZpN93LvzAB0LfN2CRq1em+P87DGuNwvoto79mzfE2acxssgZSaHY5LWEzPvWQL5vqcXcRGImcEdzWOM9qNRtGpYAaFk4iiswL9CuVqgXV3AsEzrH0yy8SNAnnozZjp4zxEYtV3L44khQoMiSflGhWp1DHZuYf/E1YE5ycQ5E22GkzeeRhRF5YtQC8plklKLJ4m6AKg9OCbKzKLsgAHon7mft8GgYcbNQ5AiUnULeLAaAx5QYNMBoPLDfyNBKS/Q5pRIMRd8h3qZIt5V06byRi8MbcwFZF00mejbbceRwWNUdLs4X8N0xDk5uIMkLrLJMJgxa20NrFOmc+uy0lzXWV9dSJDqOK3gcole4FlCi0UtaBOUDBZqukWffCVzMJxM53LLLTMG/gKdpMhEmXSH/hl/Lw2JIsHANPDy9RNRqiFwPV76PX1wt8F+dnT8vvv6/WHz1ktHyD/freQH18a/bJ21dVkWBf/nGEX76R/9R3FQqpI8/QGCocGwTq90O67xEzZM5FExjCsZTtOTanOyjG3voCRLUOcooRQBKa3enmxKarNMl1JioVg3KpBC7NunNzOZjFEdPZySDZdNahNQ8LXcUk3aM8rCEd8moDmqxJLaH/FISw7UhI00Xkjb13SWavBAGkaGOxdYumYyM66C+qWxEu0Ihc1n2qBtSlihUZb4eWanPAqXJUOqH8SXHAlIc0ZHI/9GqL+JWrqfsRNC7FKCV5Dkqlsj6orONeAFukHRFEtLZSheH+W4ET3BTqFGIFmqIb+MuMhRflYj6DSh6h6S5Rmut4c9beCF5SYRXlnAJI7U9Gd2Q62WNpojSGjqp95Y7yKQ4r2CV17bInpyizjIRdPvMxCSNve8k3JpWfFrjGc3DDh+dePwzxDvoFUGog4YFqMT6T6bSrksR3NnD4ZdeQ3drjriLEBFP4gVwmxGMpEHH7L+2kHBmVe/R6ySAk4GVifGBOjuNzwjJ6+sUddHJpmt6pojb62QD3bWhUT9E0Qo3Mzq8yODgN2IU0/k1sElQcHRaNXDCKYzxZNDp6Ow+JijUCt7xHNbtQ/SugV2TQDueoLc1MRJQxC2XX3ItKRkLoRuusIDjXSE5g2Q+tUYJzWth25Z0U1kecWRNjonJ2Ka6kc4r3YoscltmGV6u0a8a6MzfFAMZkROaaMPo+OvYaeN1IBNKNvpeKPTUghHqymtDyjuLrobPmOJAMzwpfAiXJS+OxRq7ZYyyMtlYbhS4NEhIIBAfvxIcyJWKgpxZkmC30YLeW7B6B3ziWvUMlkpwbYcCETozx8GtOUbHY2xXT5EkMfzRBOkqgqHbIrjPFzt0uwyeE0BxDcRlhF2+Rc1v79uoiYzwAtgTAkSB3WaHapvhxfktIdjX5E8FE7Q0XSiGdPh0XguOI0mbv2AOJ40IirDTbCmAFFk3apJkWKiqCupnZhiDwdC8xpoubD0mDuyyNVblGjvkeOUHP4/7X35HihtkEVBm6OhSZUyYaYK3qGY6hedD4zifMWDsHHGsHLODaMDzmLzAwjuSa24GIQzfg8FPdpZI2gDF9XWeotzFAiclqJW6LJ0h9SXvbS5dU7K+qM2qdwoqMvrGDmaHI/RGjbxO0RstgiCA43iyPj15eA50Bo73j+WzUlGfxnWGz043cMU4QmWKRr7bSbfLpH6NXdiqQpLGwjHUKMznWJ6pAry2XKcMDZ5ro2FcFrMnHVuuCzEbDC2nC51LmcUYorKSaC3qL7ebBKlq4FLVcO5Y+KXtNd75D/8t/OE/+Sd/x2b1Sfej3/6Pn+/7/+/s+8rz4uvjX8jP8qFj8fXjxwf4N7/8Nk7qAu3ZE3hNg+l8js50RA+wSQuMQw97LIaaFDU1Eyd7MA7mUohQvE4HFZh91xMVEQD8sDIXMVOgFI6c/ISwHnK0M4RNi62ZbhpWVRyfJAWwjWTDLSleIm5AQqzZudGhWaREk1VjomXwKx1LvivutY6i1csE6rUG255S8DWcVtcb5OstKuatKa4UTR03IcWWwokvI28KNOwLCKGe0SeV6I1YmLBbxD9mD0b6MNx0ZRHj2MaHonmiO8nqEnlXyYmUJ3+6OXuOHiWbjgvkAMDn0tegGbIh2YATzY6CvrdAZYtCwJhOgfQ1VG+H8bEqQHul2UBHBTMYQffH6Pl1jNQZTYERRzGBsKDAaBZGgHCIaJjSIWL3gA4xYzZG35RQ6KLaZ7dp2NTAa8gVlqc2CueTLZCTni/es4FoLkA2VUaiSmDBOAzRaQ1266dY55FstvPgSIorFjXMvtMsRpwQSJ4j3y7RVA08N4DC2CXDhEI6/VWM7GwpuikKgfWRh6bKoE1otXdlhNKvI9H0yejXHQ0k7yVfZ4lmF6MgjwqqjIAIwVQcbqi18MvMvQDGi7cB0s3NfnBSckfnzaa9lTdFjoUUdfe8kVLUCjKdOzrF46xk6gggb4wXgnmHHI+xJRWRLWYMVHd2Pshz4nP36AyPf/N9hHaIMBxBJ/+O/7ZigOEQUMzSS04PhOJS/C2Cc3bEaulw9TDRay4UodS7UG0K9yGokauLK5RVIVM3SZtsTdBK4qGD0fDPCzD9FKaGnBE6qoZSDg9k8nHsaMFBhbGaQFFiWGR7KTHW+QW8kY7x8QhFuh26g3TQ5RU6Okkadq5KqCX5Vkyk4GeJG3WOxlFhvHJPROoUh8uDy47bNkazTeEYTGJohcGFo5vPrls/pDGQ1cdrc36G7KOH6OIEjsYcSDpXSZyn6qtD1TQoiEyhsaWqoRkW9ub70Ak+7jlyp5a9QJZssEyuEBk1XvhH3sTozfvo0iWUlKNvBeXZYxkZEyFRqB1SBmJzZHlwgphJFOxel7WgQDzTwf7+nnRYecirGX/FGDNFQUAWInFrvOedgqbIULH4ihM5UNimLdo8ndFS7LCSocXRc95AKR1oigF7bMOc2+i0CnXDCK9KRuKawbxLFZcPn6IpehzMTqDRCNISrSMuoKE7Jw8xjTIlqmiHlER7TYUX+HIwJAyWulOB8/adyCgE6cGCEy3KohAXqsXCiydCCiCl4FWBkM8to7lMIeDXSQlDd1AVLXLNxNO+w7lt4Cu7Jf7P/hL//J/7c/hnfvInf2uze158/f7v+8+Lr49/Dz5TkwCLr584PsBPfflt3CQk8GKBmelAVwykmwSK5cEMJ6iaDKurdzE7CuHeOkTj2dg1JTLqlzoFqyeXMDsVDonapoNWV2U0p1QGrNZDmZRSjPQMgmZ4rGJAZRepbKHrA4OLGxBPhm07QD97QxPBLC3mXAfYNuCpzQ1t4S1xhjPam8AN6NbbIT7bIVw78HpPrORqw/iNQsZDtLMr4GiP1Gfawj3577zlxlShsxqpPwhyJDmcLRba44mCUJ9tkNwoKWylUouuR4rjyf/iAkcAbN6Sq6TKqZPvXboSdGgqLNsUaevTQdbRvaUSGtoLI4qw0b41UHcU2WrotQa1tkN42OHwroNgrgDxFu1uh4oZkTqBrLpgG2xvBIXRLVIwGCjTEtvlRsZovukh7HRk10vUaidQxZLdKFeDPQ9lY2OIrs7oEG5yy2vkyyWiNJERL7tyxHQRRMo4Ids2YNu6jEkUFm9qh+r6QhyfhKsmLDodFwqjWLoKhqFA4z2rcxRxPIw4XU9CzrlRapqFdl2g25YoshxuSKs8Q8EbWK4LV07bNXLiALIKpmLB9cbQfEbVcIMwpVgpV1uUOcOWTWGWFW0JK7TQ6A06o4W9H0INTER1gS3HToYm35tOOG7ENBpomo5ok+DJR6fYrBPouotROMNkOscotFHGS6zOziQcfepPpePFQm1zcSXoExaWbdshHE/FPcqua3y1EsE+SeTsfLFrJrHWCrMzSbRnMc90oVa6ZyxKDaWH3nNszfGyAWiOFGBNzzxOC22jCnuLLktNVaTYkExBvYfpGAj5fjgGq1PYjgpv4mPLzynzMFsVTc3uoSG6L4tjKyIY+h0cS4Xl9Si6DRSzQjDlvWZnmIU0u2vkivEjqMIkUFd+bifu4LzJUXQ5FN/E5PvehMkD2S6GQZG/bklXkNpMJjFQi2SOJtC9EHnTDY5iBpSz08VrQRzH9RJ208Bn4LSuozctyVLlQDzJS8RVhYbdGaH0myJBoHO3yVs4jJlijmZZi4Mwdlrc+tIr2HvlJpJsib5IMLEsLD54D+luB28ygj4JUPu2pGicffARMmZ3slvFQo6h5bqBScj0jjkC25Wc0s31EskukueG4FpLt+Aw2ouidBkts0NViDZQ03hftYGzx0kC7aONCr11hSFmTWyALvORBriEE/foHz0UTStqDddPV2hLFfvjQ0lWyneljL2pJ9Xk57F9S4cun8FGECHEdozmU6H9E5eRcDTOLFC+H9sSzSNfF6cGNEwd3TjCeD4TxAfxJWQqEmhtBT4My4IznaLZREgWazbCZYKgeiOsNQ2XjoFfXl7iK06G/+hnfxY3X3jhefH1Cfb7733pp9V0eV58fYKb8WndhO+9BPvODP/tX/xL+ON/5MfA4uufOz7An/6DX8S9psVoS3SBiX6T4Or8Gk64h9HeEZbJCu8//Q3ceGWOm1/6InA4R7xbI44TeAxV3mRwekMKMHaHOIKjtKrrLdS1gTqnYLtEsU1l5DLxJzBVQxZN9oXIw2IkTkVYqqFhPJ0O2hldFbYPadcceeqOKhE5NTswREQFtjiDiqYQ0ruHuQjP2a+nSJyjQ44Nu1aRBaPtKWpnt8xDxWKFC5xSwzI6qIw26bnZsFCsoWu9uP/YneIkkpoJRTQ3BlTqk9QY0ErRfFX9MHZkR4UjC9F78b30gMUFmnTypkbJLhdz4zgZ5M7LDYyRLw1BkrYUX0WboNa20vUKDtkwKZB/uMD6uxd4erYYAKDswxEcawWoMo4H6MK0pZDbRgSBNhjDw57uoW7YR6ylIKZmi2lGLMLSJoPtmZjvTYXATq4bxbZ91KJL2LFTYdiGuMoIg9QcHbVSY3owwktvvIrw5r50qYokQqfpqKwRim64jjqLvb6G2jfiDKV2jCd1YkIqpgkw7FfR0UQt3N4VTVRJ+73aC4meujsWFXSeEccgI+XegGs4sBwfm6JFq1kSXl5QeMxNiNDMlu+zlfikmoHLVofpMcXrKi63K9g0RWgqwlEg4xaCK9kN4LUs6bjbJjJSoTZqPjvEeDKTMdA6vUKy2cKGJvEqZqvCVSxEy52MACVSSdURhhN4YSjFfxZthmgkgQmzyO7loGFo1B42MqKmGJr/zcKcYfMcsbVFKsDOTnImffSag7LRUOQ9GkKFSd63fYlUEt15myPXNlCtEgGvPa9jV0Cx2FXS0fUVMoWoFkbgmFCeFV96x+imGQq6CvUSts8OR4aqpTYvh+cbqMsc8WYHQQW3ioxOdd9FI11Njng7FBSBo0Yw8qW7c/rwFE8enUHrNFiqJQcvrhNcDwimrWmQ4OdDNaRzTsZVm5cIDAN208LtWkzkWjBXs5cYIpUHGhYRDCJXFZiuL7ozjoup69yuoyG2kPcGGixqAQ0TadDj1jsv4947r6DsEpTRGt1mLR1TrhF0XzOjNnN4yOoQLnewmJkoDktFQLh0Ky4XV4iWG0z8AB4J9TXv2yDK78iDC8dQiZtoO3iOiyAkuBTCL2SxVSYZ4iiSgowaUsf2sVklAuHtdb4OFbPjEOGtOZSpP2SwMhqp6LG7ziT3dRIeSPFd9ZwGsOOpwCRnrOfIuhKXdduR18d0j1b4fcHx0dC9qguk0Q5ZksAwNfieJ82tIs9wfXmFvaM9uJPRM65OJfdkG+8ki5QIjun+EZS8QXq5hlpyfdXg7h0j1XU87Vv83LvfwN9Kt/jLv/o7HY/PO18ff+P/tPb958XXx78Hn3nn61+8fYw/+09+Gfc0DT4BgNcbKFkF1QzRMqM1q6WLkOEC6gTY//63ob71eQkort//AB3dWy7hfq18QAdKMldaLgwakJP4TOlQgz4m+R7Q94k+cNFxgaHonvwsis25kBgMCQ4AsrGYrTYbQ20qqOx2he4QCM3OmDrwp2QWwx+gGlAsZiTS2ceZHgvBHn3VCFOpr3oZ5SimD83hQkN9TouOGyGb9zo7W3RaEVVRSbajQlK35Dg++/eip6JwnoXTJfo+kja9FFx8rYo6LKg0CnCMxBKGLCv+OfVLrPU4IlE4jKTuSMQ54lBUOUL0XLT5Bm29gjbuoIcNkG+x/NYTPObvh9eUrEBXOtiaIggG5iUSnskoHKI1uBnJiE9z4FKI03XI20qI1p2lIuty5F0JxVBQtSVM25QcRY53eULXqh5NVomwm9iErK6QlBkUksf1DtPDCV793EsY378JjbRwVgBkbAXzwQlHlTWnF3yhfS36v361HAS9XgClauWe0AGnxB36zBgQGBEt7YWcvunIomGC2jkWKyzUtF6TrovOvDyexBnFwiYaOzh+CJURWEmEpiuRVjGicgOXYuvXXoA29dBcXTzrXCpQqCcjGoGbXDq4U1VmJzIgnC+ezzHnyTQmGHytDGIv5TmqyAOjUcAOoNuekOb5dSwmOELms8S722Yp1DCAOqKex5QuCL+Oz6fCZ4o/p25E38T3IKNyFjQUaDNFwWAEDDlqdLIyzqZFVzTDc8wRGztQ8qwzbD6FouVQ1QaKxtdeoKtjtFUquiwecAjz7VtCOxk1Y0NBiL4hhV6BalTQgh5KyBYzA7t3w/fl54djbHbg0kpwHL2rSUD1kGCgoElicbWyy6KEAXC5wO78StyLtjeWIoQjVWbXE/9RVox1VhBMZ1BUDdv1WrIb5Yow47EsBeNRxZFAUJ2GBSx1ej0aVYU+HkHh6JKfIzGOPFtfpPhRhCnWbrfoNBWR1sJ/cBvW6y9K97h4+BA25Q+2JfeEvhvhwdUZ2mgLjZIEOnGzYvjeFPefXyL/4CP5/PIoZ5k2FM9Hy44c5RJEduQ18oIJEKmMDIP5VMb+PZ8xShDWSwHs0ohjOZQLTFDvYpRNhXW6QtbFGO35OHhwC8aNwwF4/PgCLQPSNyW01oDqTdDmrbDiKPrnKJvaTXFTCkewgeYw+khBul6h1RR4jFqirCCgMSERBhpPk4xsYue9z3PoUz6fhtxDHkQIPZblM00F3yLAWc+FUlVQ0xKdZqEnh86fotMtLKoa//3Xv45vtsBf+Gt/7bnm6xPs9Z+Fxu158fUJbsinVQH/bi9BBPcv3MCf+af+CUzqHBOtg8HxI8N83THKRsGWdvliB3/WoahXOPzi5+F83xeQnz7EB7/4y2i2EWaqBStv4FBmQpxA34kmRclaWGUrI0VqjXrLQq4q6DiiUjXEKbP0MhlzjtwQfd1hx4LM0J4J7AlWJfneFfePZqhQfQqxCaksxanGjDT+37qtEB540G0DOjtWXF44fkiIhqiRpCVKcmosD5PxnpChl4s10mUJs/MEs0DbN3f0sk6RV5kI+7lYcmRZMMex7ETX5Hs2NGWHstiIWNWyHWEvcYxF1xVdmHQyES3BUyaNA0VRyAhVZ54bRy0tr2cjeiXDceCQnG0biLItrrcLjGYu7r92D6NbJ7i6TpCsuSlW6MoKObVQJcOnBxI73YqMNalZxJS1bBRtVmNuzRCRzda2MDxXoosYFM7XIONddggpLu4aFFkq15raExi1bI6m4wuAlPBQQk2JyKCT0TAaeIGBYGxIHFCla9AOb4uGSeFinZNQ34gGSzMYw1OgzlmkkzflSGHC/p2OEM3jFNkmRt2SKM6oKY48CTtlB6dFOBoLc4ldFcqzeE1bncywKwl+Z3anf3ADVjjG7upKwp4vludo9RKzkxCzl29AVWt8+NWvwSsV2MzlNE2o4zEMQisXC+zOnopWzyL5fzKVOKN2tZYOiCU5kQyl7mUkRd4TR07z8UwAqnSVcQMkt4vdEDKWOArbLHfyzPL1FkWDQg4ZvTCmpscnw8i6rlFQJB3FMsZjziGfDXZDCQq2RxMZMzOkervaYbuOUdPpymxTOg6JMmD9wALasxGOGM9DuWWMJLlGlG7lmaQLtqwUFBlH/wy0HolDtpQQ6QqOq2Jv34e/T8YU9WuZAJMbZqcWHdTOQl30iHYpahuwZp6MbSkE2G1XogvaP9zHZH+OnjFKHD37PhSOjhm2HDjI7QYtdZwcv7LtYppS9HYlnwtmfbaD+YFjxaIQh6+WNTB2NXoGPuc51DCEcXIk64go9Qy6gxkQ/sydyANOVaDL1ugMVTSR/vwQ3nhfDD2b9x9iPJ7J89l1NTTfhhI+g/ymKZDWg65wsxkOEofH6PMS5eMn4qzlZ5/ctiZOEa3XA0us1pBcb7HlPUSH0STAZDqC6VqoGD5u9Kgy6gU7GLYpnzOBMXc97NBHq7ZYx2u0RofD28cI7t5E9vQCp7/2DezOV5Jk4cFEYAaIohzrbSSmnsl4Atexf8t8wS7/wcEegiDEo48+QpblmE0n8tknXoMB7HRqUy5g2bY4KnV2toIANVE+eYaWViSJRTNgkBm3zuSQ2Kk1HE+D59uiWSubHjdf/jxi3cPDssP/+M3v4Gf+5v/192wxzztfH3/j/7T2/efF18e/B59t56ss8K++fR//wZ/+SRzPCR7lQJ+tFROwyfFhuDFbVTxdLlCvHkI/OYRy5wTX738X3/rq16TzhW2KfdPDnhfAMSwkeYKniwXadYJxOTiLGPvjHe4hU1Vs60oMbCL/4cFdt+DxpE86fFYiYzxRV6Pm6FFE7AweJh5CkVMZFwfHdqQ4IrIiTVMk+RbhPl2WmhQlZEmxsGkraks65Bx31ex+0Seki0uOrqM+M2F2voj7yZjiSLEjPVttpYjU2IkjZrPqxfotgcsuGUuZUPUlRJvuInYuqM1mQUXWVJrKxus4jmysZAcJ8V0bMvo6OkMllJphiDo65gAaKlqlwSZeyUjw9c+9ghdeewN6GwDnO3RXK+kgquyi0E3JnXI8A3Ke1LkpKyJSbzZbIYu32xpNnMtibdOGzy4cBXR8TxLOTO0UOzzPTs86R8bMgcuhEXs9mgjCQuJSCi7EFdouQ2/W0A6YwcnRT4I82qAZzdH7obxfvm/+TBFe82fx5/Jn8OfxF98zx6+NA2wIh2WH6dnXkt8kodGcKcm8d6CdPxNeSyuFAqF4C0z3BVWCcA8Ip8BuK6PLusugBRpUtwO8Hu1ugW/94i9hxKZSXAz3RtUkzoramS3zIdMctmlgPArl9dOyTy7S5MYRZrdPJCid7rGnT86wXq2kg0LOFkeLLNKizVbuM3Vtju1JwVXWLfIsR5aXMvq2LD4PJk5OTuRnsFCP4kgKdXZ2CBGmE5SbM7WTvh+KMD8nKHibIKVxpdckD5CCd/68qmrRcBxoWfACHhbYtmDAciQ5hYQNs1PGcXWWUNPD7pwlYnXNNZCXMTS1wnhkYT5z4bns0haShiBd1XoI1yZbLmPnwwbMkK+T9mMgTSMpjCfjEDfv3EaZxrheXEqgO4tRjiWp14rNVsT/tmMK942O5KIo0fIzwa41m3iCauHnrBJEgtn0GOuOjO8l5J6aMdsS4T1LcRYP3zOO8N9ScykGmL7ALqXrz8bnXv8iXn/rS3DH++iyGio7iQXp++SV0cpHbR2ND3RNPCvi2PXiC+I6yM8UkRH8fPHxZXXLjxq7YzS20C6Zs9vLN8APNjvx/P8ZkcQiUwE2jMiiiYg6RR5uaJhxh8+gSlI+w1FNYOxJ4sP2a7+CD779Hsp1ij6pwfOQyVinrIHrEDStwLHZvVREKlAWJRzTwsHennz+CFrdrDeDzpSdWaZUaIxnMySJg4UXrxufb6InWHA51EFSC2boolmtsgbxMoFlG1CtXp4rPl+CN+F9ObyNyp3idPMEowAAIABJREFUUQn8la98Hf/+X/n558XXePwJdvrf+aXPi6/fdj0+rYvxD7o7n+XPpdPln37rNv7tH//juD12YNJpVpcDJ4ZIg44dKB2WbyFff4jV9UcY37uN+ZfeRt3WSB4+gkInVFLAVgiLNGVEUJMnQw3CeoX+/Fwy/ty9GeybN9CPR6hJhmb7n6Jjiq97TfhHSksllIJW7QV4ypOwUMh1CswHfQO7DGrXiduIXRtuVCyAmiajREYWGups+Dq+l8fYM0ORmqhnkEpuRpz0cF9XGgcqi4CO6q1aCjCOU7hodpLRxkGSIcJjbqAc93DRVzWOdghuHcaO7PLImOZZ7AgjRvjaNY4uaKqjCJ+oDLb7maXI8ZPNXENzMCMI64qj1AINNW22Bo81MIO/f+kDVL/xBPFicA0SU0D9DXVChFjsFtcynqPmiGHi2+WStCg5lVMQLkUgHVQs8vhiZCpLrKq8GhHistPEoZOvN3C1RjZnI6Dr0AdpZilt8BZd7zX0qYrw3h6UYx9ds8NmucBV70CjQJ1wSXa72kYKTp68Q3bRTEPyF4siFx4TOzwMGrf6UOKiyB6iEEVRetlYuBlUeYbtciFZm8F4LMHZFBaz0K7LDAe37yFjcWmFsIKpJAe4kwB5naDjuNCoMd5nELKGzYcfwWv5/sUHKKNgyWTkGIxdVG64aSY8I8kQjWOkWQZzPkZw8wg6O66EldLNlmfDyImFvMlxI9DEidx/FkHyd8zplGeZcFtdCmxxvXYkozvyzMgoreKhoEbPMaphyOMmhjOVuYgC4RLxNV8eXZAsBgZOmi4mBvKdBMpOlpujSHqTotGBWKLrCpgccRKo2vL7EKEwGDzk/pNpqvCZb6HbPQy9gVbHUnwJIKXkh4QmE09wB/xZLBQUg4L0IYKHWkY6m4l+oVGiXSywffQY0WaN7XaD1XKJLE5xfLiPOEngBx7m87k8Gxmddp6D66slHEI/RyFs3xs6WpRA6DqM0QgqO59ViTLPBf/B4iCXYkyF6/lSzDHEncVG2TbYtBUutltx9L366us4Obklh0QmcViGgyJOZHRM3SmRDgYLaBayCoHM5cD94+eyV2AYZPi5olOkjpOHJl5vivElZ7Ps0LP4krMMR77EM3CMrUjOKLv1yfoaTVsIyqFtaxld6o0uetCOaJk2R2MB8zvHsO7fRZumyJ4ykFuFwnvFe6Ca6JJUaP88vHD0yIeCXULyBFVmqFI2YJpyGGAyRcdkCpWd7ZIjCWgM9bbZMR0OXHwtDceg7FzblnReeS/rNEUb8/mxoHkeFJ2GEGZiPpOUsF70pujdGbKsx3/5N/53XPQT/PS/8+efjx3/QRv87/H3n9a+/7zz9QluyKd1E363l8Di68duHeAn/ujbODF6WNkOdltjEoSyqOV1j4ojEIcOqTUenn8Xkzs38OCHvwzVd7H4zntYPDmH3QyLEFclCk+tIIA7CTFSFWgUuRKY2vdIKHMxTbjzGZzRmGEcw1grKUSITdu8ZVKPoaDuKxnXUUfFxYEVg7BnmgZ5nktHQVRchgGT+guzh+nyT4h5EBWXuKGoJRs6ChayhOMGwqM9id0QTVtMCv2wqCgcq0muXC+asoo6H0ERUOSqysIrLC8iKPoh8Fc2CenIsaPFAq0VkerwiyMWdTjRsyjjKI5+PhaVmgGTlH3CYjnm6jkCalC1FWxPh+Obol+iOLj7cIP+aYQkSmVMu9tEAoxljJFjuri8uJb/Pto/RllU2G4jmBQk552I0uUacsHWFHHXce2dTKbSQWHXoiSHiHDZroeplVB7di2G10gzBLV3zIJjPEtn1ghnJuY3Alihgji7xuoyghbr2POPBLrLLiDfI8Xw7GKwGxSEAXbbHXa7nfw3T+RxXGM2OUFMwC6Dmqm90hSEYQDXcxDtNjg7f4KyyjGfzeXPOQZZrRdo0crGuomYyclrGSApCkwP9rCOV6i6DLrb48aLJ+LQ7VYXeHT6GJ7PyJixPGcsBDPiIvpWNsR4uxWqvms7UhAVFFVbGlSPDll2SwvR3HBcy4rLsV1xjvHQIdmg3Jw7itCJDVBgEGTp+rCpe6OaKs0lI9IlckM4b4NbUfBkdEVqioxf2TFinBWLLD63usbOLyG6Coq8Qk0dIw8qBBXz60xqGQ1oGgsjivk5zh6AuXRGiqZS4abLrg3nkro0cioGVtMpyeaPye9JZ+lWzBIjisYbRfh2amdLekJXd3Ioqhs6AhsR/bMAoTGClP5wMoWWlqhYJHC0TihxFIv7c6Tp2FwtBEYczmZSdLKQNmZTZNfXMB0HBjVy7Mp8rxvLseWd20PnM2Y4fSQFGbVOBIMywovJEtKlfdZdJVaha3SJHaOuyZ4Fgt0ozp5g8/iRZE5uLpfIVwl8I8TeaA4TFpI6x6qPhGnHtYCfDZdjcpXpAkMUGB21HB9vNlv5zPDPOBJuiwaB58u40XYtZEWKNQ0ejgnXt4Vc3zPYnQcKRvUYJvIdO07Utxoo1Aadq+L26/fhfd9b0v3qHp+iySsUEmzOA6eGilKGjsXb0PFj0UVHNQ9RpOuTni99TZOj/kF3yueTodqO70B1XGRxhOvlUopfThQ8Xj8yvpjmQdkBNaJZjjxhLq4u11fVCadOJevbpT4sb7Dd5FCcGSpnjL/569/Gz/2dh/hvfuG54P4TbPW/40s/rX3/efH1Ce7Ip3UTfreXwM3mX7l/Fz/5oz+EBxMXY6WG3VYwPR/gSZ8nas4G2T63U3z43m+icy3cfvMNCbr+tb/9K/jONz7CSFNEk9yVvWQct4YCI/Cx71q45VME2qPoWzzdrHGxq6AynNv30Paq5NXFOy4wQ56yZSlQbUX0BxKX9gzPy6kA2908cBNvw0WG661M0libsUdAm/aQJQuDuW6mCtvkyU4X3MRum6KqW3g29Q42amqzItq/6USjaH4owCj6ppZMxqI8/D+7eDwJy6iBJR43vWc/S7oVz6Z4LO5kqkAAOf8tD6ps8LE25cThGT5LJo48rSsq6rYV+GnHzZMFKk/WSo+bt0Z4+603cXv/FoyO/iZNKPvMweNrdp1QNvJdxI6NjTAYy6bNDZpj14yJATq7Y8NGz5Mti0UWGHt7jFuxpfiqq1r+/v9u71xjZMuqOr5OnXp0Pbq6ey73NZO5gzMR5BFgBGMU+aBBAoqEKNH4QeQTCfFBiBpJTNSIomjiF6OS+EGMQDCB6PgYo6CIJkQRYZjLY3jNiDD33e/uep865rf2Pt09l+GeVZXUUOmsmty5fbur6+z932uv/d/riYUpqwwkS/oaQDwmK5FG4rWaVNNENm9dlTzpy11nGrJ+Fxa9Q7l14wnZfPxJubS7Ie3Ks4LcYKUk4YC4LUw2GvezKkINIv40GpJTjHR/KI3Vs+o+1fggtURFdxAyRwbmrZvaaqi9uqoxWbiJxru3NNGi9pznyfTmjjaMTutNGfX6UqcFTdbXbL+8PpXkLE2cazL+v8fl7/7jo1rOi8OJOm5KcvQQrSl52NO2PBXpQAB0PTM5mIzlcEpXA5E9iqJHYyhGDjyn5ICoBxU+RvYhHbP2aYkIESrkEHmgdAcW08qRZRC3IwSKJA1KUGi2J/GBwzx4XCk1VmfKoX4cMofrj8xd9gE/Zy9oAWJ1uyGoXCSC7PFHS+vR+FvLNyG7VfUAqwudDNYsWGRZshV6nuNWZNxUROGjsLZp+EGinjnN3hsF2W+RkKlWXZFmNZV7z98tjbShcZ/dZkfnNjjoaVLC3rXrsrdJHatEmi2sMcHljdWKOCay8HAp4lpERgk5wELeuuceGWZT2d7akoNBX7o0tl5f1+4XZPgh21xwILpUYm9Um5KOVmTam8posCfN+kQuXViVMxRuHhxIq1qTw2ub0t/sSTtdlWaLPqLU1BrIqEsplqpairVhO1nYVNo/OJDqXWdEVrsih33JbtxUHOq09klrIaGHEg9U4F9bDSZ13OKUM1lt0ZlccjKAkXGq4KMcaB+1vS2jdKIxdCQy5O2q1J/VlcP+oXz5q0/I1tae3LqxKXvbh9oOcnx4IJ0UnVbXiyG6UztxEGdL2RUslehGEl60lZpIi8+lwE67IY1GQ7b3DmVrk/ZpFOGvyO7+lLav0ukGdyTlRbZ3erK7M5VVvTxQ1Hmg1fIphUKpvOmALNNEJjTjPn+PXL61J7/9n191t6O7HY9lwAP+7sz63vCyl0ntia/Im171/fKcu9rSzYeSHexqdekmzadhNrQEgUiczeXzV74kldWmfOeLXiwrna5ce/K67F7fk7W0JbVRRSaDTA4PB1r/K6vWpFlLlJhVKcGwUpfDyUR2Dg6EPMCUAzghQJ1yC2hwikJowx2p1KghhOskNj9GIVP4UNvfcLJgveEQw6pFNhchGyNNq1c7VRLqN3F7LQKTeQYKG0KBh08zEPk9tZKFeJPCFaNMBJfRdBIOCagebkJ+B9cnFcmp/kyNKGLRGD7kSc1kwRKGawkrGJYHbpR6UA76kuaZBqFTkZv+axn+T+7oKEwUdJrIMOtLb7AnZ89uyHNf+hLpPPeFIXOU91LfSrvHELvVlDynzjbsDpdayKTTLDgy3AZjSWJGFK5OWjwxNogPJ3BC25/AakPMFYVxk54kzajBeY62MoK54avEekdMIG6Mocj21+XJT3xMPv9vH5fva3+X1MfEF+UypRglDacpPim5xlZxulP5m0NL3RuSSH8wkdE41ZZQJDzw6g+xmgQ2TUV+LAXj8UAtd91uVzoba3JwsK2lMc5evFeuXrkmWV6VTnddY6w6611NLMDIM8r6sn5+Q9oPXFK379XNbdmhoTU1khR/4o0qWuGfgrgEE7PGtZSEBCZP1YlUi5XilsJSDJHn/dqOiRIRBO/HquBkZyLT/eFQdvbJEK3rcyDndILorK5Ju9vWumQcnlgnsKpo6RHaWwmuIDqkQ+8hTCF3Uq23MUOS8hS4TkMGIEtGw/m6VEhGSSFgsedCTskU3Mc1tZRh5U2Suraf4iJC4+X6SlMmUyzMFOYdS72eS7tFKyqCxPuabUp8JD0hqU3FRBjfZBpKJhBwng8mMh1m0qw1ZXTQVysQdfwoNTHY72l5BVxk9Woio3yiFmCt78ue5r8Ml2dDCU+VzhW4Xuk2oS03E9mjrllOyGFP10BJOB0aJhMZgmGWKYZKauu0XVqRWp8q/jUZ9DYllT259MAZWV+ryO4TX5Dx/q66CccHmYyJgx+tSKPS1uK8g+ZAdvrbcv78OTlz9z0yOjiQa1evqyxgCWytdjX8ADlgvGqNTyragWN/b1/6dIaop9o3EWtnZ2NVqo2a7Gzd1Ji1JtXkJ2Op4lY/e06+sXlD+vlQau26DCsTqbSrsnHxnJy/dJ9cv3JF4/lwqxN/RRLUpDeQRlLRBB8C97F0gZfuJ8q8ULUed/6IEipc+giFoDjtWDHFza7NZpJEk1iID9sj0YD4OXW3VxTPXr8vg95U7mpd1M/Djd8f7UtC3BhdLya5tNobMqk1Zdxek4888ln5xfc85OTLyZeTL6uhDTLzh295szyvOZL7N1rSJe16cKi3ODK1agSRU6eonshesi23dq9KfbUjz37+C6R78d4QbLrP71AhnDgX+v3EuACsHRyilBWgWBap4WQ5YRrgYEMx4E5Ey3KwaLNl7fcSglaJvkdL6/uq4WsNUI0B4lzflWlxcoX68fpHr/nRvBTr0+tVMAQ6BQJDwLqaFXhuUeZcy83HAN5YrkIjayP50PzrUBoi+CLjc4lbO3pfLFvPoUkgL8SNw5USArCrUT/0g8OcQdyOBo9w+PI8Poa4p6loJxj9OhMhfZ94j69fk50r17TAK0Rs3BtLNkkkh4xVaRESGi+n3PyVZKXafBdySFwOhEMD4aOC5cAmA5LYOYjHlG4C45EkowOpEQdEqjzNuIl14+6MVa6aSZ73pH12RVafe1Gk1pebn/2EfPG/PykPtO6WlXGqZFKJhca4QUQ55EOslhbtpCUKfRvVjZZq3HOAnUzHTGt8kVBBwVsOEV1ucMynskIaf7cj42wgB70DrZi/vc2hQEbsumZLVtptLVkxygYyzsdy/r6LcubFL5SEUhhXhyKb9A5EvrSlQUxACIHE+n2Vp7gemCy12nc0f2Le4mfILbXLNP0SU0Co2RZklWQGxovM466MJSswVfEzEge0OvmRCTeMpVh/WBL7phifmk+Rq/g9vk9VfcYZbg/hs9hjyrkBk+cTf0TfJEoyML7Y05Tf5Wu2i86P92K2Zj48O3Y1OOxFHIK8Hck7BJy9idwjixRPJeSAxAxuVWxLapSF6sPhosAYMJdgTitMxOACJiSLFPtQwwu0A3WcF9bAdtANzJHfRa9obBJlJphj1AnsT9ZAew3RA5Jn7opUdkTOVEQGV2X38n9J/9ZVqdLYfFyT3i6lG9ieHSV0O8NrsrO/LWcvnJcLFy7I1q1NuXX9pgbyYy3FcoQ8YGmqNXBH5jKkO4GGFoQyM4RGaPeNWlW666tqUd/e3ZKRBrbTSoys1hUtYD3AOpxOJU+nkqW5rJ8/I5fuf7ZULn2HyNe/EZNoagFfiu6iW8GCoH/kj5hUsECuwIz15BKlrmaWLFqg1fQe2p2FnmmFflNzeNDJjEUZW0gAkmldhO4kWrKHGnxDkRXM9awxuqkusromWZ7IB//5w9J68cvkFT/8yqccPW78sJ7ENBjZsb/5tnfeCWd3O84A66IW4emGQFzOH73r1+UVD1yQ599zTlYIFsW+jVZnw7IJVUGzcQ8l7+9Kxg2q3dXCqU9e/rJc+/QXpTusSWOUSjqmkncaGkzrLSuVBMsMQcgEnqcVvflNxiPJwvU3WJIimeEAxopA+x20Nv8OhZP4O8RV3alJaKKFs0Iq/vGrIF7BmnXUTkb/CXnByhasVcc/o+ZXsIQFKxj2tmDVOnolwZqlNZqiq0etY/roYE07foUxaZdD7ZcY3Jd6qGlAf3RvqkkuxOtgBUnrxA01ZKO1Jrtf/Jo8/vgTWj+J1iMHPeKC+MS66toRrV84VFNif6hFRjZdJAjFQCInVYuDkiBcLBSFJZ6OqPGJdCnZEcdIH71xUhUKo4/SqYyqYxnVRnL/iy7Jgz/ycqFgrxxel/HeptTwXRQ11tRnF/ywWt8LC2pBUPSwjA2L1Z0FDnGdFd+4hpSWYBzUW1O48K+g/I/8YeH3YhD6UZuVTkfyQV+yyVAqjar+GVF8cieTL33ok1I7yLWHorbz0Y8NwcuQVOIJNWGCOCz9Hm5hRhTJV1zWoiNREKFi7EFGwx/OyUCqsaQVmXihLhcyMz2ytKqVS3tNhgwQ7XrAv6O/m98F12DNLOS6kK8oO8iPyo76CUO2Xfy3WnN1DFwSwmWn4IYUIiXoWrs65Jn2eKTfHxazce9Q5YKSLfy+Plvra041IzeIfCKVjB6Dod9lRTtXVCShoqrW34pWYi2qSmHcE/tZZT6MlwxHjeVCFsGHkhNaXZ81Jy6S2lJTLUOBJW+l29UxYV2dDLGuhgSSkN03lkGaaNV/um6dvdSRc/d1pLUBjBC9mNU4hcCFumf6d55L1t/SLgkE/Ku8aeNsLOrE1cXMSoUcOYwXMPRjQZ6VAENe1BcY1QDEF7zi+hR7v9KJGZQxOxLLcg2yWZHJjS25+j+PyO6Vm3T61hpvlXEi1VpbkgpJGEEOjjSSJmtiAYzW2tvUT5oQslDo0KhP1Zqf6OUr3C/jRVM/NJfKpCqt5IxaVkeUaU5G2jGCjGxCJPqsxZkz0q9V5R8/84g8+DOvl1e9/nVOvmY460++dVHnvpOvGRZkUYvwdEPAbfJPf/tBefzj/yr30Vtv2JdkOg6HXUGOUrIRc2kODqVBQPbKitYxynZ6cv1zj8uNz/+vNLZG0hmlIfCewHQUY0rZBAKy6BlGKnn4PhuXFhgcaMRQZXrYBFKD60VbCsZ21cWYC92Aggiuvad74d7kgNFPegrv0SrQRZmDo58k4WBNpjKpBKKn/RsZQ2h5HGJkKEoYCQH1pzjUgsEB4hhJS7SYhffrkXyCqBVfo/5CCYVQijNYw4j5QmdT1oIYowQyOKVyPj0taYnZkLXVM7K1SUmCA+l0NzQT8bCPWzbVjNQJbZvoOcnBqpmeIbYIN83TIxVIAy4G7UNJshw939JUWpOB1LVAKutXlYzOAwTqE7eXjGWQ9OXC/WfkwZe/SDbupRbcnvRG+7Kb92WK2ytmUbJWgUCQyVkUHz3GArJHr7pqBkEvTovigIIMBznQwo9qPuHwDERGDZ16RoSDA2qMK46/sUQAqNYqIvA4I4ZlW7In92XnI09Ia0C8UQiMZ+LcKzRmSN2QoWYcn0Q2KRXOGbvK6gkgdbh6luEuLsgz84ztMEnjj3XLVKbVpRNc18hPTBQMpEhpfXC9U2Wdy4e6bnXeyFM4JMPZWIwiDiAewYGgKaWOxA0LZfi3Wjv1MyKB0lZXdHtIQg02PbSxeoREDLLztM4alpWjV7S+SS7DSiZjDQZTWibVnDSZilS5XGAQw7jCXKIxTvuXRvS45IT/NE80tOpKK9KjDINevCBf8ZqjtVNTGVeCBZZL23hKj8+arLW7mrFHW6qxBtsFecZiP6JLRb0iwwqZmUNZP9uQs/d2ZPV8Q5JmLmsXNyTjEkhT9LwqE7I4p7hJaSZBz8ZAyPViBgnWCwD30GgNJSkH8qWXgrDftC1YWMWwr9VIyUVzovtaPycMMsivpFLN6R86lXwylko2IkiAhEShBG51e18e+9SjcuNrV6WqFeXJCq5LY2VNsoQWXEFG+KOfzw5R/aHBsLddE2mTFrLQlZcXF4mjK2CwRrKWhebi71pWle60K5OcyM6B9BOKbU9p/qAdPQ7GQ5l2OtLrNOXRrRty96u/R179xp+Sl3zvS46kxi1f3+KoeppvL+rcd/JlX4OFmR+/1RC+8Min5ed/7LWyRkFMWo0UBzaHMwcPt6M8l7tbTcnHxFhMVQGu1lqyLnVZH1eltT+V9jiR+iQcgJNKSkcMmWA1mRCLFIiOXqr00FIaEwmY5ieGjR8tX0U0cVAwIZaqUDbHB9BtM6I3HgUvT3gJi7azkJDiMNFbcqRG/J2RaYSVgDTtSjW0M6E9CVmNfC+oNj2QIE/8zSGCm0/LVUQlWBySqpCPDsnbUT8mEsGVE0gY5EOLiHL44obA8kW8TpVGuNTMaklvgBuPYOWOepoGZC0mkNpG8F5q+QwOMNxSwb349NQrjAmSgRuQA0I9ZHWyRulVx0GAVYi1xIVGM3IsQGST1qU/PJA8HUh3g5i9nmzt3ZDd4a7sVScyruOSIRs0WDiYFzSbdiwcsvoz4oZIaJjkekCv0OwZ+QgRNNEINlXXJAcVhx+fQc/IYCDjGcgT7Z6YcyDxwTYJwQ9GNmLqIF/E/SGz9QORu3ur0s44iDj4I8mhADDeFw5QLHWQHrxolAlRMn1sRojhgUeyDIEMBy74B8Kk9DHPtSaYBsFHq8wRiYo/V6J+krhpnz7iclK1QobLQng+49ULxFPk6pgOVquQgBBsjfVDs261dErI0uNGozNWYhOsnnxWnoTstvBeiD9rFK15wdkc5Tt8Jk+kUwIdvEJcZUXqmkkZ+5eOc13LeiXVGLeGZmkGcpaSvYIXEjnHQEscGP0bazXtjUppktF4ooH2xUWJzOhRsyn9yVh6hz0ZjPqhZmC9pZ+r3SFUHgJ5DnKXS9pIZDAJtf9G0pdKK5PKSqatonrTgfY6hWKP1BbNJaUitWlFVnNk8fjSoLgpYYwhDXGtmTs6QO8AEDUC3qe0xooWS9VziQapUxpDdUSMKQ3ZzzW9PAEEu4sOsU1qd9G1QhI519mQ/ZvbUp9UZaO5JnUKA9OGTOrSH4d9DkbFhY21xGqItVZtx4WFVhVdovFiSvOLdVfXL2uV657kbRp+gJREsl/LUlmZEhOYSz8ZaUbmuDYNnoKUxKpM9rKJbCZT+crhjvzpYw9rnTBqLxYvJ1/2g39h5Gt7e/tO3qI7jtAXcLEL+KXLl+Wtr/1xkX3S+e+SFu1b9NCMcd0kalO4skG7jYq20dFmvsOJVAcT6X3jppyrdqSRQdI0O13a554lY8zT0BVt6xMOqXDAhoOAI5VGI7hLittwcHNQT55uctoA47b/Qs/B4nWS5GggvpCBV9zgYuajzoPuc9zkw+cF41Q4GClZwAhCF8iathgJX1dlf3tPaw+l2gg7uASVfNH8OFKy8JRiZmH8QVl/80u/H8yKx67H4NiJ42IcfOJILV88i8NtRWjaixs34IdjkhH1d/qyurYe6jjpZ5z83HgwxGGcJBHgtn+4Jwf7hWsp4r5Sk9a5pmQ1EhuoRl6TNKOvX6pNlQmTzyY9QuGlOqbS/i2ZTntaHym956yM6hDYQLDUhKlsKddMLCxxBM0HF2ckX4TdsdKRnDN31oJ5k3Wo5GtKwHWwGBbEWclIjAHUwyaanMCn1elqoPIIi54ezpAOnlGR8f5Q6gSDc1BpShiJE7yPunG45OK6kehxJKvRlXhiOYMrEtkJlgdeSlX4Ol4yxkpgw+uk3Y9/Bxk8/u/IHpRXVPYDCvFCcvS+YwvS8VDCezg4dVtAviJpCtSJHRECw492DWQCi0mgW+GwLuZ9NNbCEhIJmO7e4pMZWbBb6V5VS3HxL4rHJNqmihCAPr0EIVkQtEGuHSwCscLlXdOK71qvComiLl4tVbdfKKFKD9KqHFYr2iy9P+3Lhx79mNy8ck3e8uqf1HWkcho7NvwXyH0NuaNsSo4MY9HOJUUu64GgavtZnoAFkj8RJ1yn7ZQEFMRAUdG1hIxq0dcBGbftYPFS4hpc0RQ47dMJYJrLBs2p9fOC9PSJfcTMWdjBIdx4AGirhMWR8i9ccbjY0P1AvxaZ9idqiaNlWLtGDGPIYA7JOex1Rscs+H+YQyEtceTHz0QNEP6hEhB0VaGzGGUb3RJzuIeHBNr3AwFFcEA7AAAI60lEQVQjqSOvSa3ZkNpaU8ZJJhMKwur8pzLQnrEUzhX56Nc+owH8t78WRSjKTkR/7jFCiZOvMnE5/vm3g2x+4l/+XT7w7j+TX3rXb8kLvvtB+2BF5Gdf8waNsYlh53rkvPPP/0S662umz/l2zJeBWZ77jl99p/zC239O1mk6e+K1LJv793/lHfK233m7ZlOWvW6f78Mf+gd5/7vfG1w/0Vr30h94qbz1N95mUqKPfeay/PFv/q7UUMZpIr/3vr84Ud/s2yvP1vX9Vpgty/qWrenJn1vk+Zmc7+c+9Yj8wdt/TR8JTcOqVxz9fA8yAJkIllqyKDN53Zt+Wn7oda8xTfuZnO9jj16Wz33q0/ITb3rjN+mNh/7yffLQe9+vF9L3fPjhO4592eXq7z/w1/LwX/1NvEAGS/IP/ugr5c2//BbTmjj5WkzQfBn4d5IrJ19l6J34+TOpVJZZeVsgW3Zl9nRz8PW1rGx4j6+vHSuXKztWLld2rFyu7Fgto1w5+bKvn8ki80zeYC1DX0ahKxu3K5UyhI5/7utrx8rlyo6Vy5UdK5crO1YuV8dYOfmyy42Trxmw8k1mB8uVtx0rlys7Vi5XdqxcruxYuVzZsXK34wmsfJPZBcc3mR0rlys7Vi5XdqxcruxYuVzZsXK5smO1KLlyy5d9DdzyNQNWvrntYC1qc5eNwJ9bhpC7d+0IHb/T5cqOmutJO1anTa6cfNnX3snXDFi5UrGDddqUStnMfb5lCDnpsyPkpG8erFw/21FblL5y8mVfAydfM2Dlm9sO1qI2d9kI/LllCDkJsiPkJGgerFxP2lE7bfrKyZd97Z18zYCVKxU7WKdNqZTN3OdbhpCTPjtCTvrmwcr1sx21RekrJ1/2NXDyNQNWvrntYC1qc5eNwJ9bhpCTIDtCToLmwcr1pB2106avnHzZ197J1wxYuVKxg3XalErZzH2+ZQg56bMj5KRvHqxcP9tRW5S+cvJlXwMnXzNg5ZvbDtaiNnfZCPy5ZQg5CbIj5CRoHqxcT9pRO236ysmXfe2dfM2AlSsVO1inTamUzdznW4aQkz47Qk765sHK9bMdtUXpKydf9jVw8jUDVr657WAtanOXjcCfW4aQkyA7Qk6C5sHK9aQdtdOmr5I8z2loP9fLBccO22kTnLKZ+3zLEPKD3Y6QH+zzYOX62Y6a6ys7Vi5XdqzuJFdOvuw4igudHSxXZnasXK7sWLlc2bFyubJj5XJlx8rlyo6Vk68TWPkmswuObzI7Vi5XdqxcruxYuVzZsXK5smPlcmXHalFy5ZYv+xq45WsGrHxz28Fa1OYuG4E/twwhd3faEXI3+jxYuZ60o3ba9JWTL/vaO/maAStXKnawTptSKZu5z7cMISd9doSc9M2DletnO2qL0ldOvuxr4ORrBqx8c9vBWtTmLhuBP7cMISdBdoScBM2DletJO2qnTV85+bKvvZOvGbBypWIH67QplbKZ+3zLEHLSZ0fISd88WLl+tqO2KH3l5Mu+Bk6+ZsDKN7cdrEVt7rIR+HPLEHISZEfISdA8WLmetKN22vSVky/72jv5mgErVyp2sE6bUimbuc+3DCEnfXaEnPTNg5XrZztqi9JXTr7sa+DkawasfHPbwVrU5i4bgT+3DCEnQXaEnATNg5XrSTtqp01fOfmyr72TrxmwcqViB+u0KZWymft8yxBy0mdHyEnfPFi5frajtih95eTLvgZOvmbAyje3HaxFbe6yEfhzyxByEmRHyEnQPFi5nrSjdtr0lZMv+9o7+ZoBK1cqdrBOm1Ipm7nPtwwhJ312hJz0zYOV62c7aovSV06+7Gvg5GsGrHxz28Fa1OYuG4E/twwhJ0F2hJwEzYOV60k7aqdNXzn5sq+9k68ZsHKlYgfrtCmVspn7fMsQctJnR8hJ3zxYuX62o7YofZVsb2/n9mE89Z2+gHbkFrWAZSPw55Yh5AedHSE/6ObByvWkHTXXV3asXK7sWC2jXDn5sq+fuLDbwVpGYS8bva9vGUJOvuwIOamfByvXG3bUXF/ZsVpGuXLyZV8/J18zYLWMwl42fFdmZQg5+bIj5ORrHqxcb9hRc31lx2oZ5crJl339nHzNgNUyCnvZ8F2ZlSHk5MuOkJOvebByvWFHzfWVHatllCsnX/b1c/I1A1bLKOxlw3dlVoaQky87Qk6+5sHK9YYdNddXdqyWUa6cfNnXz8nXDFgto7CXDd+VWRlCTr7sCDn5mgcr1xt21Fxf2bFaRrly8mVfPydfM2C1jMJeNnxXZmUIOfmyI+Tkax6sXG/YUXN9ZcdqGeXKyZd9/Zx8zYDVMgp72fBdmZUh5OTLjpCTr3mwcr1hR831lR2rZZQrJ1/29XPyNQNWyyjsZcN3ZVaGkJMvO0JOvubByvWGHTXXV3asllGunHzZ18/J1wxYLaOwlw3flVkZQk6+7Ag5+ZoHK9cbdtRcX9mxWka5cvJlXz8nXzNgtYzCXjZ8V2ZlCDn5siPk5GserFxv2FFzfWXHahnlysmXff2cfM2A1TIKe9nwXZmVIeTky46Qk695sHK9YUfN9ZUdq2WUKydf9vVz8jUDVsso7GXDd2VWhpCTLztCTr7mwcr1hh0111d2rJZRrpx82dfPydcMWC2jsJcN35VZGUJOvuwIOfmaByvXG3bUXF/ZsVpGuXLyZV8/J18zYLWMwl42fFdmZQg5+bIj5ORrHqxcb9hRc31lx2oZ5SrJ8zy3T+Gp71zGCZXNxQW2DCE/YO0I+QE7D1auN+youb6yY+VyZcfK5cqO1aLkysmXfQ1kUYtQNgR/bhlCToLsCDm5ngcrP6zsqLm+smPlcmXH6rTJlZMv+9o7+ZoBK1cqdrBOm1Ipm7nPtwwhv0zYEfLLxDxYuX62o7YofeXky74GTr5mwMo3tx2sRW3ushH4c8sQchJkR8hJ0DxYuZ60o3ba9JWTL/vaO/maAStXKnawTptSKZu5z7cMISd9doSc9M2DletnO2qL0ldOvuxr4ORrBqx8c9vBWtTmLhuBP7cMISdBdoScBM2DletJO2qnTV/9P14/QV+0TeI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Rectangle 9"/>
          <p:cNvSpPr/>
          <p:nvPr/>
        </p:nvSpPr>
        <p:spPr>
          <a:xfrm>
            <a:off x="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9144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8288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27368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36576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45720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54864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63944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73152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82296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91440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100520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109728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118872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1280160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13709650"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1463312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55538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164682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173826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1829072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192114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201258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210402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2194832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228690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23783474" y="7937"/>
            <a:ext cx="876300" cy="26209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675154" y="-438150"/>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1589554" y="-43815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3424223" y="-438152"/>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4332754" y="-43815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5247154" y="-43021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6175375" y="-43021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089775" y="-430214"/>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924444" y="-430215"/>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832975" y="-430216"/>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10747375" y="-440205"/>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12544425" y="-447208"/>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13458825" y="-447209"/>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15293494" y="-447210"/>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16202025" y="-44721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17116425" y="-43927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18044646" y="-439271"/>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18959046" y="-439272"/>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20793715" y="-43927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21702246" y="-439274"/>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22616646" y="-430213"/>
            <a:ext cx="438150" cy="1981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ubtitle 2">
            <a:extLst>
              <a:ext uri="{FF2B5EF4-FFF2-40B4-BE49-F238E27FC236}">
                <a16:creationId xmlns="" xmlns:a16="http://schemas.microsoft.com/office/drawing/2014/main" id="{4C08A12B-847C-CC42-A074-95A325256D69}"/>
              </a:ext>
            </a:extLst>
          </p:cNvPr>
          <p:cNvSpPr txBox="1">
            <a:spLocks/>
          </p:cNvSpPr>
          <p:nvPr/>
        </p:nvSpPr>
        <p:spPr>
          <a:xfrm>
            <a:off x="7993447" y="7396781"/>
            <a:ext cx="8390756" cy="492854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0"/>
              </a:spcBef>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Contact Me</a:t>
            </a:r>
          </a:p>
          <a:p>
            <a:pPr>
              <a:lnSpc>
                <a:spcPct val="100000"/>
              </a:lnSpc>
              <a:spcBef>
                <a:spcPts val="0"/>
              </a:spcBef>
            </a:pPr>
            <a:r>
              <a:rPr lang="en-US" sz="48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s.b.wells@students.uu.nl</a:t>
            </a:r>
          </a:p>
          <a:p>
            <a:pPr>
              <a:lnSpc>
                <a:spcPct val="100000"/>
              </a:lnSpc>
              <a:spcBef>
                <a:spcPts val="0"/>
              </a:spcBef>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ANOMIC Instructional Video</a:t>
            </a:r>
          </a:p>
          <a:p>
            <a:pPr>
              <a:lnSpc>
                <a:spcPct val="100000"/>
              </a:lnSpc>
              <a:spcBef>
                <a:spcPts val="0"/>
              </a:spcBef>
            </a:pPr>
            <a:r>
              <a:rPr lang="en-US" sz="48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tinyurl.com/</a:t>
            </a:r>
            <a:r>
              <a:rPr lang="en-US" sz="4800" dirty="0" err="1"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annotationtoolvideo</a:t>
            </a:r>
            <a:endParaRPr lang="en-US" sz="48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endParaRPr>
          </a:p>
          <a:p>
            <a:pPr>
              <a:lnSpc>
                <a:spcPct val="100000"/>
              </a:lnSpc>
              <a:spcBef>
                <a:spcPts val="0"/>
              </a:spcBef>
            </a:pPr>
            <a:r>
              <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ANOMIC </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GitHub Repository</a:t>
            </a:r>
          </a:p>
          <a:p>
            <a:pPr>
              <a:lnSpc>
                <a:spcPct val="100000"/>
              </a:lnSpc>
              <a:spcBef>
                <a:spcPts val="0"/>
              </a:spcBef>
            </a:pPr>
            <a:r>
              <a:rPr lang="en-US" sz="48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tinyurl.com/</a:t>
            </a:r>
            <a:r>
              <a:rPr lang="en-US" sz="4800" dirty="0" err="1"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annotationtoolrepo</a:t>
            </a:r>
            <a:endParaRPr lang="en-US" sz="4800" dirty="0">
              <a:solidFill>
                <a:srgbClr val="00CCCC"/>
              </a:solidFill>
              <a:latin typeface="Rajdhani Light" panose="02000000000000000000" pitchFamily="2" charset="0"/>
              <a:ea typeface="Lato Light" panose="020F0502020204030203" pitchFamily="34" charset="0"/>
              <a:cs typeface="Rajdhani Light" panose="02000000000000000000" pitchFamily="2" charset="0"/>
            </a:endParaRPr>
          </a:p>
        </p:txBody>
      </p:sp>
    </p:spTree>
    <p:extLst>
      <p:ext uri="{BB962C8B-B14F-4D97-AF65-F5344CB8AC3E}">
        <p14:creationId xmlns:p14="http://schemas.microsoft.com/office/powerpoint/2010/main" val="409870076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0" nodeType="withEffect">
                                  <p:stCondLst>
                                    <p:cond delay="0"/>
                                  </p:stCondLst>
                                  <p:childTnLst>
                                    <p:animMotion origin="layout" path="M -4.16667E-7 2.40741E-6 L -0.16068 2.40741E-6 " pathEditMode="relative" rAng="0" ptsTypes="AA">
                                      <p:cBhvr>
                                        <p:cTn id="9" dur="500" fill="hold"/>
                                        <p:tgtEl>
                                          <p:spTgt spid="4"/>
                                        </p:tgtEl>
                                        <p:attrNameLst>
                                          <p:attrName>ppt_x</p:attrName>
                                          <p:attrName>ppt_y</p:attrName>
                                        </p:attrNameLst>
                                      </p:cBhvr>
                                      <p:rCtr x="-8034" y="0"/>
                                    </p:animMotion>
                                  </p:childTnLst>
                                </p:cTn>
                              </p:par>
                              <p:par>
                                <p:cTn id="10" presetID="63" presetClass="path" presetSubtype="0" decel="100000" fill="hold" grpId="0" nodeType="withEffect">
                                  <p:stCondLst>
                                    <p:cond delay="0"/>
                                  </p:stCondLst>
                                  <p:childTnLst>
                                    <p:animMotion origin="layout" path="M -4.0625E-6 2.40741E-6 L 0.15267 2.40741E-6 " pathEditMode="relative" rAng="0" ptsTypes="AA">
                                      <p:cBhvr>
                                        <p:cTn id="11" dur="500" fill="hold"/>
                                        <p:tgtEl>
                                          <p:spTgt spid="15"/>
                                        </p:tgtEl>
                                        <p:attrNameLst>
                                          <p:attrName>ppt_x</p:attrName>
                                          <p:attrName>ppt_y</p:attrName>
                                        </p:attrNameLst>
                                      </p:cBhvr>
                                      <p:rCtr x="7630" y="0"/>
                                    </p:animMotion>
                                  </p:childTnLst>
                                </p:cTn>
                              </p:par>
                              <p:par>
                                <p:cTn id="12" presetID="35" presetClass="path" presetSubtype="0" decel="100000" fill="hold" grpId="0" nodeType="withEffect">
                                  <p:stCondLst>
                                    <p:cond delay="0"/>
                                  </p:stCondLst>
                                  <p:childTnLst>
                                    <p:animMotion origin="layout" path="M -4.16667E-7 2.40741E-6 L -0.16068 2.40741E-6 " pathEditMode="relative" rAng="0" ptsTypes="AA">
                                      <p:cBhvr>
                                        <p:cTn id="13" dur="500" fill="hold"/>
                                        <p:tgtEl>
                                          <p:spTgt spid="16"/>
                                        </p:tgtEl>
                                        <p:attrNameLst>
                                          <p:attrName>ppt_x</p:attrName>
                                          <p:attrName>ppt_y</p:attrName>
                                        </p:attrNameLst>
                                      </p:cBhvr>
                                      <p:rCtr x="-8034" y="0"/>
                                    </p:animMotion>
                                  </p:childTnLst>
                                </p:cTn>
                              </p:par>
                              <p:par>
                                <p:cTn id="14" presetID="63" presetClass="path" presetSubtype="0" decel="100000" fill="hold" grpId="0" nodeType="withEffect">
                                  <p:stCondLst>
                                    <p:cond delay="0"/>
                                  </p:stCondLst>
                                  <p:childTnLst>
                                    <p:animMotion origin="layout" path="M -4.0625E-6 2.40741E-6 L 0.15267 2.40741E-6 " pathEditMode="relative" rAng="0" ptsTypes="AA">
                                      <p:cBhvr>
                                        <p:cTn id="15" dur="500" fill="hold"/>
                                        <p:tgtEl>
                                          <p:spTgt spid="17"/>
                                        </p:tgtEl>
                                        <p:attrNameLst>
                                          <p:attrName>ppt_x</p:attrName>
                                          <p:attrName>ppt_y</p:attrName>
                                        </p:attrNameLst>
                                      </p:cBhvr>
                                      <p:rCtr x="7630" y="0"/>
                                    </p:animMotion>
                                  </p:childTnLst>
                                </p:cTn>
                              </p:par>
                              <p:par>
                                <p:cTn id="16" presetID="2" presetClass="entr" presetSubtype="1" decel="100000" fill="hold" grpId="0" nodeType="withEffect">
                                  <p:stCondLst>
                                    <p:cond delay="1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3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4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5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6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7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8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9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1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11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12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13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fill="hold"/>
                                        <p:tgtEl>
                                          <p:spTgt spid="27"/>
                                        </p:tgtEl>
                                        <p:attrNameLst>
                                          <p:attrName>ppt_x</p:attrName>
                                        </p:attrNameLst>
                                      </p:cBhvr>
                                      <p:tavLst>
                                        <p:tav tm="0">
                                          <p:val>
                                            <p:strVal val="#ppt_x"/>
                                          </p:val>
                                        </p:tav>
                                        <p:tav tm="100000">
                                          <p:val>
                                            <p:strVal val="#ppt_x"/>
                                          </p:val>
                                        </p:tav>
                                      </p:tavLst>
                                    </p:anim>
                                    <p:anim calcmode="lin" valueType="num">
                                      <p:cBhvr additive="base">
                                        <p:cTn id="67" dur="500" fill="hold"/>
                                        <p:tgtEl>
                                          <p:spTgt spid="27"/>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0" nodeType="withEffect">
                                  <p:stCondLst>
                                    <p:cond delay="14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fill="hold"/>
                                        <p:tgtEl>
                                          <p:spTgt spid="28"/>
                                        </p:tgtEl>
                                        <p:attrNameLst>
                                          <p:attrName>ppt_x</p:attrName>
                                        </p:attrNameLst>
                                      </p:cBhvr>
                                      <p:tavLst>
                                        <p:tav tm="0">
                                          <p:val>
                                            <p:strVal val="#ppt_x"/>
                                          </p:val>
                                        </p:tav>
                                        <p:tav tm="100000">
                                          <p:val>
                                            <p:strVal val="#ppt_x"/>
                                          </p:val>
                                        </p:tav>
                                      </p:tavLst>
                                    </p:anim>
                                    <p:anim calcmode="lin" valueType="num">
                                      <p:cBhvr additive="base">
                                        <p:cTn id="71" dur="500" fill="hold"/>
                                        <p:tgtEl>
                                          <p:spTgt spid="28"/>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0" nodeType="withEffect">
                                  <p:stCondLst>
                                    <p:cond delay="15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fill="hold"/>
                                        <p:tgtEl>
                                          <p:spTgt spid="29"/>
                                        </p:tgtEl>
                                        <p:attrNameLst>
                                          <p:attrName>ppt_x</p:attrName>
                                        </p:attrNameLst>
                                      </p:cBhvr>
                                      <p:tavLst>
                                        <p:tav tm="0">
                                          <p:val>
                                            <p:strVal val="#ppt_x"/>
                                          </p:val>
                                        </p:tav>
                                        <p:tav tm="100000">
                                          <p:val>
                                            <p:strVal val="#ppt_x"/>
                                          </p:val>
                                        </p:tav>
                                      </p:tavLst>
                                    </p:anim>
                                    <p:anim calcmode="lin" valueType="num">
                                      <p:cBhvr additive="base">
                                        <p:cTn id="75" dur="500" fill="hold"/>
                                        <p:tgtEl>
                                          <p:spTgt spid="29"/>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0" nodeType="withEffect">
                                  <p:stCondLst>
                                    <p:cond delay="16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ppt_x"/>
                                          </p:val>
                                        </p:tav>
                                        <p:tav tm="100000">
                                          <p:val>
                                            <p:strVal val="#ppt_x"/>
                                          </p:val>
                                        </p:tav>
                                      </p:tavLst>
                                    </p:anim>
                                    <p:anim calcmode="lin" valueType="num">
                                      <p:cBhvr additive="base">
                                        <p:cTn id="79" dur="500" fill="hold"/>
                                        <p:tgtEl>
                                          <p:spTgt spid="30"/>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17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180"/>
                                  </p:stCondLst>
                                  <p:childTnLst>
                                    <p:set>
                                      <p:cBhvr>
                                        <p:cTn id="85" dur="1" fill="hold">
                                          <p:stCondLst>
                                            <p:cond delay="0"/>
                                          </p:stCondLst>
                                        </p:cTn>
                                        <p:tgtEl>
                                          <p:spTgt spid="32"/>
                                        </p:tgtEl>
                                        <p:attrNameLst>
                                          <p:attrName>style.visibility</p:attrName>
                                        </p:attrNameLst>
                                      </p:cBhvr>
                                      <p:to>
                                        <p:strVal val="visible"/>
                                      </p:to>
                                    </p:set>
                                    <p:anim calcmode="lin" valueType="num">
                                      <p:cBhvr additive="base">
                                        <p:cTn id="86" dur="500" fill="hold"/>
                                        <p:tgtEl>
                                          <p:spTgt spid="32"/>
                                        </p:tgtEl>
                                        <p:attrNameLst>
                                          <p:attrName>ppt_x</p:attrName>
                                        </p:attrNameLst>
                                      </p:cBhvr>
                                      <p:tavLst>
                                        <p:tav tm="0">
                                          <p:val>
                                            <p:strVal val="#ppt_x"/>
                                          </p:val>
                                        </p:tav>
                                        <p:tav tm="100000">
                                          <p:val>
                                            <p:strVal val="#ppt_x"/>
                                          </p:val>
                                        </p:tav>
                                      </p:tavLst>
                                    </p:anim>
                                    <p:anim calcmode="lin" valueType="num">
                                      <p:cBhvr additive="base">
                                        <p:cTn id="87" dur="500" fill="hold"/>
                                        <p:tgtEl>
                                          <p:spTgt spid="32"/>
                                        </p:tgtEl>
                                        <p:attrNameLst>
                                          <p:attrName>ppt_y</p:attrName>
                                        </p:attrNameLst>
                                      </p:cBhvr>
                                      <p:tavLst>
                                        <p:tav tm="0">
                                          <p:val>
                                            <p:strVal val="0-#ppt_h/2"/>
                                          </p:val>
                                        </p:tav>
                                        <p:tav tm="100000">
                                          <p:val>
                                            <p:strVal val="#ppt_y"/>
                                          </p:val>
                                        </p:tav>
                                      </p:tavLst>
                                    </p:anim>
                                  </p:childTnLst>
                                </p:cTn>
                              </p:par>
                              <p:par>
                                <p:cTn id="88" presetID="2" presetClass="entr" presetSubtype="1" decel="100000" fill="hold" grpId="0" nodeType="withEffect">
                                  <p:stCondLst>
                                    <p:cond delay="19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20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210"/>
                                  </p:stCondLst>
                                  <p:childTnLst>
                                    <p:set>
                                      <p:cBhvr>
                                        <p:cTn id="97" dur="1" fill="hold">
                                          <p:stCondLst>
                                            <p:cond delay="0"/>
                                          </p:stCondLst>
                                        </p:cTn>
                                        <p:tgtEl>
                                          <p:spTgt spid="35"/>
                                        </p:tgtEl>
                                        <p:attrNameLst>
                                          <p:attrName>style.visibility</p:attrName>
                                        </p:attrNameLst>
                                      </p:cBhvr>
                                      <p:to>
                                        <p:strVal val="visible"/>
                                      </p:to>
                                    </p:set>
                                    <p:anim calcmode="lin" valueType="num">
                                      <p:cBhvr additive="base">
                                        <p:cTn id="98" dur="500" fill="hold"/>
                                        <p:tgtEl>
                                          <p:spTgt spid="35"/>
                                        </p:tgtEl>
                                        <p:attrNameLst>
                                          <p:attrName>ppt_x</p:attrName>
                                        </p:attrNameLst>
                                      </p:cBhvr>
                                      <p:tavLst>
                                        <p:tav tm="0">
                                          <p:val>
                                            <p:strVal val="#ppt_x"/>
                                          </p:val>
                                        </p:tav>
                                        <p:tav tm="100000">
                                          <p:val>
                                            <p:strVal val="#ppt_x"/>
                                          </p:val>
                                        </p:tav>
                                      </p:tavLst>
                                    </p:anim>
                                    <p:anim calcmode="lin" valueType="num">
                                      <p:cBhvr additive="base">
                                        <p:cTn id="99" dur="500" fill="hold"/>
                                        <p:tgtEl>
                                          <p:spTgt spid="35"/>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220"/>
                                  </p:stCondLst>
                                  <p:childTnLst>
                                    <p:set>
                                      <p:cBhvr>
                                        <p:cTn id="101" dur="1" fill="hold">
                                          <p:stCondLst>
                                            <p:cond delay="0"/>
                                          </p:stCondLst>
                                        </p:cTn>
                                        <p:tgtEl>
                                          <p:spTgt spid="36"/>
                                        </p:tgtEl>
                                        <p:attrNameLst>
                                          <p:attrName>style.visibility</p:attrName>
                                        </p:attrNameLst>
                                      </p:cBhvr>
                                      <p:to>
                                        <p:strVal val="visible"/>
                                      </p:to>
                                    </p:set>
                                    <p:anim calcmode="lin" valueType="num">
                                      <p:cBhvr additive="base">
                                        <p:cTn id="102" dur="500" fill="hold"/>
                                        <p:tgtEl>
                                          <p:spTgt spid="36"/>
                                        </p:tgtEl>
                                        <p:attrNameLst>
                                          <p:attrName>ppt_x</p:attrName>
                                        </p:attrNameLst>
                                      </p:cBhvr>
                                      <p:tavLst>
                                        <p:tav tm="0">
                                          <p:val>
                                            <p:strVal val="#ppt_x"/>
                                          </p:val>
                                        </p:tav>
                                        <p:tav tm="100000">
                                          <p:val>
                                            <p:strVal val="#ppt_x"/>
                                          </p:val>
                                        </p:tav>
                                      </p:tavLst>
                                    </p:anim>
                                    <p:anim calcmode="lin" valueType="num">
                                      <p:cBhvr additive="base">
                                        <p:cTn id="103" dur="500" fill="hold"/>
                                        <p:tgtEl>
                                          <p:spTgt spid="36"/>
                                        </p:tgtEl>
                                        <p:attrNameLst>
                                          <p:attrName>ppt_y</p:attrName>
                                        </p:attrNameLst>
                                      </p:cBhvr>
                                      <p:tavLst>
                                        <p:tav tm="0">
                                          <p:val>
                                            <p:strVal val="0-#ppt_h/2"/>
                                          </p:val>
                                        </p:tav>
                                        <p:tav tm="100000">
                                          <p:val>
                                            <p:strVal val="#ppt_y"/>
                                          </p:val>
                                        </p:tav>
                                      </p:tavLst>
                                    </p:anim>
                                  </p:childTnLst>
                                </p:cTn>
                              </p:par>
                              <p:par>
                                <p:cTn id="104" presetID="2" presetClass="entr" presetSubtype="1" decel="100000" fill="hold" grpId="0" nodeType="withEffect">
                                  <p:stCondLst>
                                    <p:cond delay="230"/>
                                  </p:stCondLst>
                                  <p:childTnLst>
                                    <p:set>
                                      <p:cBhvr>
                                        <p:cTn id="105" dur="1" fill="hold">
                                          <p:stCondLst>
                                            <p:cond delay="0"/>
                                          </p:stCondLst>
                                        </p:cTn>
                                        <p:tgtEl>
                                          <p:spTgt spid="37"/>
                                        </p:tgtEl>
                                        <p:attrNameLst>
                                          <p:attrName>style.visibility</p:attrName>
                                        </p:attrNameLst>
                                      </p:cBhvr>
                                      <p:to>
                                        <p:strVal val="visible"/>
                                      </p:to>
                                    </p:set>
                                    <p:anim calcmode="lin" valueType="num">
                                      <p:cBhvr additive="base">
                                        <p:cTn id="106" dur="500" fill="hold"/>
                                        <p:tgtEl>
                                          <p:spTgt spid="37"/>
                                        </p:tgtEl>
                                        <p:attrNameLst>
                                          <p:attrName>ppt_x</p:attrName>
                                        </p:attrNameLst>
                                      </p:cBhvr>
                                      <p:tavLst>
                                        <p:tav tm="0">
                                          <p:val>
                                            <p:strVal val="#ppt_x"/>
                                          </p:val>
                                        </p:tav>
                                        <p:tav tm="100000">
                                          <p:val>
                                            <p:strVal val="#ppt_x"/>
                                          </p:val>
                                        </p:tav>
                                      </p:tavLst>
                                    </p:anim>
                                    <p:anim calcmode="lin" valueType="num">
                                      <p:cBhvr additive="base">
                                        <p:cTn id="107" dur="500" fill="hold"/>
                                        <p:tgtEl>
                                          <p:spTgt spid="37"/>
                                        </p:tgtEl>
                                        <p:attrNameLst>
                                          <p:attrName>ppt_y</p:attrName>
                                        </p:attrNameLst>
                                      </p:cBhvr>
                                      <p:tavLst>
                                        <p:tav tm="0">
                                          <p:val>
                                            <p:strVal val="0-#ppt_h/2"/>
                                          </p:val>
                                        </p:tav>
                                        <p:tav tm="100000">
                                          <p:val>
                                            <p:strVal val="#ppt_y"/>
                                          </p:val>
                                        </p:tav>
                                      </p:tavLst>
                                    </p:anim>
                                  </p:childTnLst>
                                </p:cTn>
                              </p:par>
                              <p:par>
                                <p:cTn id="108" presetID="2" presetClass="entr" presetSubtype="1" decel="100000" fill="hold" grpId="0" nodeType="withEffect">
                                  <p:stCondLst>
                                    <p:cond delay="240"/>
                                  </p:stCondLst>
                                  <p:childTnLst>
                                    <p:set>
                                      <p:cBhvr>
                                        <p:cTn id="109" dur="1" fill="hold">
                                          <p:stCondLst>
                                            <p:cond delay="0"/>
                                          </p:stCondLst>
                                        </p:cTn>
                                        <p:tgtEl>
                                          <p:spTgt spid="38"/>
                                        </p:tgtEl>
                                        <p:attrNameLst>
                                          <p:attrName>style.visibility</p:attrName>
                                        </p:attrNameLst>
                                      </p:cBhvr>
                                      <p:to>
                                        <p:strVal val="visible"/>
                                      </p:to>
                                    </p:set>
                                    <p:anim calcmode="lin" valueType="num">
                                      <p:cBhvr additive="base">
                                        <p:cTn id="110" dur="500" fill="hold"/>
                                        <p:tgtEl>
                                          <p:spTgt spid="38"/>
                                        </p:tgtEl>
                                        <p:attrNameLst>
                                          <p:attrName>ppt_x</p:attrName>
                                        </p:attrNameLst>
                                      </p:cBhvr>
                                      <p:tavLst>
                                        <p:tav tm="0">
                                          <p:val>
                                            <p:strVal val="#ppt_x"/>
                                          </p:val>
                                        </p:tav>
                                        <p:tav tm="100000">
                                          <p:val>
                                            <p:strVal val="#ppt_x"/>
                                          </p:val>
                                        </p:tav>
                                      </p:tavLst>
                                    </p:anim>
                                    <p:anim calcmode="lin" valueType="num">
                                      <p:cBhvr additive="base">
                                        <p:cTn id="111" dur="500" fill="hold"/>
                                        <p:tgtEl>
                                          <p:spTgt spid="38"/>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250"/>
                                  </p:stCondLst>
                                  <p:childTnLst>
                                    <p:set>
                                      <p:cBhvr>
                                        <p:cTn id="113" dur="1" fill="hold">
                                          <p:stCondLst>
                                            <p:cond delay="0"/>
                                          </p:stCondLst>
                                        </p:cTn>
                                        <p:tgtEl>
                                          <p:spTgt spid="39"/>
                                        </p:tgtEl>
                                        <p:attrNameLst>
                                          <p:attrName>style.visibility</p:attrName>
                                        </p:attrNameLst>
                                      </p:cBhvr>
                                      <p:to>
                                        <p:strVal val="visible"/>
                                      </p:to>
                                    </p:set>
                                    <p:anim calcmode="lin" valueType="num">
                                      <p:cBhvr additive="base">
                                        <p:cTn id="114" dur="500" fill="hold"/>
                                        <p:tgtEl>
                                          <p:spTgt spid="39"/>
                                        </p:tgtEl>
                                        <p:attrNameLst>
                                          <p:attrName>ppt_x</p:attrName>
                                        </p:attrNameLst>
                                      </p:cBhvr>
                                      <p:tavLst>
                                        <p:tav tm="0">
                                          <p:val>
                                            <p:strVal val="#ppt_x"/>
                                          </p:val>
                                        </p:tav>
                                        <p:tav tm="100000">
                                          <p:val>
                                            <p:strVal val="#ppt_x"/>
                                          </p:val>
                                        </p:tav>
                                      </p:tavLst>
                                    </p:anim>
                                    <p:anim calcmode="lin" valueType="num">
                                      <p:cBhvr additive="base">
                                        <p:cTn id="115" dur="500" fill="hold"/>
                                        <p:tgtEl>
                                          <p:spTgt spid="39"/>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260"/>
                                  </p:stCondLst>
                                  <p:childTnLst>
                                    <p:set>
                                      <p:cBhvr>
                                        <p:cTn id="117" dur="1" fill="hold">
                                          <p:stCondLst>
                                            <p:cond delay="0"/>
                                          </p:stCondLst>
                                        </p:cTn>
                                        <p:tgtEl>
                                          <p:spTgt spid="40"/>
                                        </p:tgtEl>
                                        <p:attrNameLst>
                                          <p:attrName>style.visibility</p:attrName>
                                        </p:attrNameLst>
                                      </p:cBhvr>
                                      <p:to>
                                        <p:strVal val="visible"/>
                                      </p:to>
                                    </p:set>
                                    <p:anim calcmode="lin" valueType="num">
                                      <p:cBhvr additive="base">
                                        <p:cTn id="118" dur="500" fill="hold"/>
                                        <p:tgtEl>
                                          <p:spTgt spid="40"/>
                                        </p:tgtEl>
                                        <p:attrNameLst>
                                          <p:attrName>ppt_x</p:attrName>
                                        </p:attrNameLst>
                                      </p:cBhvr>
                                      <p:tavLst>
                                        <p:tav tm="0">
                                          <p:val>
                                            <p:strVal val="#ppt_x"/>
                                          </p:val>
                                        </p:tav>
                                        <p:tav tm="100000">
                                          <p:val>
                                            <p:strVal val="#ppt_x"/>
                                          </p:val>
                                        </p:tav>
                                      </p:tavLst>
                                    </p:anim>
                                    <p:anim calcmode="lin" valueType="num">
                                      <p:cBhvr additive="base">
                                        <p:cTn id="119" dur="500" fill="hold"/>
                                        <p:tgtEl>
                                          <p:spTgt spid="40"/>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270"/>
                                  </p:stCondLst>
                                  <p:childTnLst>
                                    <p:set>
                                      <p:cBhvr>
                                        <p:cTn id="121" dur="1" fill="hold">
                                          <p:stCondLst>
                                            <p:cond delay="0"/>
                                          </p:stCondLst>
                                        </p:cTn>
                                        <p:tgtEl>
                                          <p:spTgt spid="41"/>
                                        </p:tgtEl>
                                        <p:attrNameLst>
                                          <p:attrName>style.visibility</p:attrName>
                                        </p:attrNameLst>
                                      </p:cBhvr>
                                      <p:to>
                                        <p:strVal val="visible"/>
                                      </p:to>
                                    </p:set>
                                    <p:anim calcmode="lin" valueType="num">
                                      <p:cBhvr additive="base">
                                        <p:cTn id="122" dur="500" fill="hold"/>
                                        <p:tgtEl>
                                          <p:spTgt spid="41"/>
                                        </p:tgtEl>
                                        <p:attrNameLst>
                                          <p:attrName>ppt_x</p:attrName>
                                        </p:attrNameLst>
                                      </p:cBhvr>
                                      <p:tavLst>
                                        <p:tav tm="0">
                                          <p:val>
                                            <p:strVal val="#ppt_x"/>
                                          </p:val>
                                        </p:tav>
                                        <p:tav tm="100000">
                                          <p:val>
                                            <p:strVal val="#ppt_x"/>
                                          </p:val>
                                        </p:tav>
                                      </p:tavLst>
                                    </p:anim>
                                    <p:anim calcmode="lin" valueType="num">
                                      <p:cBhvr additive="base">
                                        <p:cTn id="123" dur="500" fill="hold"/>
                                        <p:tgtEl>
                                          <p:spTgt spid="41"/>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280"/>
                                  </p:stCondLst>
                                  <p:childTnLst>
                                    <p:set>
                                      <p:cBhvr>
                                        <p:cTn id="125" dur="1" fill="hold">
                                          <p:stCondLst>
                                            <p:cond delay="0"/>
                                          </p:stCondLst>
                                        </p:cTn>
                                        <p:tgtEl>
                                          <p:spTgt spid="42"/>
                                        </p:tgtEl>
                                        <p:attrNameLst>
                                          <p:attrName>style.visibility</p:attrName>
                                        </p:attrNameLst>
                                      </p:cBhvr>
                                      <p:to>
                                        <p:strVal val="visible"/>
                                      </p:to>
                                    </p:set>
                                    <p:anim calcmode="lin" valueType="num">
                                      <p:cBhvr additive="base">
                                        <p:cTn id="126" dur="500" fill="hold"/>
                                        <p:tgtEl>
                                          <p:spTgt spid="42"/>
                                        </p:tgtEl>
                                        <p:attrNameLst>
                                          <p:attrName>ppt_x</p:attrName>
                                        </p:attrNameLst>
                                      </p:cBhvr>
                                      <p:tavLst>
                                        <p:tav tm="0">
                                          <p:val>
                                            <p:strVal val="#ppt_x"/>
                                          </p:val>
                                        </p:tav>
                                        <p:tav tm="100000">
                                          <p:val>
                                            <p:strVal val="#ppt_x"/>
                                          </p:val>
                                        </p:tav>
                                      </p:tavLst>
                                    </p:anim>
                                    <p:anim calcmode="lin" valueType="num">
                                      <p:cBhvr additive="base">
                                        <p:cTn id="127" dur="500" fill="hold"/>
                                        <p:tgtEl>
                                          <p:spTgt spid="42"/>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290"/>
                                  </p:stCondLst>
                                  <p:childTnLst>
                                    <p:set>
                                      <p:cBhvr>
                                        <p:cTn id="129" dur="1" fill="hold">
                                          <p:stCondLst>
                                            <p:cond delay="0"/>
                                          </p:stCondLst>
                                        </p:cTn>
                                        <p:tgtEl>
                                          <p:spTgt spid="43"/>
                                        </p:tgtEl>
                                        <p:attrNameLst>
                                          <p:attrName>style.visibility</p:attrName>
                                        </p:attrNameLst>
                                      </p:cBhvr>
                                      <p:to>
                                        <p:strVal val="visible"/>
                                      </p:to>
                                    </p:set>
                                    <p:anim calcmode="lin" valueType="num">
                                      <p:cBhvr additive="base">
                                        <p:cTn id="130" dur="500" fill="hold"/>
                                        <p:tgtEl>
                                          <p:spTgt spid="43"/>
                                        </p:tgtEl>
                                        <p:attrNameLst>
                                          <p:attrName>ppt_x</p:attrName>
                                        </p:attrNameLst>
                                      </p:cBhvr>
                                      <p:tavLst>
                                        <p:tav tm="0">
                                          <p:val>
                                            <p:strVal val="#ppt_x"/>
                                          </p:val>
                                        </p:tav>
                                        <p:tav tm="100000">
                                          <p:val>
                                            <p:strVal val="#ppt_x"/>
                                          </p:val>
                                        </p:tav>
                                      </p:tavLst>
                                    </p:anim>
                                    <p:anim calcmode="lin" valueType="num">
                                      <p:cBhvr additive="base">
                                        <p:cTn id="131" dur="500" fill="hold"/>
                                        <p:tgtEl>
                                          <p:spTgt spid="43"/>
                                        </p:tgtEl>
                                        <p:attrNameLst>
                                          <p:attrName>ppt_y</p:attrName>
                                        </p:attrNameLst>
                                      </p:cBhvr>
                                      <p:tavLst>
                                        <p:tav tm="0">
                                          <p:val>
                                            <p:strVal val="0-#ppt_h/2"/>
                                          </p:val>
                                        </p:tav>
                                        <p:tav tm="100000">
                                          <p:val>
                                            <p:strVal val="#ppt_y"/>
                                          </p:val>
                                        </p:tav>
                                      </p:tavLst>
                                    </p:anim>
                                  </p:childTnLst>
                                </p:cTn>
                              </p:par>
                              <p:par>
                                <p:cTn id="132" presetID="2" presetClass="entr" presetSubtype="1" decel="100000" fill="hold" grpId="0" nodeType="withEffect">
                                  <p:stCondLst>
                                    <p:cond delay="300"/>
                                  </p:stCondLst>
                                  <p:childTnLst>
                                    <p:set>
                                      <p:cBhvr>
                                        <p:cTn id="133" dur="1" fill="hold">
                                          <p:stCondLst>
                                            <p:cond delay="0"/>
                                          </p:stCondLst>
                                        </p:cTn>
                                        <p:tgtEl>
                                          <p:spTgt spid="44"/>
                                        </p:tgtEl>
                                        <p:attrNameLst>
                                          <p:attrName>style.visibility</p:attrName>
                                        </p:attrNameLst>
                                      </p:cBhvr>
                                      <p:to>
                                        <p:strVal val="visible"/>
                                      </p:to>
                                    </p:set>
                                    <p:anim calcmode="lin" valueType="num">
                                      <p:cBhvr additive="base">
                                        <p:cTn id="134" dur="500" fill="hold"/>
                                        <p:tgtEl>
                                          <p:spTgt spid="44"/>
                                        </p:tgtEl>
                                        <p:attrNameLst>
                                          <p:attrName>ppt_x</p:attrName>
                                        </p:attrNameLst>
                                      </p:cBhvr>
                                      <p:tavLst>
                                        <p:tav tm="0">
                                          <p:val>
                                            <p:strVal val="#ppt_x"/>
                                          </p:val>
                                        </p:tav>
                                        <p:tav tm="100000">
                                          <p:val>
                                            <p:strVal val="#ppt_x"/>
                                          </p:val>
                                        </p:tav>
                                      </p:tavLst>
                                    </p:anim>
                                    <p:anim calcmode="lin" valueType="num">
                                      <p:cBhvr additive="base">
                                        <p:cTn id="135" dur="500" fill="hold"/>
                                        <p:tgtEl>
                                          <p:spTgt spid="44"/>
                                        </p:tgtEl>
                                        <p:attrNameLst>
                                          <p:attrName>ppt_y</p:attrName>
                                        </p:attrNameLst>
                                      </p:cBhvr>
                                      <p:tavLst>
                                        <p:tav tm="0">
                                          <p:val>
                                            <p:strVal val="0-#ppt_h/2"/>
                                          </p:val>
                                        </p:tav>
                                        <p:tav tm="100000">
                                          <p:val>
                                            <p:strVal val="#ppt_y"/>
                                          </p:val>
                                        </p:tav>
                                      </p:tavLst>
                                    </p:anim>
                                  </p:childTnLst>
                                </p:cTn>
                              </p:par>
                              <p:par>
                                <p:cTn id="136" presetID="2" presetClass="entr" presetSubtype="1" decel="100000" fill="hold" grpId="0" nodeType="withEffect">
                                  <p:stCondLst>
                                    <p:cond delay="310"/>
                                  </p:stCondLst>
                                  <p:childTnLst>
                                    <p:set>
                                      <p:cBhvr>
                                        <p:cTn id="137" dur="1" fill="hold">
                                          <p:stCondLst>
                                            <p:cond delay="0"/>
                                          </p:stCondLst>
                                        </p:cTn>
                                        <p:tgtEl>
                                          <p:spTgt spid="45"/>
                                        </p:tgtEl>
                                        <p:attrNameLst>
                                          <p:attrName>style.visibility</p:attrName>
                                        </p:attrNameLst>
                                      </p:cBhvr>
                                      <p:to>
                                        <p:strVal val="visible"/>
                                      </p:to>
                                    </p:set>
                                    <p:anim calcmode="lin" valueType="num">
                                      <p:cBhvr additive="base">
                                        <p:cTn id="138" dur="500" fill="hold"/>
                                        <p:tgtEl>
                                          <p:spTgt spid="45"/>
                                        </p:tgtEl>
                                        <p:attrNameLst>
                                          <p:attrName>ppt_x</p:attrName>
                                        </p:attrNameLst>
                                      </p:cBhvr>
                                      <p:tavLst>
                                        <p:tav tm="0">
                                          <p:val>
                                            <p:strVal val="#ppt_x"/>
                                          </p:val>
                                        </p:tav>
                                        <p:tav tm="100000">
                                          <p:val>
                                            <p:strVal val="#ppt_x"/>
                                          </p:val>
                                        </p:tav>
                                      </p:tavLst>
                                    </p:anim>
                                    <p:anim calcmode="lin" valueType="num">
                                      <p:cBhvr additive="base">
                                        <p:cTn id="139" dur="500" fill="hold"/>
                                        <p:tgtEl>
                                          <p:spTgt spid="45"/>
                                        </p:tgtEl>
                                        <p:attrNameLst>
                                          <p:attrName>ppt_y</p:attrName>
                                        </p:attrNameLst>
                                      </p:cBhvr>
                                      <p:tavLst>
                                        <p:tav tm="0">
                                          <p:val>
                                            <p:strVal val="0-#ppt_h/2"/>
                                          </p:val>
                                        </p:tav>
                                        <p:tav tm="100000">
                                          <p:val>
                                            <p:strVal val="#ppt_y"/>
                                          </p:val>
                                        </p:tav>
                                      </p:tavLst>
                                    </p:anim>
                                  </p:childTnLst>
                                </p:cTn>
                              </p:par>
                              <p:par>
                                <p:cTn id="140" presetID="2" presetClass="entr" presetSubtype="1" decel="100000" fill="hold" grpId="0" nodeType="withEffect">
                                  <p:stCondLst>
                                    <p:cond delay="320"/>
                                  </p:stCondLst>
                                  <p:childTnLst>
                                    <p:set>
                                      <p:cBhvr>
                                        <p:cTn id="141" dur="1" fill="hold">
                                          <p:stCondLst>
                                            <p:cond delay="0"/>
                                          </p:stCondLst>
                                        </p:cTn>
                                        <p:tgtEl>
                                          <p:spTgt spid="46"/>
                                        </p:tgtEl>
                                        <p:attrNameLst>
                                          <p:attrName>style.visibility</p:attrName>
                                        </p:attrNameLst>
                                      </p:cBhvr>
                                      <p:to>
                                        <p:strVal val="visible"/>
                                      </p:to>
                                    </p:set>
                                    <p:anim calcmode="lin" valueType="num">
                                      <p:cBhvr additive="base">
                                        <p:cTn id="142" dur="500" fill="hold"/>
                                        <p:tgtEl>
                                          <p:spTgt spid="46"/>
                                        </p:tgtEl>
                                        <p:attrNameLst>
                                          <p:attrName>ppt_x</p:attrName>
                                        </p:attrNameLst>
                                      </p:cBhvr>
                                      <p:tavLst>
                                        <p:tav tm="0">
                                          <p:val>
                                            <p:strVal val="#ppt_x"/>
                                          </p:val>
                                        </p:tav>
                                        <p:tav tm="100000">
                                          <p:val>
                                            <p:strVal val="#ppt_x"/>
                                          </p:val>
                                        </p:tav>
                                      </p:tavLst>
                                    </p:anim>
                                    <p:anim calcmode="lin" valueType="num">
                                      <p:cBhvr additive="base">
                                        <p:cTn id="143" dur="500" fill="hold"/>
                                        <p:tgtEl>
                                          <p:spTgt spid="46"/>
                                        </p:tgtEl>
                                        <p:attrNameLst>
                                          <p:attrName>ppt_y</p:attrName>
                                        </p:attrNameLst>
                                      </p:cBhvr>
                                      <p:tavLst>
                                        <p:tav tm="0">
                                          <p:val>
                                            <p:strVal val="0-#ppt_h/2"/>
                                          </p:val>
                                        </p:tav>
                                        <p:tav tm="100000">
                                          <p:val>
                                            <p:strVal val="#ppt_y"/>
                                          </p:val>
                                        </p:tav>
                                      </p:tavLst>
                                    </p:anim>
                                  </p:childTnLst>
                                </p:cTn>
                              </p:par>
                              <p:par>
                                <p:cTn id="144" presetID="2" presetClass="entr" presetSubtype="1" decel="100000" fill="hold" grpId="0" nodeType="withEffect">
                                  <p:stCondLst>
                                    <p:cond delay="330"/>
                                  </p:stCondLst>
                                  <p:childTnLst>
                                    <p:set>
                                      <p:cBhvr>
                                        <p:cTn id="145" dur="1" fill="hold">
                                          <p:stCondLst>
                                            <p:cond delay="0"/>
                                          </p:stCondLst>
                                        </p:cTn>
                                        <p:tgtEl>
                                          <p:spTgt spid="47"/>
                                        </p:tgtEl>
                                        <p:attrNameLst>
                                          <p:attrName>style.visibility</p:attrName>
                                        </p:attrNameLst>
                                      </p:cBhvr>
                                      <p:to>
                                        <p:strVal val="visible"/>
                                      </p:to>
                                    </p:set>
                                    <p:anim calcmode="lin" valueType="num">
                                      <p:cBhvr additive="base">
                                        <p:cTn id="146" dur="500" fill="hold"/>
                                        <p:tgtEl>
                                          <p:spTgt spid="47"/>
                                        </p:tgtEl>
                                        <p:attrNameLst>
                                          <p:attrName>ppt_x</p:attrName>
                                        </p:attrNameLst>
                                      </p:cBhvr>
                                      <p:tavLst>
                                        <p:tav tm="0">
                                          <p:val>
                                            <p:strVal val="#ppt_x"/>
                                          </p:val>
                                        </p:tav>
                                        <p:tav tm="100000">
                                          <p:val>
                                            <p:strVal val="#ppt_x"/>
                                          </p:val>
                                        </p:tav>
                                      </p:tavLst>
                                    </p:anim>
                                    <p:anim calcmode="lin" valueType="num">
                                      <p:cBhvr additive="base">
                                        <p:cTn id="147" dur="500" fill="hold"/>
                                        <p:tgtEl>
                                          <p:spTgt spid="47"/>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340"/>
                                  </p:stCondLst>
                                  <p:childTnLst>
                                    <p:set>
                                      <p:cBhvr>
                                        <p:cTn id="149" dur="1" fill="hold">
                                          <p:stCondLst>
                                            <p:cond delay="0"/>
                                          </p:stCondLst>
                                        </p:cTn>
                                        <p:tgtEl>
                                          <p:spTgt spid="48"/>
                                        </p:tgtEl>
                                        <p:attrNameLst>
                                          <p:attrName>style.visibility</p:attrName>
                                        </p:attrNameLst>
                                      </p:cBhvr>
                                      <p:to>
                                        <p:strVal val="visible"/>
                                      </p:to>
                                    </p:set>
                                    <p:anim calcmode="lin" valueType="num">
                                      <p:cBhvr additive="base">
                                        <p:cTn id="150" dur="500" fill="hold"/>
                                        <p:tgtEl>
                                          <p:spTgt spid="48"/>
                                        </p:tgtEl>
                                        <p:attrNameLst>
                                          <p:attrName>ppt_x</p:attrName>
                                        </p:attrNameLst>
                                      </p:cBhvr>
                                      <p:tavLst>
                                        <p:tav tm="0">
                                          <p:val>
                                            <p:strVal val="#ppt_x"/>
                                          </p:val>
                                        </p:tav>
                                        <p:tav tm="100000">
                                          <p:val>
                                            <p:strVal val="#ppt_x"/>
                                          </p:val>
                                        </p:tav>
                                      </p:tavLst>
                                    </p:anim>
                                    <p:anim calcmode="lin" valueType="num">
                                      <p:cBhvr additive="base">
                                        <p:cTn id="151" dur="500" fill="hold"/>
                                        <p:tgtEl>
                                          <p:spTgt spid="48"/>
                                        </p:tgtEl>
                                        <p:attrNameLst>
                                          <p:attrName>ppt_y</p:attrName>
                                        </p:attrNameLst>
                                      </p:cBhvr>
                                      <p:tavLst>
                                        <p:tav tm="0">
                                          <p:val>
                                            <p:strVal val="0-#ppt_h/2"/>
                                          </p:val>
                                        </p:tav>
                                        <p:tav tm="100000">
                                          <p:val>
                                            <p:strVal val="#ppt_y"/>
                                          </p:val>
                                        </p:tav>
                                      </p:tavLst>
                                    </p:anim>
                                  </p:childTnLst>
                                </p:cTn>
                              </p:par>
                              <p:par>
                                <p:cTn id="152" presetID="2" presetClass="entr" presetSubtype="1" decel="100000" fill="hold" grpId="0" nodeType="withEffect">
                                  <p:stCondLst>
                                    <p:cond delay="350"/>
                                  </p:stCondLst>
                                  <p:childTnLst>
                                    <p:set>
                                      <p:cBhvr>
                                        <p:cTn id="153" dur="1" fill="hold">
                                          <p:stCondLst>
                                            <p:cond delay="0"/>
                                          </p:stCondLst>
                                        </p:cTn>
                                        <p:tgtEl>
                                          <p:spTgt spid="49"/>
                                        </p:tgtEl>
                                        <p:attrNameLst>
                                          <p:attrName>style.visibility</p:attrName>
                                        </p:attrNameLst>
                                      </p:cBhvr>
                                      <p:to>
                                        <p:strVal val="visible"/>
                                      </p:to>
                                    </p:set>
                                    <p:anim calcmode="lin" valueType="num">
                                      <p:cBhvr additive="base">
                                        <p:cTn id="154" dur="500" fill="hold"/>
                                        <p:tgtEl>
                                          <p:spTgt spid="49"/>
                                        </p:tgtEl>
                                        <p:attrNameLst>
                                          <p:attrName>ppt_x</p:attrName>
                                        </p:attrNameLst>
                                      </p:cBhvr>
                                      <p:tavLst>
                                        <p:tav tm="0">
                                          <p:val>
                                            <p:strVal val="#ppt_x"/>
                                          </p:val>
                                        </p:tav>
                                        <p:tav tm="100000">
                                          <p:val>
                                            <p:strVal val="#ppt_x"/>
                                          </p:val>
                                        </p:tav>
                                      </p:tavLst>
                                    </p:anim>
                                    <p:anim calcmode="lin" valueType="num">
                                      <p:cBhvr additive="base">
                                        <p:cTn id="155" dur="500" fill="hold"/>
                                        <p:tgtEl>
                                          <p:spTgt spid="49"/>
                                        </p:tgtEl>
                                        <p:attrNameLst>
                                          <p:attrName>ppt_y</p:attrName>
                                        </p:attrNameLst>
                                      </p:cBhvr>
                                      <p:tavLst>
                                        <p:tav tm="0">
                                          <p:val>
                                            <p:strVal val="0-#ppt_h/2"/>
                                          </p:val>
                                        </p:tav>
                                        <p:tav tm="100000">
                                          <p:val>
                                            <p:strVal val="#ppt_y"/>
                                          </p:val>
                                        </p:tav>
                                      </p:tavLst>
                                    </p:anim>
                                  </p:childTnLst>
                                </p:cTn>
                              </p:par>
                              <p:par>
                                <p:cTn id="156" presetID="2" presetClass="entr" presetSubtype="1" decel="100000" fill="hold" grpId="0" nodeType="withEffect">
                                  <p:stCondLst>
                                    <p:cond delay="360"/>
                                  </p:stCondLst>
                                  <p:childTnLst>
                                    <p:set>
                                      <p:cBhvr>
                                        <p:cTn id="157" dur="1" fill="hold">
                                          <p:stCondLst>
                                            <p:cond delay="0"/>
                                          </p:stCondLst>
                                        </p:cTn>
                                        <p:tgtEl>
                                          <p:spTgt spid="50"/>
                                        </p:tgtEl>
                                        <p:attrNameLst>
                                          <p:attrName>style.visibility</p:attrName>
                                        </p:attrNameLst>
                                      </p:cBhvr>
                                      <p:to>
                                        <p:strVal val="visible"/>
                                      </p:to>
                                    </p:set>
                                    <p:anim calcmode="lin" valueType="num">
                                      <p:cBhvr additive="base">
                                        <p:cTn id="158" dur="500" fill="hold"/>
                                        <p:tgtEl>
                                          <p:spTgt spid="50"/>
                                        </p:tgtEl>
                                        <p:attrNameLst>
                                          <p:attrName>ppt_x</p:attrName>
                                        </p:attrNameLst>
                                      </p:cBhvr>
                                      <p:tavLst>
                                        <p:tav tm="0">
                                          <p:val>
                                            <p:strVal val="#ppt_x"/>
                                          </p:val>
                                        </p:tav>
                                        <p:tav tm="100000">
                                          <p:val>
                                            <p:strVal val="#ppt_x"/>
                                          </p:val>
                                        </p:tav>
                                      </p:tavLst>
                                    </p:anim>
                                    <p:anim calcmode="lin" valueType="num">
                                      <p:cBhvr additive="base">
                                        <p:cTn id="159" dur="500" fill="hold"/>
                                        <p:tgtEl>
                                          <p:spTgt spid="50"/>
                                        </p:tgtEl>
                                        <p:attrNameLst>
                                          <p:attrName>ppt_y</p:attrName>
                                        </p:attrNameLst>
                                      </p:cBhvr>
                                      <p:tavLst>
                                        <p:tav tm="0">
                                          <p:val>
                                            <p:strVal val="0-#ppt_h/2"/>
                                          </p:val>
                                        </p:tav>
                                        <p:tav tm="100000">
                                          <p:val>
                                            <p:strVal val="#ppt_y"/>
                                          </p:val>
                                        </p:tav>
                                      </p:tavLst>
                                    </p:anim>
                                  </p:childTnLst>
                                </p:cTn>
                              </p:par>
                              <p:par>
                                <p:cTn id="160" presetID="2" presetClass="entr" presetSubtype="1" decel="100000" fill="hold" grpId="0" nodeType="withEffect">
                                  <p:stCondLst>
                                    <p:cond delay="370"/>
                                  </p:stCondLst>
                                  <p:childTnLst>
                                    <p:set>
                                      <p:cBhvr>
                                        <p:cTn id="161" dur="1" fill="hold">
                                          <p:stCondLst>
                                            <p:cond delay="0"/>
                                          </p:stCondLst>
                                        </p:cTn>
                                        <p:tgtEl>
                                          <p:spTgt spid="51"/>
                                        </p:tgtEl>
                                        <p:attrNameLst>
                                          <p:attrName>style.visibility</p:attrName>
                                        </p:attrNameLst>
                                      </p:cBhvr>
                                      <p:to>
                                        <p:strVal val="visible"/>
                                      </p:to>
                                    </p:set>
                                    <p:anim calcmode="lin" valueType="num">
                                      <p:cBhvr additive="base">
                                        <p:cTn id="162" dur="500" fill="hold"/>
                                        <p:tgtEl>
                                          <p:spTgt spid="51"/>
                                        </p:tgtEl>
                                        <p:attrNameLst>
                                          <p:attrName>ppt_x</p:attrName>
                                        </p:attrNameLst>
                                      </p:cBhvr>
                                      <p:tavLst>
                                        <p:tav tm="0">
                                          <p:val>
                                            <p:strVal val="#ppt_x"/>
                                          </p:val>
                                        </p:tav>
                                        <p:tav tm="100000">
                                          <p:val>
                                            <p:strVal val="#ppt_x"/>
                                          </p:val>
                                        </p:tav>
                                      </p:tavLst>
                                    </p:anim>
                                    <p:anim calcmode="lin" valueType="num">
                                      <p:cBhvr additive="base">
                                        <p:cTn id="163" dur="500" fill="hold"/>
                                        <p:tgtEl>
                                          <p:spTgt spid="51"/>
                                        </p:tgtEl>
                                        <p:attrNameLst>
                                          <p:attrName>ppt_y</p:attrName>
                                        </p:attrNameLst>
                                      </p:cBhvr>
                                      <p:tavLst>
                                        <p:tav tm="0">
                                          <p:val>
                                            <p:strVal val="0-#ppt_h/2"/>
                                          </p:val>
                                        </p:tav>
                                        <p:tav tm="100000">
                                          <p:val>
                                            <p:strVal val="#ppt_y"/>
                                          </p:val>
                                        </p:tav>
                                      </p:tavLst>
                                    </p:anim>
                                  </p:childTnLst>
                                </p:cTn>
                              </p:par>
                              <p:par>
                                <p:cTn id="164" presetID="2" presetClass="entr" presetSubtype="1" decel="100000" fill="hold" grpId="0" nodeType="withEffect">
                                  <p:stCondLst>
                                    <p:cond delay="380"/>
                                  </p:stCondLst>
                                  <p:childTnLst>
                                    <p:set>
                                      <p:cBhvr>
                                        <p:cTn id="165" dur="1" fill="hold">
                                          <p:stCondLst>
                                            <p:cond delay="0"/>
                                          </p:stCondLst>
                                        </p:cTn>
                                        <p:tgtEl>
                                          <p:spTgt spid="52"/>
                                        </p:tgtEl>
                                        <p:attrNameLst>
                                          <p:attrName>style.visibility</p:attrName>
                                        </p:attrNameLst>
                                      </p:cBhvr>
                                      <p:to>
                                        <p:strVal val="visible"/>
                                      </p:to>
                                    </p:set>
                                    <p:anim calcmode="lin" valueType="num">
                                      <p:cBhvr additive="base">
                                        <p:cTn id="166" dur="500" fill="hold"/>
                                        <p:tgtEl>
                                          <p:spTgt spid="52"/>
                                        </p:tgtEl>
                                        <p:attrNameLst>
                                          <p:attrName>ppt_x</p:attrName>
                                        </p:attrNameLst>
                                      </p:cBhvr>
                                      <p:tavLst>
                                        <p:tav tm="0">
                                          <p:val>
                                            <p:strVal val="#ppt_x"/>
                                          </p:val>
                                        </p:tav>
                                        <p:tav tm="100000">
                                          <p:val>
                                            <p:strVal val="#ppt_x"/>
                                          </p:val>
                                        </p:tav>
                                      </p:tavLst>
                                    </p:anim>
                                    <p:anim calcmode="lin" valueType="num">
                                      <p:cBhvr additive="base">
                                        <p:cTn id="167" dur="500" fill="hold"/>
                                        <p:tgtEl>
                                          <p:spTgt spid="52"/>
                                        </p:tgtEl>
                                        <p:attrNameLst>
                                          <p:attrName>ppt_y</p:attrName>
                                        </p:attrNameLst>
                                      </p:cBhvr>
                                      <p:tavLst>
                                        <p:tav tm="0">
                                          <p:val>
                                            <p:strVal val="0-#ppt_h/2"/>
                                          </p:val>
                                        </p:tav>
                                        <p:tav tm="100000">
                                          <p:val>
                                            <p:strVal val="#ppt_y"/>
                                          </p:val>
                                        </p:tav>
                                      </p:tavLst>
                                    </p:anim>
                                  </p:childTnLst>
                                </p:cTn>
                              </p:par>
                              <p:par>
                                <p:cTn id="168" presetID="2" presetClass="entr" presetSubtype="1" decel="100000" fill="hold" grpId="0" nodeType="withEffect">
                                  <p:stCondLst>
                                    <p:cond delay="390"/>
                                  </p:stCondLst>
                                  <p:childTnLst>
                                    <p:set>
                                      <p:cBhvr>
                                        <p:cTn id="169" dur="1" fill="hold">
                                          <p:stCondLst>
                                            <p:cond delay="0"/>
                                          </p:stCondLst>
                                        </p:cTn>
                                        <p:tgtEl>
                                          <p:spTgt spid="53"/>
                                        </p:tgtEl>
                                        <p:attrNameLst>
                                          <p:attrName>style.visibility</p:attrName>
                                        </p:attrNameLst>
                                      </p:cBhvr>
                                      <p:to>
                                        <p:strVal val="visible"/>
                                      </p:to>
                                    </p:set>
                                    <p:anim calcmode="lin" valueType="num">
                                      <p:cBhvr additive="base">
                                        <p:cTn id="170" dur="500" fill="hold"/>
                                        <p:tgtEl>
                                          <p:spTgt spid="53"/>
                                        </p:tgtEl>
                                        <p:attrNameLst>
                                          <p:attrName>ppt_x</p:attrName>
                                        </p:attrNameLst>
                                      </p:cBhvr>
                                      <p:tavLst>
                                        <p:tav tm="0">
                                          <p:val>
                                            <p:strVal val="#ppt_x"/>
                                          </p:val>
                                        </p:tav>
                                        <p:tav tm="100000">
                                          <p:val>
                                            <p:strVal val="#ppt_x"/>
                                          </p:val>
                                        </p:tav>
                                      </p:tavLst>
                                    </p:anim>
                                    <p:anim calcmode="lin" valueType="num">
                                      <p:cBhvr additive="base">
                                        <p:cTn id="171" dur="500" fill="hold"/>
                                        <p:tgtEl>
                                          <p:spTgt spid="53"/>
                                        </p:tgtEl>
                                        <p:attrNameLst>
                                          <p:attrName>ppt_y</p:attrName>
                                        </p:attrNameLst>
                                      </p:cBhvr>
                                      <p:tavLst>
                                        <p:tav tm="0">
                                          <p:val>
                                            <p:strVal val="0-#ppt_h/2"/>
                                          </p:val>
                                        </p:tav>
                                        <p:tav tm="100000">
                                          <p:val>
                                            <p:strVal val="#ppt_y"/>
                                          </p:val>
                                        </p:tav>
                                      </p:tavLst>
                                    </p:anim>
                                  </p:childTnLst>
                                </p:cTn>
                              </p:par>
                              <p:par>
                                <p:cTn id="172" presetID="2" presetClass="entr" presetSubtype="1" decel="100000" fill="hold" grpId="0" nodeType="withEffect">
                                  <p:stCondLst>
                                    <p:cond delay="400"/>
                                  </p:stCondLst>
                                  <p:childTnLst>
                                    <p:set>
                                      <p:cBhvr>
                                        <p:cTn id="173" dur="1" fill="hold">
                                          <p:stCondLst>
                                            <p:cond delay="0"/>
                                          </p:stCondLst>
                                        </p:cTn>
                                        <p:tgtEl>
                                          <p:spTgt spid="54"/>
                                        </p:tgtEl>
                                        <p:attrNameLst>
                                          <p:attrName>style.visibility</p:attrName>
                                        </p:attrNameLst>
                                      </p:cBhvr>
                                      <p:to>
                                        <p:strVal val="visible"/>
                                      </p:to>
                                    </p:set>
                                    <p:anim calcmode="lin" valueType="num">
                                      <p:cBhvr additive="base">
                                        <p:cTn id="174" dur="500" fill="hold"/>
                                        <p:tgtEl>
                                          <p:spTgt spid="54"/>
                                        </p:tgtEl>
                                        <p:attrNameLst>
                                          <p:attrName>ppt_x</p:attrName>
                                        </p:attrNameLst>
                                      </p:cBhvr>
                                      <p:tavLst>
                                        <p:tav tm="0">
                                          <p:val>
                                            <p:strVal val="#ppt_x"/>
                                          </p:val>
                                        </p:tav>
                                        <p:tav tm="100000">
                                          <p:val>
                                            <p:strVal val="#ppt_x"/>
                                          </p:val>
                                        </p:tav>
                                      </p:tavLst>
                                    </p:anim>
                                    <p:anim calcmode="lin" valueType="num">
                                      <p:cBhvr additive="base">
                                        <p:cTn id="175" dur="500" fill="hold"/>
                                        <p:tgtEl>
                                          <p:spTgt spid="54"/>
                                        </p:tgtEl>
                                        <p:attrNameLst>
                                          <p:attrName>ppt_y</p:attrName>
                                        </p:attrNameLst>
                                      </p:cBhvr>
                                      <p:tavLst>
                                        <p:tav tm="0">
                                          <p:val>
                                            <p:strVal val="0-#ppt_h/2"/>
                                          </p:val>
                                        </p:tav>
                                        <p:tav tm="100000">
                                          <p:val>
                                            <p:strVal val="#ppt_y"/>
                                          </p:val>
                                        </p:tav>
                                      </p:tavLst>
                                    </p:anim>
                                  </p:childTnLst>
                                </p:cTn>
                              </p:par>
                              <p:par>
                                <p:cTn id="176" presetID="2" presetClass="entr" presetSubtype="1" decel="100000" fill="hold" grpId="0" nodeType="withEffect">
                                  <p:stCondLst>
                                    <p:cond delay="410"/>
                                  </p:stCondLst>
                                  <p:childTnLst>
                                    <p:set>
                                      <p:cBhvr>
                                        <p:cTn id="177" dur="1" fill="hold">
                                          <p:stCondLst>
                                            <p:cond delay="0"/>
                                          </p:stCondLst>
                                        </p:cTn>
                                        <p:tgtEl>
                                          <p:spTgt spid="55"/>
                                        </p:tgtEl>
                                        <p:attrNameLst>
                                          <p:attrName>style.visibility</p:attrName>
                                        </p:attrNameLst>
                                      </p:cBhvr>
                                      <p:to>
                                        <p:strVal val="visible"/>
                                      </p:to>
                                    </p:set>
                                    <p:anim calcmode="lin" valueType="num">
                                      <p:cBhvr additive="base">
                                        <p:cTn id="178" dur="500" fill="hold"/>
                                        <p:tgtEl>
                                          <p:spTgt spid="55"/>
                                        </p:tgtEl>
                                        <p:attrNameLst>
                                          <p:attrName>ppt_x</p:attrName>
                                        </p:attrNameLst>
                                      </p:cBhvr>
                                      <p:tavLst>
                                        <p:tav tm="0">
                                          <p:val>
                                            <p:strVal val="#ppt_x"/>
                                          </p:val>
                                        </p:tav>
                                        <p:tav tm="100000">
                                          <p:val>
                                            <p:strVal val="#ppt_x"/>
                                          </p:val>
                                        </p:tav>
                                      </p:tavLst>
                                    </p:anim>
                                    <p:anim calcmode="lin" valueType="num">
                                      <p:cBhvr additive="base">
                                        <p:cTn id="179" dur="500" fill="hold"/>
                                        <p:tgtEl>
                                          <p:spTgt spid="55"/>
                                        </p:tgtEl>
                                        <p:attrNameLst>
                                          <p:attrName>ppt_y</p:attrName>
                                        </p:attrNameLst>
                                      </p:cBhvr>
                                      <p:tavLst>
                                        <p:tav tm="0">
                                          <p:val>
                                            <p:strVal val="0-#ppt_h/2"/>
                                          </p:val>
                                        </p:tav>
                                        <p:tav tm="100000">
                                          <p:val>
                                            <p:strVal val="#ppt_y"/>
                                          </p:val>
                                        </p:tav>
                                      </p:tavLst>
                                    </p:anim>
                                  </p:childTnLst>
                                </p:cTn>
                              </p:par>
                              <p:par>
                                <p:cTn id="180" presetID="2" presetClass="entr" presetSubtype="1" decel="100000" fill="hold" grpId="0" nodeType="withEffect">
                                  <p:stCondLst>
                                    <p:cond delay="420"/>
                                  </p:stCondLst>
                                  <p:childTnLst>
                                    <p:set>
                                      <p:cBhvr>
                                        <p:cTn id="181" dur="1" fill="hold">
                                          <p:stCondLst>
                                            <p:cond delay="0"/>
                                          </p:stCondLst>
                                        </p:cTn>
                                        <p:tgtEl>
                                          <p:spTgt spid="56"/>
                                        </p:tgtEl>
                                        <p:attrNameLst>
                                          <p:attrName>style.visibility</p:attrName>
                                        </p:attrNameLst>
                                      </p:cBhvr>
                                      <p:to>
                                        <p:strVal val="visible"/>
                                      </p:to>
                                    </p:set>
                                    <p:anim calcmode="lin" valueType="num">
                                      <p:cBhvr additive="base">
                                        <p:cTn id="182" dur="500" fill="hold"/>
                                        <p:tgtEl>
                                          <p:spTgt spid="56"/>
                                        </p:tgtEl>
                                        <p:attrNameLst>
                                          <p:attrName>ppt_x</p:attrName>
                                        </p:attrNameLst>
                                      </p:cBhvr>
                                      <p:tavLst>
                                        <p:tav tm="0">
                                          <p:val>
                                            <p:strVal val="#ppt_x"/>
                                          </p:val>
                                        </p:tav>
                                        <p:tav tm="100000">
                                          <p:val>
                                            <p:strVal val="#ppt_x"/>
                                          </p:val>
                                        </p:tav>
                                      </p:tavLst>
                                    </p:anim>
                                    <p:anim calcmode="lin" valueType="num">
                                      <p:cBhvr additive="base">
                                        <p:cTn id="183" dur="500" fill="hold"/>
                                        <p:tgtEl>
                                          <p:spTgt spid="56"/>
                                        </p:tgtEl>
                                        <p:attrNameLst>
                                          <p:attrName>ppt_y</p:attrName>
                                        </p:attrNameLst>
                                      </p:cBhvr>
                                      <p:tavLst>
                                        <p:tav tm="0">
                                          <p:val>
                                            <p:strVal val="0-#ppt_h/2"/>
                                          </p:val>
                                        </p:tav>
                                        <p:tav tm="100000">
                                          <p:val>
                                            <p:strVal val="#ppt_y"/>
                                          </p:val>
                                        </p:tav>
                                      </p:tavLst>
                                    </p:anim>
                                  </p:childTnLst>
                                </p:cTn>
                              </p:par>
                              <p:par>
                                <p:cTn id="184" presetID="2" presetClass="entr" presetSubtype="1" decel="100000" fill="hold" grpId="0" nodeType="withEffect">
                                  <p:stCondLst>
                                    <p:cond delay="430"/>
                                  </p:stCondLst>
                                  <p:childTnLst>
                                    <p:set>
                                      <p:cBhvr>
                                        <p:cTn id="185" dur="1" fill="hold">
                                          <p:stCondLst>
                                            <p:cond delay="0"/>
                                          </p:stCondLst>
                                        </p:cTn>
                                        <p:tgtEl>
                                          <p:spTgt spid="57"/>
                                        </p:tgtEl>
                                        <p:attrNameLst>
                                          <p:attrName>style.visibility</p:attrName>
                                        </p:attrNameLst>
                                      </p:cBhvr>
                                      <p:to>
                                        <p:strVal val="visible"/>
                                      </p:to>
                                    </p:set>
                                    <p:anim calcmode="lin" valueType="num">
                                      <p:cBhvr additive="base">
                                        <p:cTn id="186" dur="500" fill="hold"/>
                                        <p:tgtEl>
                                          <p:spTgt spid="57"/>
                                        </p:tgtEl>
                                        <p:attrNameLst>
                                          <p:attrName>ppt_x</p:attrName>
                                        </p:attrNameLst>
                                      </p:cBhvr>
                                      <p:tavLst>
                                        <p:tav tm="0">
                                          <p:val>
                                            <p:strVal val="#ppt_x"/>
                                          </p:val>
                                        </p:tav>
                                        <p:tav tm="100000">
                                          <p:val>
                                            <p:strVal val="#ppt_x"/>
                                          </p:val>
                                        </p:tav>
                                      </p:tavLst>
                                    </p:anim>
                                    <p:anim calcmode="lin" valueType="num">
                                      <p:cBhvr additive="base">
                                        <p:cTn id="187" dur="500" fill="hold"/>
                                        <p:tgtEl>
                                          <p:spTgt spid="57"/>
                                        </p:tgtEl>
                                        <p:attrNameLst>
                                          <p:attrName>ppt_y</p:attrName>
                                        </p:attrNameLst>
                                      </p:cBhvr>
                                      <p:tavLst>
                                        <p:tav tm="0">
                                          <p:val>
                                            <p:strVal val="0-#ppt_h/2"/>
                                          </p:val>
                                        </p:tav>
                                        <p:tav tm="100000">
                                          <p:val>
                                            <p:strVal val="#ppt_y"/>
                                          </p:val>
                                        </p:tav>
                                      </p:tavLst>
                                    </p:anim>
                                  </p:childTnLst>
                                </p:cTn>
                              </p:par>
                              <p:par>
                                <p:cTn id="188" presetID="2" presetClass="entr" presetSubtype="1" decel="100000" fill="hold" grpId="0" nodeType="withEffect">
                                  <p:stCondLst>
                                    <p:cond delay="440"/>
                                  </p:stCondLst>
                                  <p:childTnLst>
                                    <p:set>
                                      <p:cBhvr>
                                        <p:cTn id="189" dur="1" fill="hold">
                                          <p:stCondLst>
                                            <p:cond delay="0"/>
                                          </p:stCondLst>
                                        </p:cTn>
                                        <p:tgtEl>
                                          <p:spTgt spid="58"/>
                                        </p:tgtEl>
                                        <p:attrNameLst>
                                          <p:attrName>style.visibility</p:attrName>
                                        </p:attrNameLst>
                                      </p:cBhvr>
                                      <p:to>
                                        <p:strVal val="visible"/>
                                      </p:to>
                                    </p:set>
                                    <p:anim calcmode="lin" valueType="num">
                                      <p:cBhvr additive="base">
                                        <p:cTn id="190" dur="500" fill="hold"/>
                                        <p:tgtEl>
                                          <p:spTgt spid="58"/>
                                        </p:tgtEl>
                                        <p:attrNameLst>
                                          <p:attrName>ppt_x</p:attrName>
                                        </p:attrNameLst>
                                      </p:cBhvr>
                                      <p:tavLst>
                                        <p:tav tm="0">
                                          <p:val>
                                            <p:strVal val="#ppt_x"/>
                                          </p:val>
                                        </p:tav>
                                        <p:tav tm="100000">
                                          <p:val>
                                            <p:strVal val="#ppt_x"/>
                                          </p:val>
                                        </p:tav>
                                      </p:tavLst>
                                    </p:anim>
                                    <p:anim calcmode="lin" valueType="num">
                                      <p:cBhvr additive="base">
                                        <p:cTn id="191" dur="500" fill="hold"/>
                                        <p:tgtEl>
                                          <p:spTgt spid="58"/>
                                        </p:tgtEl>
                                        <p:attrNameLst>
                                          <p:attrName>ppt_y</p:attrName>
                                        </p:attrNameLst>
                                      </p:cBhvr>
                                      <p:tavLst>
                                        <p:tav tm="0">
                                          <p:val>
                                            <p:strVal val="0-#ppt_h/2"/>
                                          </p:val>
                                        </p:tav>
                                        <p:tav tm="100000">
                                          <p:val>
                                            <p:strVal val="#ppt_y"/>
                                          </p:val>
                                        </p:tav>
                                      </p:tavLst>
                                    </p:anim>
                                  </p:childTnLst>
                                </p:cTn>
                              </p:par>
                              <p:par>
                                <p:cTn id="192" presetID="2" presetClass="entr" presetSubtype="1" decel="100000" fill="hold" grpId="0" nodeType="withEffect">
                                  <p:stCondLst>
                                    <p:cond delay="450"/>
                                  </p:stCondLst>
                                  <p:childTnLst>
                                    <p:set>
                                      <p:cBhvr>
                                        <p:cTn id="193" dur="1" fill="hold">
                                          <p:stCondLst>
                                            <p:cond delay="0"/>
                                          </p:stCondLst>
                                        </p:cTn>
                                        <p:tgtEl>
                                          <p:spTgt spid="59"/>
                                        </p:tgtEl>
                                        <p:attrNameLst>
                                          <p:attrName>style.visibility</p:attrName>
                                        </p:attrNameLst>
                                      </p:cBhvr>
                                      <p:to>
                                        <p:strVal val="visible"/>
                                      </p:to>
                                    </p:set>
                                    <p:anim calcmode="lin" valueType="num">
                                      <p:cBhvr additive="base">
                                        <p:cTn id="194" dur="500" fill="hold"/>
                                        <p:tgtEl>
                                          <p:spTgt spid="59"/>
                                        </p:tgtEl>
                                        <p:attrNameLst>
                                          <p:attrName>ppt_x</p:attrName>
                                        </p:attrNameLst>
                                      </p:cBhvr>
                                      <p:tavLst>
                                        <p:tav tm="0">
                                          <p:val>
                                            <p:strVal val="#ppt_x"/>
                                          </p:val>
                                        </p:tav>
                                        <p:tav tm="100000">
                                          <p:val>
                                            <p:strVal val="#ppt_x"/>
                                          </p:val>
                                        </p:tav>
                                      </p:tavLst>
                                    </p:anim>
                                    <p:anim calcmode="lin" valueType="num">
                                      <p:cBhvr additive="base">
                                        <p:cTn id="195" dur="500" fill="hold"/>
                                        <p:tgtEl>
                                          <p:spTgt spid="59"/>
                                        </p:tgtEl>
                                        <p:attrNameLst>
                                          <p:attrName>ppt_y</p:attrName>
                                        </p:attrNameLst>
                                      </p:cBhvr>
                                      <p:tavLst>
                                        <p:tav tm="0">
                                          <p:val>
                                            <p:strVal val="0-#ppt_h/2"/>
                                          </p:val>
                                        </p:tav>
                                        <p:tav tm="100000">
                                          <p:val>
                                            <p:strVal val="#ppt_y"/>
                                          </p:val>
                                        </p:tav>
                                      </p:tavLst>
                                    </p:anim>
                                  </p:childTnLst>
                                </p:cTn>
                              </p:par>
                              <p:par>
                                <p:cTn id="196" presetID="2" presetClass="entr" presetSubtype="1" decel="100000" fill="hold" grpId="0" nodeType="withEffect">
                                  <p:stCondLst>
                                    <p:cond delay="460"/>
                                  </p:stCondLst>
                                  <p:childTnLst>
                                    <p:set>
                                      <p:cBhvr>
                                        <p:cTn id="197" dur="1" fill="hold">
                                          <p:stCondLst>
                                            <p:cond delay="0"/>
                                          </p:stCondLst>
                                        </p:cTn>
                                        <p:tgtEl>
                                          <p:spTgt spid="60"/>
                                        </p:tgtEl>
                                        <p:attrNameLst>
                                          <p:attrName>style.visibility</p:attrName>
                                        </p:attrNameLst>
                                      </p:cBhvr>
                                      <p:to>
                                        <p:strVal val="visible"/>
                                      </p:to>
                                    </p:set>
                                    <p:anim calcmode="lin" valueType="num">
                                      <p:cBhvr additive="base">
                                        <p:cTn id="198" dur="500" fill="hold"/>
                                        <p:tgtEl>
                                          <p:spTgt spid="60"/>
                                        </p:tgtEl>
                                        <p:attrNameLst>
                                          <p:attrName>ppt_x</p:attrName>
                                        </p:attrNameLst>
                                      </p:cBhvr>
                                      <p:tavLst>
                                        <p:tav tm="0">
                                          <p:val>
                                            <p:strVal val="#ppt_x"/>
                                          </p:val>
                                        </p:tav>
                                        <p:tav tm="100000">
                                          <p:val>
                                            <p:strVal val="#ppt_x"/>
                                          </p:val>
                                        </p:tav>
                                      </p:tavLst>
                                    </p:anim>
                                    <p:anim calcmode="lin" valueType="num">
                                      <p:cBhvr additive="base">
                                        <p:cTn id="199" dur="500" fill="hold"/>
                                        <p:tgtEl>
                                          <p:spTgt spid="60"/>
                                        </p:tgtEl>
                                        <p:attrNameLst>
                                          <p:attrName>ppt_y</p:attrName>
                                        </p:attrNameLst>
                                      </p:cBhvr>
                                      <p:tavLst>
                                        <p:tav tm="0">
                                          <p:val>
                                            <p:strVal val="0-#ppt_h/2"/>
                                          </p:val>
                                        </p:tav>
                                        <p:tav tm="100000">
                                          <p:val>
                                            <p:strVal val="#ppt_y"/>
                                          </p:val>
                                        </p:tav>
                                      </p:tavLst>
                                    </p:anim>
                                  </p:childTnLst>
                                </p:cTn>
                              </p:par>
                              <p:par>
                                <p:cTn id="200" presetID="2" presetClass="entr" presetSubtype="1" decel="100000" fill="hold" grpId="0" nodeType="withEffect">
                                  <p:stCondLst>
                                    <p:cond delay="0"/>
                                  </p:stCondLst>
                                  <p:childTnLst>
                                    <p:set>
                                      <p:cBhvr>
                                        <p:cTn id="201" dur="1" fill="hold">
                                          <p:stCondLst>
                                            <p:cond delay="0"/>
                                          </p:stCondLst>
                                        </p:cTn>
                                        <p:tgtEl>
                                          <p:spTgt spid="10"/>
                                        </p:tgtEl>
                                        <p:attrNameLst>
                                          <p:attrName>style.visibility</p:attrName>
                                        </p:attrNameLst>
                                      </p:cBhvr>
                                      <p:to>
                                        <p:strVal val="visible"/>
                                      </p:to>
                                    </p:set>
                                    <p:anim calcmode="lin" valueType="num">
                                      <p:cBhvr additive="base">
                                        <p:cTn id="202" dur="500" fill="hold"/>
                                        <p:tgtEl>
                                          <p:spTgt spid="10"/>
                                        </p:tgtEl>
                                        <p:attrNameLst>
                                          <p:attrName>ppt_x</p:attrName>
                                        </p:attrNameLst>
                                      </p:cBhvr>
                                      <p:tavLst>
                                        <p:tav tm="0">
                                          <p:val>
                                            <p:strVal val="#ppt_x"/>
                                          </p:val>
                                        </p:tav>
                                        <p:tav tm="100000">
                                          <p:val>
                                            <p:strVal val="#ppt_x"/>
                                          </p:val>
                                        </p:tav>
                                      </p:tavLst>
                                    </p:anim>
                                    <p:anim calcmode="lin" valueType="num">
                                      <p:cBhvr additive="base">
                                        <p:cTn id="203" dur="500" fill="hold"/>
                                        <p:tgtEl>
                                          <p:spTgt spid="10"/>
                                        </p:tgtEl>
                                        <p:attrNameLst>
                                          <p:attrName>ppt_y</p:attrName>
                                        </p:attrNameLst>
                                      </p:cBhvr>
                                      <p:tavLst>
                                        <p:tav tm="0">
                                          <p:val>
                                            <p:strVal val="0-#ppt_h/2"/>
                                          </p:val>
                                        </p:tav>
                                        <p:tav tm="100000">
                                          <p:val>
                                            <p:strVal val="#ppt_y"/>
                                          </p:val>
                                        </p:tav>
                                      </p:tavLst>
                                    </p:anim>
                                  </p:childTnLst>
                                </p:cTn>
                              </p:par>
                              <p:par>
                                <p:cTn id="204" presetID="2" presetClass="entr" presetSubtype="4" decel="100000" fill="hold" nodeType="withEffect">
                                  <p:stCondLst>
                                    <p:cond delay="0"/>
                                  </p:stCondLst>
                                  <p:childTnLst>
                                    <p:set>
                                      <p:cBhvr>
                                        <p:cTn id="205" dur="1" fill="hold">
                                          <p:stCondLst>
                                            <p:cond delay="0"/>
                                          </p:stCondLst>
                                        </p:cTn>
                                        <p:tgtEl>
                                          <p:spTgt spid="62">
                                            <p:txEl>
                                              <p:pRg st="0" end="0"/>
                                            </p:txEl>
                                          </p:spTgt>
                                        </p:tgtEl>
                                        <p:attrNameLst>
                                          <p:attrName>style.visibility</p:attrName>
                                        </p:attrNameLst>
                                      </p:cBhvr>
                                      <p:to>
                                        <p:strVal val="visible"/>
                                      </p:to>
                                    </p:set>
                                    <p:anim calcmode="lin" valueType="num">
                                      <p:cBhvr additive="base">
                                        <p:cTn id="20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207" dur="500" fill="hold"/>
                                        <p:tgtEl>
                                          <p:spTgt spid="62">
                                            <p:txEl>
                                              <p:pRg st="0" end="0"/>
                                            </p:txEl>
                                          </p:spTgt>
                                        </p:tgtEl>
                                        <p:attrNameLst>
                                          <p:attrName>ppt_y</p:attrName>
                                        </p:attrNameLst>
                                      </p:cBhvr>
                                      <p:tavLst>
                                        <p:tav tm="0">
                                          <p:val>
                                            <p:strVal val="1+#ppt_h/2"/>
                                          </p:val>
                                        </p:tav>
                                        <p:tav tm="100000">
                                          <p:val>
                                            <p:strVal val="#ppt_y"/>
                                          </p:val>
                                        </p:tav>
                                      </p:tavLst>
                                    </p:anim>
                                  </p:childTnLst>
                                </p:cTn>
                              </p:par>
                              <p:par>
                                <p:cTn id="208" presetID="2" presetClass="entr" presetSubtype="4" decel="100000" fill="hold" nodeType="withEffect">
                                  <p:stCondLst>
                                    <p:cond delay="250"/>
                                  </p:stCondLst>
                                  <p:childTnLst>
                                    <p:set>
                                      <p:cBhvr>
                                        <p:cTn id="209" dur="1" fill="hold">
                                          <p:stCondLst>
                                            <p:cond delay="0"/>
                                          </p:stCondLst>
                                        </p:cTn>
                                        <p:tgtEl>
                                          <p:spTgt spid="62">
                                            <p:txEl>
                                              <p:pRg st="1" end="1"/>
                                            </p:txEl>
                                          </p:spTgt>
                                        </p:tgtEl>
                                        <p:attrNameLst>
                                          <p:attrName>style.visibility</p:attrName>
                                        </p:attrNameLst>
                                      </p:cBhvr>
                                      <p:to>
                                        <p:strVal val="visible"/>
                                      </p:to>
                                    </p:set>
                                    <p:anim calcmode="lin" valueType="num">
                                      <p:cBhvr additive="base">
                                        <p:cTn id="210" dur="500" fill="hold"/>
                                        <p:tgtEl>
                                          <p:spTgt spid="62">
                                            <p:txEl>
                                              <p:pRg st="1" end="1"/>
                                            </p:txEl>
                                          </p:spTgt>
                                        </p:tgtEl>
                                        <p:attrNameLst>
                                          <p:attrName>ppt_x</p:attrName>
                                        </p:attrNameLst>
                                      </p:cBhvr>
                                      <p:tavLst>
                                        <p:tav tm="0">
                                          <p:val>
                                            <p:strVal val="#ppt_x"/>
                                          </p:val>
                                        </p:tav>
                                        <p:tav tm="100000">
                                          <p:val>
                                            <p:strVal val="#ppt_x"/>
                                          </p:val>
                                        </p:tav>
                                      </p:tavLst>
                                    </p:anim>
                                    <p:anim calcmode="lin" valueType="num">
                                      <p:cBhvr additive="base">
                                        <p:cTn id="211" dur="500" fill="hold"/>
                                        <p:tgtEl>
                                          <p:spTgt spid="62">
                                            <p:txEl>
                                              <p:pRg st="1" end="1"/>
                                            </p:txEl>
                                          </p:spTgt>
                                        </p:tgtEl>
                                        <p:attrNameLst>
                                          <p:attrName>ppt_y</p:attrName>
                                        </p:attrNameLst>
                                      </p:cBhvr>
                                      <p:tavLst>
                                        <p:tav tm="0">
                                          <p:val>
                                            <p:strVal val="1+#ppt_h/2"/>
                                          </p:val>
                                        </p:tav>
                                        <p:tav tm="100000">
                                          <p:val>
                                            <p:strVal val="#ppt_y"/>
                                          </p:val>
                                        </p:tav>
                                      </p:tavLst>
                                    </p:anim>
                                  </p:childTnLst>
                                </p:cTn>
                              </p:par>
                              <p:par>
                                <p:cTn id="212" presetID="2" presetClass="entr" presetSubtype="4" decel="100000" fill="hold" nodeType="withEffect">
                                  <p:stCondLst>
                                    <p:cond delay="500"/>
                                  </p:stCondLst>
                                  <p:childTnLst>
                                    <p:set>
                                      <p:cBhvr>
                                        <p:cTn id="213" dur="1" fill="hold">
                                          <p:stCondLst>
                                            <p:cond delay="0"/>
                                          </p:stCondLst>
                                        </p:cTn>
                                        <p:tgtEl>
                                          <p:spTgt spid="62">
                                            <p:txEl>
                                              <p:pRg st="2" end="2"/>
                                            </p:txEl>
                                          </p:spTgt>
                                        </p:tgtEl>
                                        <p:attrNameLst>
                                          <p:attrName>style.visibility</p:attrName>
                                        </p:attrNameLst>
                                      </p:cBhvr>
                                      <p:to>
                                        <p:strVal val="visible"/>
                                      </p:to>
                                    </p:set>
                                    <p:anim calcmode="lin" valueType="num">
                                      <p:cBhvr additive="base">
                                        <p:cTn id="214" dur="500" fill="hold"/>
                                        <p:tgtEl>
                                          <p:spTgt spid="62">
                                            <p:txEl>
                                              <p:pRg st="2" end="2"/>
                                            </p:txEl>
                                          </p:spTgt>
                                        </p:tgtEl>
                                        <p:attrNameLst>
                                          <p:attrName>ppt_x</p:attrName>
                                        </p:attrNameLst>
                                      </p:cBhvr>
                                      <p:tavLst>
                                        <p:tav tm="0">
                                          <p:val>
                                            <p:strVal val="#ppt_x"/>
                                          </p:val>
                                        </p:tav>
                                        <p:tav tm="100000">
                                          <p:val>
                                            <p:strVal val="#ppt_x"/>
                                          </p:val>
                                        </p:tav>
                                      </p:tavLst>
                                    </p:anim>
                                    <p:anim calcmode="lin" valueType="num">
                                      <p:cBhvr additive="base">
                                        <p:cTn id="215" dur="500" fill="hold"/>
                                        <p:tgtEl>
                                          <p:spTgt spid="62">
                                            <p:txEl>
                                              <p:pRg st="2" end="2"/>
                                            </p:txEl>
                                          </p:spTgt>
                                        </p:tgtEl>
                                        <p:attrNameLst>
                                          <p:attrName>ppt_y</p:attrName>
                                        </p:attrNameLst>
                                      </p:cBhvr>
                                      <p:tavLst>
                                        <p:tav tm="0">
                                          <p:val>
                                            <p:strVal val="1+#ppt_h/2"/>
                                          </p:val>
                                        </p:tav>
                                        <p:tav tm="100000">
                                          <p:val>
                                            <p:strVal val="#ppt_y"/>
                                          </p:val>
                                        </p:tav>
                                      </p:tavLst>
                                    </p:anim>
                                  </p:childTnLst>
                                </p:cTn>
                              </p:par>
                              <p:par>
                                <p:cTn id="216" presetID="2" presetClass="entr" presetSubtype="4" decel="100000" fill="hold" nodeType="withEffect">
                                  <p:stCondLst>
                                    <p:cond delay="750"/>
                                  </p:stCondLst>
                                  <p:childTnLst>
                                    <p:set>
                                      <p:cBhvr>
                                        <p:cTn id="217" dur="1" fill="hold">
                                          <p:stCondLst>
                                            <p:cond delay="0"/>
                                          </p:stCondLst>
                                        </p:cTn>
                                        <p:tgtEl>
                                          <p:spTgt spid="62">
                                            <p:txEl>
                                              <p:pRg st="3" end="3"/>
                                            </p:txEl>
                                          </p:spTgt>
                                        </p:tgtEl>
                                        <p:attrNameLst>
                                          <p:attrName>style.visibility</p:attrName>
                                        </p:attrNameLst>
                                      </p:cBhvr>
                                      <p:to>
                                        <p:strVal val="visible"/>
                                      </p:to>
                                    </p:set>
                                    <p:anim calcmode="lin" valueType="num">
                                      <p:cBhvr additive="base">
                                        <p:cTn id="218" dur="500" fill="hold"/>
                                        <p:tgtEl>
                                          <p:spTgt spid="62">
                                            <p:txEl>
                                              <p:pRg st="3" end="3"/>
                                            </p:txEl>
                                          </p:spTgt>
                                        </p:tgtEl>
                                        <p:attrNameLst>
                                          <p:attrName>ppt_x</p:attrName>
                                        </p:attrNameLst>
                                      </p:cBhvr>
                                      <p:tavLst>
                                        <p:tav tm="0">
                                          <p:val>
                                            <p:strVal val="#ppt_x"/>
                                          </p:val>
                                        </p:tav>
                                        <p:tav tm="100000">
                                          <p:val>
                                            <p:strVal val="#ppt_x"/>
                                          </p:val>
                                        </p:tav>
                                      </p:tavLst>
                                    </p:anim>
                                    <p:anim calcmode="lin" valueType="num">
                                      <p:cBhvr additive="base">
                                        <p:cTn id="219" dur="500" fill="hold"/>
                                        <p:tgtEl>
                                          <p:spTgt spid="62">
                                            <p:txEl>
                                              <p:pRg st="3" end="3"/>
                                            </p:txEl>
                                          </p:spTgt>
                                        </p:tgtEl>
                                        <p:attrNameLst>
                                          <p:attrName>ppt_y</p:attrName>
                                        </p:attrNameLst>
                                      </p:cBhvr>
                                      <p:tavLst>
                                        <p:tav tm="0">
                                          <p:val>
                                            <p:strVal val="1+#ppt_h/2"/>
                                          </p:val>
                                        </p:tav>
                                        <p:tav tm="100000">
                                          <p:val>
                                            <p:strVal val="#ppt_y"/>
                                          </p:val>
                                        </p:tav>
                                      </p:tavLst>
                                    </p:anim>
                                  </p:childTnLst>
                                </p:cTn>
                              </p:par>
                              <p:par>
                                <p:cTn id="220" presetID="2" presetClass="entr" presetSubtype="4" decel="100000" fill="hold" nodeType="withEffect">
                                  <p:stCondLst>
                                    <p:cond delay="1000"/>
                                  </p:stCondLst>
                                  <p:childTnLst>
                                    <p:set>
                                      <p:cBhvr>
                                        <p:cTn id="221" dur="1" fill="hold">
                                          <p:stCondLst>
                                            <p:cond delay="0"/>
                                          </p:stCondLst>
                                        </p:cTn>
                                        <p:tgtEl>
                                          <p:spTgt spid="62">
                                            <p:txEl>
                                              <p:pRg st="4" end="4"/>
                                            </p:txEl>
                                          </p:spTgt>
                                        </p:tgtEl>
                                        <p:attrNameLst>
                                          <p:attrName>style.visibility</p:attrName>
                                        </p:attrNameLst>
                                      </p:cBhvr>
                                      <p:to>
                                        <p:strVal val="visible"/>
                                      </p:to>
                                    </p:set>
                                    <p:anim calcmode="lin" valueType="num">
                                      <p:cBhvr additive="base">
                                        <p:cTn id="222" dur="500" fill="hold"/>
                                        <p:tgtEl>
                                          <p:spTgt spid="62">
                                            <p:txEl>
                                              <p:pRg st="4" end="4"/>
                                            </p:txEl>
                                          </p:spTgt>
                                        </p:tgtEl>
                                        <p:attrNameLst>
                                          <p:attrName>ppt_x</p:attrName>
                                        </p:attrNameLst>
                                      </p:cBhvr>
                                      <p:tavLst>
                                        <p:tav tm="0">
                                          <p:val>
                                            <p:strVal val="#ppt_x"/>
                                          </p:val>
                                        </p:tav>
                                        <p:tav tm="100000">
                                          <p:val>
                                            <p:strVal val="#ppt_x"/>
                                          </p:val>
                                        </p:tav>
                                      </p:tavLst>
                                    </p:anim>
                                    <p:anim calcmode="lin" valueType="num">
                                      <p:cBhvr additive="base">
                                        <p:cTn id="223" dur="500" fill="hold"/>
                                        <p:tgtEl>
                                          <p:spTgt spid="62">
                                            <p:txEl>
                                              <p:pRg st="4" end="4"/>
                                            </p:txEl>
                                          </p:spTgt>
                                        </p:tgtEl>
                                        <p:attrNameLst>
                                          <p:attrName>ppt_y</p:attrName>
                                        </p:attrNameLst>
                                      </p:cBhvr>
                                      <p:tavLst>
                                        <p:tav tm="0">
                                          <p:val>
                                            <p:strVal val="1+#ppt_h/2"/>
                                          </p:val>
                                        </p:tav>
                                        <p:tav tm="100000">
                                          <p:val>
                                            <p:strVal val="#ppt_y"/>
                                          </p:val>
                                        </p:tav>
                                      </p:tavLst>
                                    </p:anim>
                                  </p:childTnLst>
                                </p:cTn>
                              </p:par>
                              <p:par>
                                <p:cTn id="224" presetID="2" presetClass="entr" presetSubtype="4" decel="100000" fill="hold" nodeType="withEffect">
                                  <p:stCondLst>
                                    <p:cond delay="1250"/>
                                  </p:stCondLst>
                                  <p:childTnLst>
                                    <p:set>
                                      <p:cBhvr>
                                        <p:cTn id="225" dur="1" fill="hold">
                                          <p:stCondLst>
                                            <p:cond delay="0"/>
                                          </p:stCondLst>
                                        </p:cTn>
                                        <p:tgtEl>
                                          <p:spTgt spid="62">
                                            <p:txEl>
                                              <p:pRg st="5" end="5"/>
                                            </p:txEl>
                                          </p:spTgt>
                                        </p:tgtEl>
                                        <p:attrNameLst>
                                          <p:attrName>style.visibility</p:attrName>
                                        </p:attrNameLst>
                                      </p:cBhvr>
                                      <p:to>
                                        <p:strVal val="visible"/>
                                      </p:to>
                                    </p:set>
                                    <p:anim calcmode="lin" valueType="num">
                                      <p:cBhvr additive="base">
                                        <p:cTn id="226" dur="500" fill="hold"/>
                                        <p:tgtEl>
                                          <p:spTgt spid="62">
                                            <p:txEl>
                                              <p:pRg st="5" end="5"/>
                                            </p:txEl>
                                          </p:spTgt>
                                        </p:tgtEl>
                                        <p:attrNameLst>
                                          <p:attrName>ppt_x</p:attrName>
                                        </p:attrNameLst>
                                      </p:cBhvr>
                                      <p:tavLst>
                                        <p:tav tm="0">
                                          <p:val>
                                            <p:strVal val="#ppt_x"/>
                                          </p:val>
                                        </p:tav>
                                        <p:tav tm="100000">
                                          <p:val>
                                            <p:strVal val="#ppt_x"/>
                                          </p:val>
                                        </p:tav>
                                      </p:tavLst>
                                    </p:anim>
                                    <p:anim calcmode="lin" valueType="num">
                                      <p:cBhvr additive="base">
                                        <p:cTn id="227" dur="500" fill="hold"/>
                                        <p:tgtEl>
                                          <p:spTgt spid="6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15" grpId="0" animBg="1"/>
      <p:bldP spid="16" grpId="0" animBg="1"/>
      <p:bldP spid="17" grpId="0" animBg="1"/>
      <p:bldP spid="10" grpId="0" animBg="1"/>
      <p:bldP spid="11" grpId="0" animBg="1"/>
      <p:bldP spid="12" grpId="0" animBg="1"/>
      <p:bldP spid="13" grpId="0" animBg="1"/>
      <p:bldP spid="14" grpId="0" animBg="1"/>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TextBox 16"/>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Areas</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pic>
        <p:nvPicPr>
          <p:cNvPr id="1028" name="Picture 4"/>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3659" y="5087474"/>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232151" y="4164144"/>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Pattern Recognition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nvGrpSpPr>
          <p:cNvPr id="5" name="Group 4"/>
          <p:cNvGrpSpPr/>
          <p:nvPr/>
        </p:nvGrpSpPr>
        <p:grpSpPr>
          <a:xfrm>
            <a:off x="16662485" y="4164144"/>
            <a:ext cx="6483016" cy="5783330"/>
            <a:chOff x="15607041" y="4164144"/>
            <a:chExt cx="6483016" cy="5783330"/>
          </a:xfrm>
        </p:grpSpPr>
        <p:pic>
          <p:nvPicPr>
            <p:cNvPr id="4" name="Picture 2" descr="Related image"/>
            <p:cNvPicPr>
              <a:picLocks noChangeArrowheads="1"/>
            </p:cNvPicPr>
            <p:nvPr/>
          </p:nvPicPr>
          <p:blipFill rotWithShape="1">
            <a:blip r:embed="rId4" cstate="email">
              <a:extLst>
                <a:ext uri="{28A0092B-C50C-407E-A947-70E740481C1C}">
                  <a14:useLocalDpi xmlns:a14="http://schemas.microsoft.com/office/drawing/2010/main" val="0"/>
                </a:ext>
              </a:extLst>
            </a:blip>
            <a:srcRect l="23425" t="286" r="9112" b="-1"/>
            <a:stretch/>
          </p:blipFill>
          <p:spPr bwMode="auto">
            <a:xfrm>
              <a:off x="16418549" y="5087474"/>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607041" y="4164144"/>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HCI</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sp>
        <p:nvSpPr>
          <p:cNvPr id="14" name="Rectangle 13"/>
          <p:cNvSpPr/>
          <p:nvPr/>
        </p:nvSpPr>
        <p:spPr>
          <a:xfrm>
            <a:off x="407690" y="3356364"/>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7690" y="11184458"/>
            <a:ext cx="7883526" cy="38017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444645" y="7723153"/>
            <a:ext cx="9450262"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What is                                        ?</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nvGrpSpPr>
          <p:cNvPr id="16" name="Group 15"/>
          <p:cNvGrpSpPr/>
          <p:nvPr/>
        </p:nvGrpSpPr>
        <p:grpSpPr>
          <a:xfrm>
            <a:off x="8947318" y="4164144"/>
            <a:ext cx="6483016" cy="5783330"/>
            <a:chOff x="1928517" y="4186832"/>
            <a:chExt cx="6483016" cy="5783330"/>
          </a:xfrm>
        </p:grpSpPr>
        <p:pic>
          <p:nvPicPr>
            <p:cNvPr id="18" name="Picture 2" descr="Image result for music writing"/>
            <p:cNvPicPr>
              <a:picLocks noChangeArrowheads="1"/>
            </p:cNvPicPr>
            <p:nvPr/>
          </p:nvPicPr>
          <p:blipFill rotWithShape="1">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l="19402" r="25714"/>
            <a:stretch/>
          </p:blipFill>
          <p:spPr bwMode="auto">
            <a:xfrm>
              <a:off x="2740025" y="5110162"/>
              <a:ext cx="4860000" cy="4860000"/>
            </a:xfrm>
            <a:prstGeom prst="roundRect">
              <a:avLst>
                <a:gd name="adj" fmla="val 5431"/>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928517" y="4186832"/>
              <a:ext cx="6483016"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Music Annotation</a:t>
              </a:r>
              <a:endParaRPr lang="en-US" sz="5400" dirty="0">
                <a:solidFill>
                  <a:schemeClr val="bg1">
                    <a:lumMod val="95000"/>
                  </a:schemeClr>
                </a:solidFill>
                <a:latin typeface="Exo 2 Light" panose="00000400000000000000" pitchFamily="2" charset="0"/>
                <a:ea typeface="Lato Light" charset="0"/>
                <a:cs typeface="Lato Light" charset="0"/>
              </a:endParaRPr>
            </a:p>
          </p:txBody>
        </p:sp>
      </p:grpSp>
    </p:spTree>
    <p:extLst>
      <p:ext uri="{BB962C8B-B14F-4D97-AF65-F5344CB8AC3E}">
        <p14:creationId xmlns:p14="http://schemas.microsoft.com/office/powerpoint/2010/main" val="21844076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100000" fill="hold" grpId="1" nodeType="withEffect">
                                  <p:stCondLst>
                                    <p:cond delay="0"/>
                                  </p:stCondLst>
                                  <p:childTnLst>
                                    <p:anim calcmode="lin" valueType="num">
                                      <p:cBhvr additive="base">
                                        <p:cTn id="6" dur="500"/>
                                        <p:tgtEl>
                                          <p:spTgt spid="17"/>
                                        </p:tgtEl>
                                        <p:attrNameLst>
                                          <p:attrName>ppt_x</p:attrName>
                                        </p:attrNameLst>
                                      </p:cBhvr>
                                      <p:tavLst>
                                        <p:tav tm="0">
                                          <p:val>
                                            <p:strVal val="ppt_x"/>
                                          </p:val>
                                        </p:tav>
                                        <p:tav tm="100000">
                                          <p:val>
                                            <p:strVal val="ppt_x"/>
                                          </p:val>
                                        </p:tav>
                                      </p:tavLst>
                                    </p:anim>
                                    <p:anim calcmode="lin" valueType="num">
                                      <p:cBhvr additive="base">
                                        <p:cTn id="7" dur="500"/>
                                        <p:tgtEl>
                                          <p:spTgt spid="17"/>
                                        </p:tgtEl>
                                        <p:attrNameLst>
                                          <p:attrName>ppt_y</p:attrName>
                                        </p:attrNameLst>
                                      </p:cBhvr>
                                      <p:tavLst>
                                        <p:tav tm="0">
                                          <p:val>
                                            <p:strVal val="ppt_y"/>
                                          </p:val>
                                        </p:tav>
                                        <p:tav tm="100000">
                                          <p:val>
                                            <p:strVal val="0-ppt_h/2"/>
                                          </p:val>
                                        </p:tav>
                                      </p:tavLst>
                                    </p:anim>
                                    <p:set>
                                      <p:cBhvr>
                                        <p:cTn id="8" dur="1" fill="hold">
                                          <p:stCondLst>
                                            <p:cond delay="499"/>
                                          </p:stCondLst>
                                        </p:cTn>
                                        <p:tgtEl>
                                          <p:spTgt spid="17"/>
                                        </p:tgtEl>
                                        <p:attrNameLst>
                                          <p:attrName>style.visibility</p:attrName>
                                        </p:attrNameLst>
                                      </p:cBhvr>
                                      <p:to>
                                        <p:strVal val="hidden"/>
                                      </p:to>
                                    </p:set>
                                  </p:childTnLst>
                                </p:cTn>
                              </p:par>
                              <p:par>
                                <p:cTn id="9" presetID="2" presetClass="exit" presetSubtype="1" accel="100000" fill="hold" grpId="0" nodeType="withEffect">
                                  <p:stCondLst>
                                    <p:cond delay="0"/>
                                  </p:stCondLst>
                                  <p:childTnLst>
                                    <p:anim calcmode="lin" valueType="num">
                                      <p:cBhvr additive="base">
                                        <p:cTn id="10" dur="500"/>
                                        <p:tgtEl>
                                          <p:spTgt spid="13"/>
                                        </p:tgtEl>
                                        <p:attrNameLst>
                                          <p:attrName>ppt_x</p:attrName>
                                        </p:attrNameLst>
                                      </p:cBhvr>
                                      <p:tavLst>
                                        <p:tav tm="0">
                                          <p:val>
                                            <p:strVal val="ppt_x"/>
                                          </p:val>
                                        </p:tav>
                                        <p:tav tm="100000">
                                          <p:val>
                                            <p:strVal val="ppt_x"/>
                                          </p:val>
                                        </p:tav>
                                      </p:tavLst>
                                    </p:anim>
                                    <p:anim calcmode="lin" valueType="num">
                                      <p:cBhvr additive="base">
                                        <p:cTn id="11" dur="500"/>
                                        <p:tgtEl>
                                          <p:spTgt spid="13"/>
                                        </p:tgtEl>
                                        <p:attrNameLst>
                                          <p:attrName>ppt_y</p:attrName>
                                        </p:attrNameLst>
                                      </p:cBhvr>
                                      <p:tavLst>
                                        <p:tav tm="0">
                                          <p:val>
                                            <p:strVal val="ppt_y"/>
                                          </p:val>
                                        </p:tav>
                                        <p:tav tm="100000">
                                          <p:val>
                                            <p:strVal val="0-ppt_h/2"/>
                                          </p:val>
                                        </p:tav>
                                      </p:tavLst>
                                    </p:anim>
                                    <p:set>
                                      <p:cBhvr>
                                        <p:cTn id="12" dur="1" fill="hold">
                                          <p:stCondLst>
                                            <p:cond delay="499"/>
                                          </p:stCondLst>
                                        </p:cTn>
                                        <p:tgtEl>
                                          <p:spTgt spid="13"/>
                                        </p:tgtEl>
                                        <p:attrNameLst>
                                          <p:attrName>style.visibility</p:attrName>
                                        </p:attrNameLst>
                                      </p:cBhvr>
                                      <p:to>
                                        <p:strVal val="hidden"/>
                                      </p:to>
                                    </p:set>
                                  </p:childTnLst>
                                </p:cTn>
                              </p:par>
                              <p:par>
                                <p:cTn id="13" presetID="2" presetClass="exit" presetSubtype="8" accel="100000" fill="hold" grpId="0" nodeType="withEffect">
                                  <p:stCondLst>
                                    <p:cond delay="0"/>
                                  </p:stCondLst>
                                  <p:childTnLst>
                                    <p:anim calcmode="lin" valueType="num">
                                      <p:cBhvr additive="base">
                                        <p:cTn id="14" dur="250"/>
                                        <p:tgtEl>
                                          <p:spTgt spid="14"/>
                                        </p:tgtEl>
                                        <p:attrNameLst>
                                          <p:attrName>ppt_x</p:attrName>
                                        </p:attrNameLst>
                                      </p:cBhvr>
                                      <p:tavLst>
                                        <p:tav tm="0">
                                          <p:val>
                                            <p:strVal val="ppt_x"/>
                                          </p:val>
                                        </p:tav>
                                        <p:tav tm="100000">
                                          <p:val>
                                            <p:strVal val="0-ppt_w/2"/>
                                          </p:val>
                                        </p:tav>
                                      </p:tavLst>
                                    </p:anim>
                                    <p:anim calcmode="lin" valueType="num">
                                      <p:cBhvr additive="base">
                                        <p:cTn id="15" dur="250"/>
                                        <p:tgtEl>
                                          <p:spTgt spid="14"/>
                                        </p:tgtEl>
                                        <p:attrNameLst>
                                          <p:attrName>ppt_y</p:attrName>
                                        </p:attrNameLst>
                                      </p:cBhvr>
                                      <p:tavLst>
                                        <p:tav tm="0">
                                          <p:val>
                                            <p:strVal val="ppt_y"/>
                                          </p:val>
                                        </p:tav>
                                        <p:tav tm="100000">
                                          <p:val>
                                            <p:strVal val="ppt_y"/>
                                          </p:val>
                                        </p:tav>
                                      </p:tavLst>
                                    </p:anim>
                                    <p:set>
                                      <p:cBhvr>
                                        <p:cTn id="16" dur="1" fill="hold">
                                          <p:stCondLst>
                                            <p:cond delay="249"/>
                                          </p:stCondLst>
                                        </p:cTn>
                                        <p:tgtEl>
                                          <p:spTgt spid="14"/>
                                        </p:tgtEl>
                                        <p:attrNameLst>
                                          <p:attrName>style.visibility</p:attrName>
                                        </p:attrNameLst>
                                      </p:cBhvr>
                                      <p:to>
                                        <p:strVal val="hidden"/>
                                      </p:to>
                                    </p:set>
                                  </p:childTnLst>
                                </p:cTn>
                              </p:par>
                              <p:par>
                                <p:cTn id="17" presetID="2" presetClass="exit" presetSubtype="8" accel="100000" fill="hold" grpId="0" nodeType="withEffect">
                                  <p:stCondLst>
                                    <p:cond delay="0"/>
                                  </p:stCondLst>
                                  <p:childTnLst>
                                    <p:anim calcmode="lin" valueType="num">
                                      <p:cBhvr additive="base">
                                        <p:cTn id="18" dur="250"/>
                                        <p:tgtEl>
                                          <p:spTgt spid="15"/>
                                        </p:tgtEl>
                                        <p:attrNameLst>
                                          <p:attrName>ppt_x</p:attrName>
                                        </p:attrNameLst>
                                      </p:cBhvr>
                                      <p:tavLst>
                                        <p:tav tm="0">
                                          <p:val>
                                            <p:strVal val="ppt_x"/>
                                          </p:val>
                                        </p:tav>
                                        <p:tav tm="100000">
                                          <p:val>
                                            <p:strVal val="0-ppt_w/2"/>
                                          </p:val>
                                        </p:tav>
                                      </p:tavLst>
                                    </p:anim>
                                    <p:anim calcmode="lin" valueType="num">
                                      <p:cBhvr additive="base">
                                        <p:cTn id="19" dur="250"/>
                                        <p:tgtEl>
                                          <p:spTgt spid="15"/>
                                        </p:tgtEl>
                                        <p:attrNameLst>
                                          <p:attrName>ppt_y</p:attrName>
                                        </p:attrNameLst>
                                      </p:cBhvr>
                                      <p:tavLst>
                                        <p:tav tm="0">
                                          <p:val>
                                            <p:strVal val="ppt_y"/>
                                          </p:val>
                                        </p:tav>
                                        <p:tav tm="100000">
                                          <p:val>
                                            <p:strVal val="ppt_y"/>
                                          </p:val>
                                        </p:tav>
                                      </p:tavLst>
                                    </p:anim>
                                    <p:set>
                                      <p:cBhvr>
                                        <p:cTn id="20" dur="1" fill="hold">
                                          <p:stCondLst>
                                            <p:cond delay="249"/>
                                          </p:stCondLst>
                                        </p:cTn>
                                        <p:tgtEl>
                                          <p:spTgt spid="15"/>
                                        </p:tgtEl>
                                        <p:attrNameLst>
                                          <p:attrName>style.visibility</p:attrName>
                                        </p:attrNameLst>
                                      </p:cBhvr>
                                      <p:to>
                                        <p:strVal val="hidden"/>
                                      </p:to>
                                    </p:set>
                                  </p:childTnLst>
                                </p:cTn>
                              </p:par>
                              <p:par>
                                <p:cTn id="21" presetID="2" presetClass="exit" presetSubtype="4" accel="100000" fill="hold" nodeType="withEffect">
                                  <p:stCondLst>
                                    <p:cond delay="0"/>
                                  </p:stCondLst>
                                  <p:childTnLst>
                                    <p:anim calcmode="lin" valueType="num">
                                      <p:cBhvr additive="base">
                                        <p:cTn id="22" dur="500"/>
                                        <p:tgtEl>
                                          <p:spTgt spid="5"/>
                                        </p:tgtEl>
                                        <p:attrNameLst>
                                          <p:attrName>ppt_x</p:attrName>
                                        </p:attrNameLst>
                                      </p:cBhvr>
                                      <p:tavLst>
                                        <p:tav tm="0">
                                          <p:val>
                                            <p:strVal val="ppt_x"/>
                                          </p:val>
                                        </p:tav>
                                        <p:tav tm="100000">
                                          <p:val>
                                            <p:strVal val="ppt_x"/>
                                          </p:val>
                                        </p:tav>
                                      </p:tavLst>
                                    </p:anim>
                                    <p:anim calcmode="lin" valueType="num">
                                      <p:cBhvr additive="base">
                                        <p:cTn id="23" dur="500"/>
                                        <p:tgtEl>
                                          <p:spTgt spid="5"/>
                                        </p:tgtEl>
                                        <p:attrNameLst>
                                          <p:attrName>ppt_y</p:attrName>
                                        </p:attrNameLst>
                                      </p:cBhvr>
                                      <p:tavLst>
                                        <p:tav tm="0">
                                          <p:val>
                                            <p:strVal val="ppt_y"/>
                                          </p:val>
                                        </p:tav>
                                        <p:tav tm="100000">
                                          <p:val>
                                            <p:strVal val="1+ppt_h/2"/>
                                          </p:val>
                                        </p:tav>
                                      </p:tavLst>
                                    </p:anim>
                                    <p:set>
                                      <p:cBhvr>
                                        <p:cTn id="24" dur="1" fill="hold">
                                          <p:stCondLst>
                                            <p:cond delay="499"/>
                                          </p:stCondLst>
                                        </p:cTn>
                                        <p:tgtEl>
                                          <p:spTgt spid="5"/>
                                        </p:tgtEl>
                                        <p:attrNameLst>
                                          <p:attrName>style.visibility</p:attrName>
                                        </p:attrNameLst>
                                      </p:cBhvr>
                                      <p:to>
                                        <p:strVal val="hidden"/>
                                      </p:to>
                                    </p:set>
                                  </p:childTnLst>
                                </p:cTn>
                              </p:par>
                              <p:par>
                                <p:cTn id="25" presetID="2" presetClass="exit" presetSubtype="4" accel="100000" fill="hold" nodeType="withEffect">
                                  <p:stCondLst>
                                    <p:cond delay="0"/>
                                  </p:stCondLst>
                                  <p:childTnLst>
                                    <p:anim calcmode="lin" valueType="num">
                                      <p:cBhvr additive="base">
                                        <p:cTn id="26" dur="500"/>
                                        <p:tgtEl>
                                          <p:spTgt spid="16"/>
                                        </p:tgtEl>
                                        <p:attrNameLst>
                                          <p:attrName>ppt_x</p:attrName>
                                        </p:attrNameLst>
                                      </p:cBhvr>
                                      <p:tavLst>
                                        <p:tav tm="0">
                                          <p:val>
                                            <p:strVal val="ppt_x"/>
                                          </p:val>
                                        </p:tav>
                                        <p:tav tm="100000">
                                          <p:val>
                                            <p:strVal val="ppt_x"/>
                                          </p:val>
                                        </p:tav>
                                      </p:tavLst>
                                    </p:anim>
                                    <p:anim calcmode="lin" valueType="num">
                                      <p:cBhvr additive="base">
                                        <p:cTn id="27" dur="500"/>
                                        <p:tgtEl>
                                          <p:spTgt spid="16"/>
                                        </p:tgtEl>
                                        <p:attrNameLst>
                                          <p:attrName>ppt_y</p:attrName>
                                        </p:attrNameLst>
                                      </p:cBhvr>
                                      <p:tavLst>
                                        <p:tav tm="0">
                                          <p:val>
                                            <p:strVal val="ppt_y"/>
                                          </p:val>
                                        </p:tav>
                                        <p:tav tm="100000">
                                          <p:val>
                                            <p:strVal val="1+ppt_h/2"/>
                                          </p:val>
                                        </p:tav>
                                      </p:tavLst>
                                    </p:anim>
                                    <p:set>
                                      <p:cBhvr>
                                        <p:cTn id="28" dur="1" fill="hold">
                                          <p:stCondLst>
                                            <p:cond delay="499"/>
                                          </p:stCondLst>
                                        </p:cTn>
                                        <p:tgtEl>
                                          <p:spTgt spid="16"/>
                                        </p:tgtEl>
                                        <p:attrNameLst>
                                          <p:attrName>style.visibility</p:attrName>
                                        </p:attrNameLst>
                                      </p:cBhvr>
                                      <p:to>
                                        <p:strVal val="hidden"/>
                                      </p:to>
                                    </p:set>
                                  </p:childTnLst>
                                </p:cTn>
                              </p:par>
                              <p:par>
                                <p:cTn id="29" presetID="42" presetClass="path" presetSubtype="0" accel="50000" decel="50000" fill="hold" nodeType="withEffect">
                                  <p:stCondLst>
                                    <p:cond delay="0"/>
                                  </p:stCondLst>
                                  <p:childTnLst>
                                    <p:animMotion origin="layout" path="M -3.54167E-6 -2.40741E-6 L 0.31185 -0.21053 " pathEditMode="relative" rAng="0" ptsTypes="AA">
                                      <p:cBhvr>
                                        <p:cTn id="30" dur="500" fill="hold"/>
                                        <p:tgtEl>
                                          <p:spTgt spid="1028"/>
                                        </p:tgtEl>
                                        <p:attrNameLst>
                                          <p:attrName>ppt_x</p:attrName>
                                          <p:attrName>ppt_y</p:attrName>
                                        </p:attrNameLst>
                                      </p:cBhvr>
                                      <p:rCtr x="15592" y="-10532"/>
                                    </p:animMotion>
                                  </p:childTnLst>
                                </p:cTn>
                              </p:par>
                              <p:par>
                                <p:cTn id="31" presetID="42" presetClass="path" presetSubtype="0" accel="50000" decel="50000" fill="hold" grpId="0" nodeType="withEffect">
                                  <p:stCondLst>
                                    <p:cond delay="0"/>
                                  </p:stCondLst>
                                  <p:childTnLst>
                                    <p:animMotion origin="layout" path="M -3.54167E-6 1.48148E-6 L 0.36029 0.25995 " pathEditMode="relative" rAng="0" ptsTypes="AA">
                                      <p:cBhvr>
                                        <p:cTn id="32" dur="500" fill="hold"/>
                                        <p:tgtEl>
                                          <p:spTgt spid="26"/>
                                        </p:tgtEl>
                                        <p:attrNameLst>
                                          <p:attrName>ppt_x</p:attrName>
                                          <p:attrName>ppt_y</p:attrName>
                                        </p:attrNameLst>
                                      </p:cBhvr>
                                      <p:rCtr x="18014" y="12998"/>
                                    </p:animMotion>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50"/>
                                        <p:tgtEl>
                                          <p:spTgt spid="20"/>
                                        </p:tgtEl>
                                      </p:cBhvr>
                                    </p:animEffect>
                                  </p:childTnLst>
                                </p:cTn>
                              </p:par>
                              <p:par>
                                <p:cTn id="37" presetID="3" presetClass="emph" presetSubtype="2" fill="hold" grpId="1" nodeType="withEffect">
                                  <p:stCondLst>
                                    <p:cond delay="0"/>
                                  </p:stCondLst>
                                  <p:childTnLst>
                                    <p:animClr clrSpc="rgb" dir="cw">
                                      <p:cBhvr override="childStyle">
                                        <p:cTn id="38" dur="250" fill="hold"/>
                                        <p:tgtEl>
                                          <p:spTgt spid="26"/>
                                        </p:tgtEl>
                                        <p:attrNameLst>
                                          <p:attrName>style.color</p:attrName>
                                        </p:attrNameLst>
                                      </p:cBhvr>
                                      <p:to>
                                        <a:srgbClr val="00CCCC"/>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1"/>
      <p:bldP spid="26" grpId="0"/>
      <p:bldP spid="26" grpId="1"/>
      <p:bldP spid="14" grpId="0" animBg="1"/>
      <p:bldP spid="15"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0" name="TextBox 19"/>
          <p:cNvSpPr txBox="1"/>
          <p:nvPr/>
        </p:nvSpPr>
        <p:spPr>
          <a:xfrm>
            <a:off x="7463695" y="7723153"/>
            <a:ext cx="9450262"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What is </a:t>
            </a:r>
            <a:r>
              <a:rPr lang="en-US" sz="5400" dirty="0" smtClean="0">
                <a:solidFill>
                  <a:srgbClr val="00CCCC"/>
                </a:solidFill>
                <a:latin typeface="Exo 2 Light" panose="00000400000000000000" pitchFamily="2" charset="0"/>
                <a:ea typeface="Lato Light" charset="0"/>
                <a:cs typeface="Lato Light" charset="0"/>
              </a:rPr>
              <a:t>Pattern Recognition</a:t>
            </a:r>
            <a:r>
              <a:rPr lang="en-US" sz="5400" dirty="0">
                <a:solidFill>
                  <a:schemeClr val="bg1">
                    <a:lumMod val="95000"/>
                  </a:schemeClr>
                </a:solidFill>
                <a:latin typeface="Exo 2 Light" panose="00000400000000000000" pitchFamily="2" charset="0"/>
                <a:ea typeface="Lato Light" charset="0"/>
                <a:cs typeface="Lato Light" charset="0"/>
              </a:rPr>
              <a:t>?</a:t>
            </a:r>
          </a:p>
        </p:txBody>
      </p:sp>
      <p:pic>
        <p:nvPicPr>
          <p:cNvPr id="16" name="Picture 4"/>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44526" y="2195809"/>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What is Pattern Recognition?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1519889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04167E-6 7.40741E-7 L -1.04167E-6 -0.53009 " pathEditMode="relative" rAng="0" ptsTypes="AA">
                                      <p:cBhvr>
                                        <p:cTn id="6" dur="500" fill="hold"/>
                                        <p:tgtEl>
                                          <p:spTgt spid="20"/>
                                        </p:tgtEl>
                                        <p:attrNameLst>
                                          <p:attrName>ppt_x</p:attrName>
                                          <p:attrName>ppt_y</p:attrName>
                                        </p:attrNameLst>
                                      </p:cBhvr>
                                      <p:rCtr x="0" y="-26505"/>
                                    </p:animMotion>
                                  </p:childTnLst>
                                </p:cTn>
                              </p:par>
                              <p:par>
                                <p:cTn id="7" presetID="3" presetClass="emph" presetSubtype="2" fill="hold" grpId="1" nodeType="withEffect">
                                  <p:stCondLst>
                                    <p:cond delay="0"/>
                                  </p:stCondLst>
                                  <p:childTnLst>
                                    <p:animClr clrSpc="rgb" dir="cw">
                                      <p:cBhvr override="childStyle">
                                        <p:cTn id="8" dur="500" fill="hold"/>
                                        <p:tgtEl>
                                          <p:spTgt spid="20"/>
                                        </p:tgtEl>
                                        <p:attrNameLst>
                                          <p:attrName>style.color</p:attrName>
                                        </p:attrNameLst>
                                      </p:cBhvr>
                                      <p:to>
                                        <a:srgbClr val="25262C"/>
                                      </p:to>
                                    </p:animClr>
                                  </p:childTnLst>
                                </p:cTn>
                              </p:par>
                              <p:par>
                                <p:cTn id="9" presetID="2" presetClass="entr" presetSubtype="1"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250" fill="hold"/>
                                        <p:tgtEl>
                                          <p:spTgt spid="21"/>
                                        </p:tgtEl>
                                        <p:attrNameLst>
                                          <p:attrName>ppt_x</p:attrName>
                                        </p:attrNameLst>
                                      </p:cBhvr>
                                      <p:tavLst>
                                        <p:tav tm="0">
                                          <p:val>
                                            <p:strVal val="#ppt_x"/>
                                          </p:val>
                                        </p:tav>
                                        <p:tav tm="100000">
                                          <p:val>
                                            <p:strVal val="#ppt_x"/>
                                          </p:val>
                                        </p:tav>
                                      </p:tavLst>
                                    </p:anim>
                                    <p:anim calcmode="lin" valueType="num">
                                      <p:cBhvr additive="base">
                                        <p:cTn id="12" dur="250" fill="hold"/>
                                        <p:tgtEl>
                                          <p:spTgt spid="21"/>
                                        </p:tgtEl>
                                        <p:attrNameLst>
                                          <p:attrName>ppt_y</p:attrName>
                                        </p:attrNameLst>
                                      </p:cBhvr>
                                      <p:tavLst>
                                        <p:tav tm="0">
                                          <p:val>
                                            <p:strVal val="0-#ppt_h/2"/>
                                          </p:val>
                                        </p:tav>
                                        <p:tav tm="100000">
                                          <p:val>
                                            <p:strVal val="#ppt_y"/>
                                          </p:val>
                                        </p:tav>
                                      </p:tavLst>
                                    </p:anim>
                                  </p:childTnLst>
                                </p:cTn>
                              </p:par>
                              <p:par>
                                <p:cTn id="13" presetID="42" presetClass="path" presetSubtype="0" accel="50000" decel="50000" fill="hold" nodeType="withEffect">
                                  <p:stCondLst>
                                    <p:cond delay="0"/>
                                  </p:stCondLst>
                                  <p:childTnLst>
                                    <p:animMotion origin="layout" path="M -2.29167E-6 1.48148E-6 L 0.35482 0.17662 " pathEditMode="relative" rAng="0" ptsTypes="AA">
                                      <p:cBhvr>
                                        <p:cTn id="14" dur="500" fill="hold"/>
                                        <p:tgtEl>
                                          <p:spTgt spid="16"/>
                                        </p:tgtEl>
                                        <p:attrNameLst>
                                          <p:attrName>ppt_x</p:attrName>
                                          <p:attrName>ppt_y</p:attrName>
                                        </p:attrNameLst>
                                      </p:cBhvr>
                                      <p:rCtr x="17741" y="8831"/>
                                    </p:animMotion>
                                  </p:childTnLst>
                                </p:cTn>
                              </p:par>
                              <p:par>
                                <p:cTn id="15" presetID="6" presetClass="emph" presetSubtype="0" fill="hold" grpId="2" nodeType="withEffect">
                                  <p:stCondLst>
                                    <p:cond delay="0"/>
                                  </p:stCondLst>
                                  <p:childTnLst>
                                    <p:animScale>
                                      <p:cBhvr>
                                        <p:cTn id="16" dur="500" fill="hold"/>
                                        <p:tgtEl>
                                          <p:spTgt spid="20"/>
                                        </p:tgtEl>
                                      </p:cBhvr>
                                      <p:by x="178000" y="178000"/>
                                    </p:animScale>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par>
                                <p:cTn id="20" presetID="1" presetClass="exit" presetSubtype="0" fill="hold" grpId="3" nodeType="withEffect">
                                  <p:stCondLst>
                                    <p:cond delay="0"/>
                                  </p:stCondLst>
                                  <p:childTnLst>
                                    <p:set>
                                      <p:cBhvr>
                                        <p:cTn id="21"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p:bldP spid="20" grpId="1"/>
      <p:bldP spid="20" grpId="2"/>
      <p:bldP spid="20" grpId="3"/>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What is Pattern Recognition?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pic>
        <p:nvPicPr>
          <p:cNvPr id="6" name="Picture 4"/>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293226" y="4615159"/>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 xmlns:a16="http://schemas.microsoft.com/office/drawing/2014/main" id="{4C08A12B-847C-CC42-A074-95A325256D69}"/>
              </a:ext>
            </a:extLst>
          </p:cNvPr>
          <p:cNvSpPr txBox="1">
            <a:spLocks/>
          </p:cNvSpPr>
          <p:nvPr/>
        </p:nvSpPr>
        <p:spPr>
          <a:xfrm>
            <a:off x="274590" y="2207447"/>
            <a:ext cx="17880060" cy="7513864"/>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 automated discovery of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regularities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in data.</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Patterns are everywhere:</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 human face.</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Language.</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Smells.</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Behaviour.</a:t>
            </a:r>
          </a:p>
        </p:txBody>
      </p:sp>
      <p:pic>
        <p:nvPicPr>
          <p:cNvPr id="1026" name="Picture 2" descr="Image result for human face -stock"/>
          <p:cNvPicPr>
            <a:picLocks noChangeArrowheads="1"/>
          </p:cNvPicPr>
          <p:nvPr/>
        </p:nvPicPr>
        <p:blipFill rotWithShape="1">
          <a:blip r:embed="rId4" cstate="email">
            <a:extLst>
              <a:ext uri="{28A0092B-C50C-407E-A947-70E740481C1C}">
                <a14:useLocalDpi xmlns:a14="http://schemas.microsoft.com/office/drawing/2010/main" val="0"/>
              </a:ext>
            </a:extLst>
          </a:blip>
          <a:srcRect l="23631" t="2846" r="23631" b="-1"/>
          <a:stretch/>
        </p:blipFill>
        <p:spPr bwMode="auto">
          <a:xfrm>
            <a:off x="18293226" y="4615159"/>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Image result for word cloud"/>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8293226" y="4615159"/>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4" name="Picture 10" descr="Image result for cheese"/>
          <p:cNvPicPr>
            <a:picLocks noChangeArrowheads="1"/>
          </p:cNvPicPr>
          <p:nvPr/>
        </p:nvPicPr>
        <p:blipFill rotWithShape="1">
          <a:blip r:embed="rId6" cstate="email">
            <a:extLst>
              <a:ext uri="{28A0092B-C50C-407E-A947-70E740481C1C}">
                <a14:useLocalDpi xmlns:a14="http://schemas.microsoft.com/office/drawing/2010/main" val="0"/>
              </a:ext>
            </a:extLst>
          </a:blip>
          <a:srcRect l="4307" r="26325"/>
          <a:stretch/>
        </p:blipFill>
        <p:spPr bwMode="auto">
          <a:xfrm>
            <a:off x="18293226" y="4615159"/>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8" name="Picture 14" descr="Image result for behaviour"/>
          <p:cNvPicPr>
            <a:picLocks noChangeArrowheads="1"/>
          </p:cNvPicPr>
          <p:nvPr/>
        </p:nvPicPr>
        <p:blipFill rotWithShape="1">
          <a:blip r:embed="rId7">
            <a:extLst>
              <a:ext uri="{28A0092B-C50C-407E-A947-70E740481C1C}">
                <a14:useLocalDpi xmlns:a14="http://schemas.microsoft.com/office/drawing/2010/main" val="0"/>
              </a:ext>
            </a:extLst>
          </a:blip>
          <a:srcRect l="17608" r="25084"/>
          <a:stretch/>
        </p:blipFill>
        <p:spPr bwMode="auto">
          <a:xfrm>
            <a:off x="18293226" y="4615159"/>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4590" y="10572748"/>
            <a:ext cx="23966817" cy="1400383"/>
          </a:xfrm>
          <a:prstGeom prst="rect">
            <a:avLst/>
          </a:prstGeom>
          <a:noFill/>
        </p:spPr>
        <p:txBody>
          <a:bodyPr wrap="none" rtlCol="0">
            <a:spAutoFit/>
          </a:bodyPr>
          <a:lstStyle/>
          <a:p>
            <a:r>
              <a:rPr lang="en-US" sz="85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Patterns are how we </a:t>
            </a:r>
            <a:r>
              <a:rPr lang="en-US" sz="8500" dirty="0">
                <a:solidFill>
                  <a:srgbClr val="00CCCC"/>
                </a:solidFill>
                <a:latin typeface="Rajdhani Light" panose="02000000000000000000" pitchFamily="2" charset="0"/>
                <a:ea typeface="Lato Light" panose="020F0502020204030203" pitchFamily="34" charset="0"/>
                <a:cs typeface="Rajdhani Light" panose="02000000000000000000" pitchFamily="2" charset="0"/>
              </a:rPr>
              <a:t>understand</a:t>
            </a:r>
            <a:r>
              <a:rPr lang="en-US" sz="85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the world around us</a:t>
            </a:r>
            <a:r>
              <a:rPr lang="en-US" sz="85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endParaRPr lang="en-US" sz="85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grpSp>
        <p:nvGrpSpPr>
          <p:cNvPr id="4" name="Group 3"/>
          <p:cNvGrpSpPr/>
          <p:nvPr/>
        </p:nvGrpSpPr>
        <p:grpSpPr>
          <a:xfrm>
            <a:off x="274590" y="2207447"/>
            <a:ext cx="23966817" cy="9765684"/>
            <a:chOff x="274590" y="2207447"/>
            <a:chExt cx="23966817" cy="9765684"/>
          </a:xfrm>
        </p:grpSpPr>
        <p:sp>
          <p:nvSpPr>
            <p:cNvPr id="15" name="Subtitle 2">
              <a:extLst>
                <a:ext uri="{FF2B5EF4-FFF2-40B4-BE49-F238E27FC236}">
                  <a16:creationId xmlns="" xmlns:a16="http://schemas.microsoft.com/office/drawing/2014/main" id="{4C08A12B-847C-CC42-A074-95A325256D69}"/>
                </a:ext>
              </a:extLst>
            </p:cNvPr>
            <p:cNvSpPr txBox="1">
              <a:spLocks/>
            </p:cNvSpPr>
            <p:nvPr/>
          </p:nvSpPr>
          <p:spPr>
            <a:xfrm>
              <a:off x="274590" y="2207447"/>
              <a:ext cx="17880060" cy="7513864"/>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 automated discovery of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regularities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in data.</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Patterns are everywhere:</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The human face.</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Language.</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Smells.</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Behaviour.</a:t>
              </a:r>
            </a:p>
          </p:txBody>
        </p:sp>
        <p:pic>
          <p:nvPicPr>
            <p:cNvPr id="16" name="Picture 14" descr="Image result for behaviour"/>
            <p:cNvPicPr>
              <a:picLocks noChangeArrowheads="1"/>
            </p:cNvPicPr>
            <p:nvPr/>
          </p:nvPicPr>
          <p:blipFill rotWithShape="1">
            <a:blip r:embed="rId7">
              <a:extLst>
                <a:ext uri="{28A0092B-C50C-407E-A947-70E740481C1C}">
                  <a14:useLocalDpi xmlns:a14="http://schemas.microsoft.com/office/drawing/2010/main" val="0"/>
                </a:ext>
              </a:extLst>
            </a:blip>
            <a:srcRect l="17608" r="25084"/>
            <a:stretch/>
          </p:blipFill>
          <p:spPr bwMode="auto">
            <a:xfrm>
              <a:off x="18293226" y="4615159"/>
              <a:ext cx="4860000" cy="486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74590" y="10572748"/>
              <a:ext cx="23966817" cy="1400383"/>
            </a:xfrm>
            <a:prstGeom prst="rect">
              <a:avLst/>
            </a:prstGeom>
            <a:noFill/>
          </p:spPr>
          <p:txBody>
            <a:bodyPr wrap="none" rtlCol="0">
              <a:spAutoFit/>
            </a:bodyPr>
            <a:lstStyle/>
            <a:p>
              <a:r>
                <a:rPr lang="en-US" sz="85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Patterns are how we </a:t>
              </a:r>
              <a:r>
                <a:rPr lang="en-US" sz="8500" dirty="0">
                  <a:solidFill>
                    <a:srgbClr val="00CCCC"/>
                  </a:solidFill>
                  <a:latin typeface="Rajdhani Light" panose="02000000000000000000" pitchFamily="2" charset="0"/>
                  <a:ea typeface="Lato Light" panose="020F0502020204030203" pitchFamily="34" charset="0"/>
                  <a:cs typeface="Rajdhani Light" panose="02000000000000000000" pitchFamily="2" charset="0"/>
                </a:rPr>
                <a:t>understand</a:t>
              </a:r>
              <a:r>
                <a:rPr lang="en-US" sz="85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the world around us</a:t>
              </a:r>
              <a:r>
                <a:rPr lang="en-US" sz="85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endParaRPr lang="en-US" sz="85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grpSp>
    </p:spTree>
    <p:extLst>
      <p:ext uri="{BB962C8B-B14F-4D97-AF65-F5344CB8AC3E}">
        <p14:creationId xmlns:p14="http://schemas.microsoft.com/office/powerpoint/2010/main" val="3171042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50"/>
                                        <p:tgtEl>
                                          <p:spTgt spid="7">
                                            <p:txEl>
                                              <p:pRg st="2" end="2"/>
                                            </p:txEl>
                                          </p:spTgt>
                                        </p:tgtEl>
                                      </p:cBhvr>
                                    </p:animEffect>
                                  </p:childTnLst>
                                </p:cTn>
                              </p:par>
                              <p:par>
                                <p:cTn id="18" presetID="2" presetClass="exit" presetSubtype="4" decel="100000" fill="hold" nodeType="withEffect">
                                  <p:stCondLst>
                                    <p:cond delay="0"/>
                                  </p:stCondLst>
                                  <p:childTnLst>
                                    <p:anim calcmode="lin" valueType="num">
                                      <p:cBhvr additive="base">
                                        <p:cTn id="19" dur="500"/>
                                        <p:tgtEl>
                                          <p:spTgt spid="6"/>
                                        </p:tgtEl>
                                        <p:attrNameLst>
                                          <p:attrName>ppt_x</p:attrName>
                                        </p:attrNameLst>
                                      </p:cBhvr>
                                      <p:tavLst>
                                        <p:tav tm="0">
                                          <p:val>
                                            <p:strVal val="ppt_x"/>
                                          </p:val>
                                        </p:tav>
                                        <p:tav tm="100000">
                                          <p:val>
                                            <p:strVal val="ppt_x"/>
                                          </p:val>
                                        </p:tav>
                                      </p:tavLst>
                                    </p:anim>
                                    <p:anim calcmode="lin" valueType="num">
                                      <p:cBhvr additive="base">
                                        <p:cTn id="20" dur="500"/>
                                        <p:tgtEl>
                                          <p:spTgt spid="6"/>
                                        </p:tgtEl>
                                        <p:attrNameLst>
                                          <p:attrName>ppt_y</p:attrName>
                                        </p:attrNameLst>
                                      </p:cBhvr>
                                      <p:tavLst>
                                        <p:tav tm="0">
                                          <p:val>
                                            <p:strVal val="ppt_y"/>
                                          </p:val>
                                        </p:tav>
                                        <p:tav tm="100000">
                                          <p:val>
                                            <p:strVal val="1+ppt_h/2"/>
                                          </p:val>
                                        </p:tav>
                                      </p:tavLst>
                                    </p:anim>
                                    <p:set>
                                      <p:cBhvr>
                                        <p:cTn id="21" dur="1" fill="hold">
                                          <p:stCondLst>
                                            <p:cond delay="499"/>
                                          </p:stCondLst>
                                        </p:cTn>
                                        <p:tgtEl>
                                          <p:spTgt spid="6"/>
                                        </p:tgtEl>
                                        <p:attrNameLst>
                                          <p:attrName>style.visibility</p:attrName>
                                        </p:attrNameLst>
                                      </p:cBhvr>
                                      <p:to>
                                        <p:strVal val="hidden"/>
                                      </p:to>
                                    </p:set>
                                  </p:childTnLst>
                                </p:cTn>
                              </p:par>
                              <p:par>
                                <p:cTn id="22" presetID="2" presetClass="entr" presetSubtype="2" decel="10000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additive="base">
                                        <p:cTn id="24" dur="500" fill="hold"/>
                                        <p:tgtEl>
                                          <p:spTgt spid="1026"/>
                                        </p:tgtEl>
                                        <p:attrNameLst>
                                          <p:attrName>ppt_x</p:attrName>
                                        </p:attrNameLst>
                                      </p:cBhvr>
                                      <p:tavLst>
                                        <p:tav tm="0">
                                          <p:val>
                                            <p:strVal val="1+#ppt_w/2"/>
                                          </p:val>
                                        </p:tav>
                                        <p:tav tm="100000">
                                          <p:val>
                                            <p:strVal val="#ppt_x"/>
                                          </p:val>
                                        </p:tav>
                                      </p:tavLst>
                                    </p:anim>
                                    <p:anim calcmode="lin" valueType="num">
                                      <p:cBhvr additive="base">
                                        <p:cTn id="25"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250"/>
                                        <p:tgtEl>
                                          <p:spTgt spid="7">
                                            <p:txEl>
                                              <p:pRg st="3" end="3"/>
                                            </p:txEl>
                                          </p:spTgt>
                                        </p:tgtEl>
                                      </p:cBhvr>
                                    </p:animEffect>
                                  </p:childTnLst>
                                </p:cTn>
                              </p:par>
                              <p:par>
                                <p:cTn id="31" presetID="2" presetClass="exit" presetSubtype="4" decel="100000" fill="hold" nodeType="withEffect">
                                  <p:stCondLst>
                                    <p:cond delay="0"/>
                                  </p:stCondLst>
                                  <p:childTnLst>
                                    <p:anim calcmode="lin" valueType="num">
                                      <p:cBhvr additive="base">
                                        <p:cTn id="32" dur="500"/>
                                        <p:tgtEl>
                                          <p:spTgt spid="1026"/>
                                        </p:tgtEl>
                                        <p:attrNameLst>
                                          <p:attrName>ppt_x</p:attrName>
                                        </p:attrNameLst>
                                      </p:cBhvr>
                                      <p:tavLst>
                                        <p:tav tm="0">
                                          <p:val>
                                            <p:strVal val="ppt_x"/>
                                          </p:val>
                                        </p:tav>
                                        <p:tav tm="100000">
                                          <p:val>
                                            <p:strVal val="ppt_x"/>
                                          </p:val>
                                        </p:tav>
                                      </p:tavLst>
                                    </p:anim>
                                    <p:anim calcmode="lin" valueType="num">
                                      <p:cBhvr additive="base">
                                        <p:cTn id="33" dur="500"/>
                                        <p:tgtEl>
                                          <p:spTgt spid="1026"/>
                                        </p:tgtEl>
                                        <p:attrNameLst>
                                          <p:attrName>ppt_y</p:attrName>
                                        </p:attrNameLst>
                                      </p:cBhvr>
                                      <p:tavLst>
                                        <p:tav tm="0">
                                          <p:val>
                                            <p:strVal val="ppt_y"/>
                                          </p:val>
                                        </p:tav>
                                        <p:tav tm="100000">
                                          <p:val>
                                            <p:strVal val="1+ppt_h/2"/>
                                          </p:val>
                                        </p:tav>
                                      </p:tavLst>
                                    </p:anim>
                                    <p:set>
                                      <p:cBhvr>
                                        <p:cTn id="34" dur="1" fill="hold">
                                          <p:stCondLst>
                                            <p:cond delay="499"/>
                                          </p:stCondLst>
                                        </p:cTn>
                                        <p:tgtEl>
                                          <p:spTgt spid="1026"/>
                                        </p:tgtEl>
                                        <p:attrNameLst>
                                          <p:attrName>style.visibility</p:attrName>
                                        </p:attrNameLst>
                                      </p:cBhvr>
                                      <p:to>
                                        <p:strVal val="hidden"/>
                                      </p:to>
                                    </p:set>
                                  </p:childTnLst>
                                </p:cTn>
                              </p:par>
                              <p:par>
                                <p:cTn id="35" presetID="2" presetClass="entr" presetSubtype="2" decel="100000" fill="hold" nodeType="withEffect">
                                  <p:stCondLst>
                                    <p:cond delay="0"/>
                                  </p:stCondLst>
                                  <p:childTnLst>
                                    <p:set>
                                      <p:cBhvr>
                                        <p:cTn id="36" dur="1" fill="hold">
                                          <p:stCondLst>
                                            <p:cond delay="0"/>
                                          </p:stCondLst>
                                        </p:cTn>
                                        <p:tgtEl>
                                          <p:spTgt spid="1030"/>
                                        </p:tgtEl>
                                        <p:attrNameLst>
                                          <p:attrName>style.visibility</p:attrName>
                                        </p:attrNameLst>
                                      </p:cBhvr>
                                      <p:to>
                                        <p:strVal val="visible"/>
                                      </p:to>
                                    </p:set>
                                    <p:anim calcmode="lin" valueType="num">
                                      <p:cBhvr additive="base">
                                        <p:cTn id="37" dur="500" fill="hold"/>
                                        <p:tgtEl>
                                          <p:spTgt spid="1030"/>
                                        </p:tgtEl>
                                        <p:attrNameLst>
                                          <p:attrName>ppt_x</p:attrName>
                                        </p:attrNameLst>
                                      </p:cBhvr>
                                      <p:tavLst>
                                        <p:tav tm="0">
                                          <p:val>
                                            <p:strVal val="1+#ppt_w/2"/>
                                          </p:val>
                                        </p:tav>
                                        <p:tav tm="100000">
                                          <p:val>
                                            <p:strVal val="#ppt_x"/>
                                          </p:val>
                                        </p:tav>
                                      </p:tavLst>
                                    </p:anim>
                                    <p:anim calcmode="lin" valueType="num">
                                      <p:cBhvr additive="base">
                                        <p:cTn id="3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animEffect transition="in" filter="fade">
                                      <p:cBhvr>
                                        <p:cTn id="43" dur="250"/>
                                        <p:tgtEl>
                                          <p:spTgt spid="7">
                                            <p:txEl>
                                              <p:pRg st="4" end="4"/>
                                            </p:txEl>
                                          </p:spTgt>
                                        </p:tgtEl>
                                      </p:cBhvr>
                                    </p:animEffect>
                                  </p:childTnLst>
                                </p:cTn>
                              </p:par>
                              <p:par>
                                <p:cTn id="44" presetID="2" presetClass="exit" presetSubtype="4" decel="100000" fill="hold" nodeType="withEffect">
                                  <p:stCondLst>
                                    <p:cond delay="0"/>
                                  </p:stCondLst>
                                  <p:childTnLst>
                                    <p:anim calcmode="lin" valueType="num">
                                      <p:cBhvr additive="base">
                                        <p:cTn id="45" dur="500"/>
                                        <p:tgtEl>
                                          <p:spTgt spid="1030"/>
                                        </p:tgtEl>
                                        <p:attrNameLst>
                                          <p:attrName>ppt_x</p:attrName>
                                        </p:attrNameLst>
                                      </p:cBhvr>
                                      <p:tavLst>
                                        <p:tav tm="0">
                                          <p:val>
                                            <p:strVal val="ppt_x"/>
                                          </p:val>
                                        </p:tav>
                                        <p:tav tm="100000">
                                          <p:val>
                                            <p:strVal val="ppt_x"/>
                                          </p:val>
                                        </p:tav>
                                      </p:tavLst>
                                    </p:anim>
                                    <p:anim calcmode="lin" valueType="num">
                                      <p:cBhvr additive="base">
                                        <p:cTn id="46" dur="500"/>
                                        <p:tgtEl>
                                          <p:spTgt spid="1030"/>
                                        </p:tgtEl>
                                        <p:attrNameLst>
                                          <p:attrName>ppt_y</p:attrName>
                                        </p:attrNameLst>
                                      </p:cBhvr>
                                      <p:tavLst>
                                        <p:tav tm="0">
                                          <p:val>
                                            <p:strVal val="ppt_y"/>
                                          </p:val>
                                        </p:tav>
                                        <p:tav tm="100000">
                                          <p:val>
                                            <p:strVal val="1+ppt_h/2"/>
                                          </p:val>
                                        </p:tav>
                                      </p:tavLst>
                                    </p:anim>
                                    <p:set>
                                      <p:cBhvr>
                                        <p:cTn id="47" dur="1" fill="hold">
                                          <p:stCondLst>
                                            <p:cond delay="499"/>
                                          </p:stCondLst>
                                        </p:cTn>
                                        <p:tgtEl>
                                          <p:spTgt spid="1030"/>
                                        </p:tgtEl>
                                        <p:attrNameLst>
                                          <p:attrName>style.visibility</p:attrName>
                                        </p:attrNameLst>
                                      </p:cBhvr>
                                      <p:to>
                                        <p:strVal val="hidden"/>
                                      </p:to>
                                    </p:set>
                                  </p:childTnLst>
                                </p:cTn>
                              </p:par>
                              <p:par>
                                <p:cTn id="48" presetID="2" presetClass="entr" presetSubtype="2" decel="100000" fill="hold" nodeType="withEffect">
                                  <p:stCondLst>
                                    <p:cond delay="0"/>
                                  </p:stCondLst>
                                  <p:childTnLst>
                                    <p:set>
                                      <p:cBhvr>
                                        <p:cTn id="49" dur="1" fill="hold">
                                          <p:stCondLst>
                                            <p:cond delay="0"/>
                                          </p:stCondLst>
                                        </p:cTn>
                                        <p:tgtEl>
                                          <p:spTgt spid="1034"/>
                                        </p:tgtEl>
                                        <p:attrNameLst>
                                          <p:attrName>style.visibility</p:attrName>
                                        </p:attrNameLst>
                                      </p:cBhvr>
                                      <p:to>
                                        <p:strVal val="visible"/>
                                      </p:to>
                                    </p:set>
                                    <p:anim calcmode="lin" valueType="num">
                                      <p:cBhvr additive="base">
                                        <p:cTn id="50" dur="500" fill="hold"/>
                                        <p:tgtEl>
                                          <p:spTgt spid="1034"/>
                                        </p:tgtEl>
                                        <p:attrNameLst>
                                          <p:attrName>ppt_x</p:attrName>
                                        </p:attrNameLst>
                                      </p:cBhvr>
                                      <p:tavLst>
                                        <p:tav tm="0">
                                          <p:val>
                                            <p:strVal val="1+#ppt_w/2"/>
                                          </p:val>
                                        </p:tav>
                                        <p:tav tm="100000">
                                          <p:val>
                                            <p:strVal val="#ppt_x"/>
                                          </p:val>
                                        </p:tav>
                                      </p:tavLst>
                                    </p:anim>
                                    <p:anim calcmode="lin" valueType="num">
                                      <p:cBhvr additive="base">
                                        <p:cTn id="51" dur="500" fill="hold"/>
                                        <p:tgtEl>
                                          <p:spTgt spid="103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xEl>
                                              <p:pRg st="5" end="5"/>
                                            </p:txEl>
                                          </p:spTgt>
                                        </p:tgtEl>
                                        <p:attrNameLst>
                                          <p:attrName>style.visibility</p:attrName>
                                        </p:attrNameLst>
                                      </p:cBhvr>
                                      <p:to>
                                        <p:strVal val="visible"/>
                                      </p:to>
                                    </p:set>
                                    <p:animEffect transition="in" filter="fade">
                                      <p:cBhvr>
                                        <p:cTn id="56" dur="250"/>
                                        <p:tgtEl>
                                          <p:spTgt spid="7">
                                            <p:txEl>
                                              <p:pRg st="5" end="5"/>
                                            </p:txEl>
                                          </p:spTgt>
                                        </p:tgtEl>
                                      </p:cBhvr>
                                    </p:animEffect>
                                  </p:childTnLst>
                                </p:cTn>
                              </p:par>
                              <p:par>
                                <p:cTn id="57" presetID="2" presetClass="exit" presetSubtype="4" decel="100000" fill="hold" nodeType="withEffect">
                                  <p:stCondLst>
                                    <p:cond delay="0"/>
                                  </p:stCondLst>
                                  <p:childTnLst>
                                    <p:anim calcmode="lin" valueType="num">
                                      <p:cBhvr additive="base">
                                        <p:cTn id="58" dur="500"/>
                                        <p:tgtEl>
                                          <p:spTgt spid="1034"/>
                                        </p:tgtEl>
                                        <p:attrNameLst>
                                          <p:attrName>ppt_x</p:attrName>
                                        </p:attrNameLst>
                                      </p:cBhvr>
                                      <p:tavLst>
                                        <p:tav tm="0">
                                          <p:val>
                                            <p:strVal val="ppt_x"/>
                                          </p:val>
                                        </p:tav>
                                        <p:tav tm="100000">
                                          <p:val>
                                            <p:strVal val="ppt_x"/>
                                          </p:val>
                                        </p:tav>
                                      </p:tavLst>
                                    </p:anim>
                                    <p:anim calcmode="lin" valueType="num">
                                      <p:cBhvr additive="base">
                                        <p:cTn id="59" dur="500"/>
                                        <p:tgtEl>
                                          <p:spTgt spid="1034"/>
                                        </p:tgtEl>
                                        <p:attrNameLst>
                                          <p:attrName>ppt_y</p:attrName>
                                        </p:attrNameLst>
                                      </p:cBhvr>
                                      <p:tavLst>
                                        <p:tav tm="0">
                                          <p:val>
                                            <p:strVal val="ppt_y"/>
                                          </p:val>
                                        </p:tav>
                                        <p:tav tm="100000">
                                          <p:val>
                                            <p:strVal val="1+ppt_h/2"/>
                                          </p:val>
                                        </p:tav>
                                      </p:tavLst>
                                    </p:anim>
                                    <p:set>
                                      <p:cBhvr>
                                        <p:cTn id="60" dur="1" fill="hold">
                                          <p:stCondLst>
                                            <p:cond delay="499"/>
                                          </p:stCondLst>
                                        </p:cTn>
                                        <p:tgtEl>
                                          <p:spTgt spid="1034"/>
                                        </p:tgtEl>
                                        <p:attrNameLst>
                                          <p:attrName>style.visibility</p:attrName>
                                        </p:attrNameLst>
                                      </p:cBhvr>
                                      <p:to>
                                        <p:strVal val="hidden"/>
                                      </p:to>
                                    </p:set>
                                  </p:childTnLst>
                                </p:cTn>
                              </p:par>
                              <p:par>
                                <p:cTn id="61" presetID="2" presetClass="entr" presetSubtype="2" decel="100000" fill="hold" nodeType="withEffect">
                                  <p:stCondLst>
                                    <p:cond delay="0"/>
                                  </p:stCondLst>
                                  <p:childTnLst>
                                    <p:set>
                                      <p:cBhvr>
                                        <p:cTn id="62" dur="1" fill="hold">
                                          <p:stCondLst>
                                            <p:cond delay="0"/>
                                          </p:stCondLst>
                                        </p:cTn>
                                        <p:tgtEl>
                                          <p:spTgt spid="1038"/>
                                        </p:tgtEl>
                                        <p:attrNameLst>
                                          <p:attrName>style.visibility</p:attrName>
                                        </p:attrNameLst>
                                      </p:cBhvr>
                                      <p:to>
                                        <p:strVal val="visible"/>
                                      </p:to>
                                    </p:set>
                                    <p:anim calcmode="lin" valueType="num">
                                      <p:cBhvr additive="base">
                                        <p:cTn id="63" dur="500" fill="hold"/>
                                        <p:tgtEl>
                                          <p:spTgt spid="1038"/>
                                        </p:tgtEl>
                                        <p:attrNameLst>
                                          <p:attrName>ppt_x</p:attrName>
                                        </p:attrNameLst>
                                      </p:cBhvr>
                                      <p:tavLst>
                                        <p:tav tm="0">
                                          <p:val>
                                            <p:strVal val="1+#ppt_w/2"/>
                                          </p:val>
                                        </p:tav>
                                        <p:tav tm="100000">
                                          <p:val>
                                            <p:strVal val="#ppt_x"/>
                                          </p:val>
                                        </p:tav>
                                      </p:tavLst>
                                    </p:anim>
                                    <p:anim calcmode="lin" valueType="num">
                                      <p:cBhvr additive="base">
                                        <p:cTn id="64" dur="500" fill="hold"/>
                                        <p:tgtEl>
                                          <p:spTgt spid="103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0" nodeType="clickEffect">
                                  <p:stCondLst>
                                    <p:cond delay="0"/>
                                  </p:stCondLst>
                                  <p:childTnLst>
                                    <p:set>
                                      <p:cBhvr>
                                        <p:cTn id="73" dur="1" fill="hold">
                                          <p:stCondLst>
                                            <p:cond delay="0"/>
                                          </p:stCondLst>
                                        </p:cTn>
                                        <p:tgtEl>
                                          <p:spTgt spid="7">
                                            <p:txEl>
                                              <p:pRg st="0" end="0"/>
                                            </p:txEl>
                                          </p:spTgt>
                                        </p:tgtEl>
                                        <p:attrNameLst>
                                          <p:attrName>style.visibility</p:attrName>
                                        </p:attrNameLst>
                                      </p:cBhvr>
                                      <p:to>
                                        <p:strVal val="hidden"/>
                                      </p:to>
                                    </p:set>
                                  </p:childTnLst>
                                </p:cTn>
                              </p:par>
                              <p:par>
                                <p:cTn id="74" presetID="1" presetClass="exit" presetSubtype="0" fill="hold" grpId="0" nodeType="withEffect">
                                  <p:stCondLst>
                                    <p:cond delay="0"/>
                                  </p:stCondLst>
                                  <p:childTnLst>
                                    <p:set>
                                      <p:cBhvr>
                                        <p:cTn id="75" dur="1" fill="hold">
                                          <p:stCondLst>
                                            <p:cond delay="0"/>
                                          </p:stCondLst>
                                        </p:cTn>
                                        <p:tgtEl>
                                          <p:spTgt spid="7">
                                            <p:txEl>
                                              <p:pRg st="1" end="1"/>
                                            </p:txEl>
                                          </p:spTgt>
                                        </p:tgtEl>
                                        <p:attrNameLst>
                                          <p:attrName>style.visibility</p:attrName>
                                        </p:attrNameLst>
                                      </p:cBhvr>
                                      <p:to>
                                        <p:strVal val="hidden"/>
                                      </p:to>
                                    </p:set>
                                  </p:childTnLst>
                                </p:cTn>
                              </p:par>
                              <p:par>
                                <p:cTn id="76" presetID="1" presetClass="exit" presetSubtype="0" fill="hold" grpId="0" nodeType="withEffect">
                                  <p:stCondLst>
                                    <p:cond delay="0"/>
                                  </p:stCondLst>
                                  <p:childTnLst>
                                    <p:set>
                                      <p:cBhvr>
                                        <p:cTn id="77" dur="1" fill="hold">
                                          <p:stCondLst>
                                            <p:cond delay="0"/>
                                          </p:stCondLst>
                                        </p:cTn>
                                        <p:tgtEl>
                                          <p:spTgt spid="7">
                                            <p:txEl>
                                              <p:pRg st="2" end="2"/>
                                            </p:txEl>
                                          </p:spTgt>
                                        </p:tgtEl>
                                        <p:attrNameLst>
                                          <p:attrName>style.visibility</p:attrName>
                                        </p:attrNameLst>
                                      </p:cBhvr>
                                      <p:to>
                                        <p:strVal val="hidden"/>
                                      </p:to>
                                    </p:set>
                                  </p:childTnLst>
                                </p:cTn>
                              </p:par>
                              <p:par>
                                <p:cTn id="78" presetID="1" presetClass="exit" presetSubtype="0" fill="hold" grpId="0" nodeType="withEffect">
                                  <p:stCondLst>
                                    <p:cond delay="0"/>
                                  </p:stCondLst>
                                  <p:childTnLst>
                                    <p:set>
                                      <p:cBhvr>
                                        <p:cTn id="79" dur="1" fill="hold">
                                          <p:stCondLst>
                                            <p:cond delay="0"/>
                                          </p:stCondLst>
                                        </p:cTn>
                                        <p:tgtEl>
                                          <p:spTgt spid="7">
                                            <p:txEl>
                                              <p:pRg st="3" end="3"/>
                                            </p:txEl>
                                          </p:spTgt>
                                        </p:tgtEl>
                                        <p:attrNameLst>
                                          <p:attrName>style.visibility</p:attrName>
                                        </p:attrNameLst>
                                      </p:cBhvr>
                                      <p:to>
                                        <p:strVal val="hidden"/>
                                      </p:to>
                                    </p:set>
                                  </p:childTnLst>
                                </p:cTn>
                              </p:par>
                              <p:par>
                                <p:cTn id="80" presetID="1" presetClass="exit" presetSubtype="0" fill="hold" grpId="0" nodeType="withEffect">
                                  <p:stCondLst>
                                    <p:cond delay="0"/>
                                  </p:stCondLst>
                                  <p:childTnLst>
                                    <p:set>
                                      <p:cBhvr>
                                        <p:cTn id="81" dur="1" fill="hold">
                                          <p:stCondLst>
                                            <p:cond delay="0"/>
                                          </p:stCondLst>
                                        </p:cTn>
                                        <p:tgtEl>
                                          <p:spTgt spid="7">
                                            <p:txEl>
                                              <p:pRg st="4" end="4"/>
                                            </p:txEl>
                                          </p:spTgt>
                                        </p:tgtEl>
                                        <p:attrNameLst>
                                          <p:attrName>style.visibility</p:attrName>
                                        </p:attrNameLst>
                                      </p:cBhvr>
                                      <p:to>
                                        <p:strVal val="hidden"/>
                                      </p:to>
                                    </p:set>
                                  </p:childTnLst>
                                </p:cTn>
                              </p:par>
                              <p:par>
                                <p:cTn id="82" presetID="1" presetClass="exit" presetSubtype="0" fill="hold" grpId="0" nodeType="withEffect">
                                  <p:stCondLst>
                                    <p:cond delay="0"/>
                                  </p:stCondLst>
                                  <p:childTnLst>
                                    <p:set>
                                      <p:cBhvr>
                                        <p:cTn id="83" dur="1" fill="hold">
                                          <p:stCondLst>
                                            <p:cond delay="0"/>
                                          </p:stCondLst>
                                        </p:cTn>
                                        <p:tgtEl>
                                          <p:spTgt spid="7">
                                            <p:txEl>
                                              <p:pRg st="5" end="5"/>
                                            </p:txEl>
                                          </p:spTgt>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103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2"/>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4"/>
                                        </p:tgtEl>
                                        <p:attrNameLst>
                                          <p:attrName>style.visibility</p:attrName>
                                        </p:attrNameLst>
                                      </p:cBhvr>
                                      <p:to>
                                        <p:strVal val="visible"/>
                                      </p:to>
                                    </p:set>
                                  </p:childTnLst>
                                </p:cTn>
                              </p:par>
                              <p:par>
                                <p:cTn id="90" presetID="2" presetClass="exit" presetSubtype="8" accel="100000" fill="hold" nodeType="withEffect">
                                  <p:stCondLst>
                                    <p:cond delay="0"/>
                                  </p:stCondLst>
                                  <p:childTnLst>
                                    <p:anim calcmode="lin" valueType="num">
                                      <p:cBhvr additive="base">
                                        <p:cTn id="91" dur="500"/>
                                        <p:tgtEl>
                                          <p:spTgt spid="4"/>
                                        </p:tgtEl>
                                        <p:attrNameLst>
                                          <p:attrName>ppt_x</p:attrName>
                                        </p:attrNameLst>
                                      </p:cBhvr>
                                      <p:tavLst>
                                        <p:tav tm="0">
                                          <p:val>
                                            <p:strVal val="ppt_x"/>
                                          </p:val>
                                        </p:tav>
                                        <p:tav tm="100000">
                                          <p:val>
                                            <p:strVal val="0-ppt_w/2"/>
                                          </p:val>
                                        </p:tav>
                                      </p:tavLst>
                                    </p:anim>
                                    <p:anim calcmode="lin" valueType="num">
                                      <p:cBhvr additive="base">
                                        <p:cTn id="92" dur="500"/>
                                        <p:tgtEl>
                                          <p:spTgt spid="4"/>
                                        </p:tgtEl>
                                        <p:attrNameLst>
                                          <p:attrName>ppt_y</p:attrName>
                                        </p:attrNameLst>
                                      </p:cBhvr>
                                      <p:tavLst>
                                        <p:tav tm="0">
                                          <p:val>
                                            <p:strVal val="ppt_y"/>
                                          </p:val>
                                        </p:tav>
                                        <p:tav tm="100000">
                                          <p:val>
                                            <p:strVal val="ppt_y"/>
                                          </p:val>
                                        </p:tav>
                                      </p:tavLst>
                                    </p:anim>
                                    <p:set>
                                      <p:cBhvr>
                                        <p:cTn id="9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What is Pattern Recognition?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19"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7569264"/>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Humans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are exceptionally good at pattern recognition.</a:t>
            </a:r>
            <a:endParaRPr lang="en-US" sz="60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We can handle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basic</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domains like a stream of binary symbols</a:t>
            </a:r>
            <a:r>
              <a:rPr lang="en-US" sz="54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We can handle </a:t>
            </a:r>
            <a:r>
              <a:rPr lang="en-US" sz="54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complex</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domains like visual object recognition</a:t>
            </a:r>
            <a:r>
              <a:rPr lang="en-US" sz="54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2</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Music is no exception</a:t>
            </a:r>
            <a:r>
              <a:rPr lang="en-US" sz="54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3</a:t>
            </a: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p>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We want computers to develop an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understanding</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of data just like we do.</a:t>
            </a:r>
            <a:endPar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cxnSp>
        <p:nvCxnSpPr>
          <p:cNvPr id="24" name="Straight Connector 23"/>
          <p:cNvCxnSpPr/>
          <p:nvPr/>
        </p:nvCxnSpPr>
        <p:spPr>
          <a:xfrm>
            <a:off x="0" y="1237826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4133" y="12429068"/>
            <a:ext cx="11731626" cy="523220"/>
          </a:xfrm>
          <a:prstGeom prst="rect">
            <a:avLst/>
          </a:prstGeom>
          <a:noFill/>
        </p:spPr>
        <p:txBody>
          <a:bodyPr wrap="square" rtlCol="0">
            <a:spAutoFit/>
          </a:bodyPr>
          <a:lstStyle/>
          <a:p>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 </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J. Feldman, “Simulation of behaviour in the binary choice experiment”, 1961</a:t>
            </a:r>
            <a:endParaRPr lang="en-GB" sz="2800" baseline="300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sp>
        <p:nvSpPr>
          <p:cNvPr id="26" name="TextBox 25"/>
          <p:cNvSpPr txBox="1"/>
          <p:nvPr/>
        </p:nvSpPr>
        <p:spPr>
          <a:xfrm>
            <a:off x="12205758" y="12444289"/>
            <a:ext cx="12188825" cy="523220"/>
          </a:xfrm>
          <a:prstGeom prst="rect">
            <a:avLst/>
          </a:prstGeom>
          <a:noFill/>
        </p:spPr>
        <p:txBody>
          <a:bodyPr wrap="square" rtlCol="0">
            <a:spAutoFit/>
          </a:bodyPr>
          <a:lstStyle/>
          <a:p>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2</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J. J. </a:t>
            </a:r>
            <a:r>
              <a:rPr lang="en-GB" sz="2800" dirty="0" err="1"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DiCarlo</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et al., “How does the brain solve visual object recognition?”, 2012</a:t>
            </a:r>
            <a:endParaRPr lang="en-GB" sz="2800" baseline="300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sp>
        <p:nvSpPr>
          <p:cNvPr id="27" name="TextBox 26"/>
          <p:cNvSpPr txBox="1"/>
          <p:nvPr/>
        </p:nvSpPr>
        <p:spPr>
          <a:xfrm>
            <a:off x="5475058" y="12967509"/>
            <a:ext cx="13422722" cy="523220"/>
          </a:xfrm>
          <a:prstGeom prst="rect">
            <a:avLst/>
          </a:prstGeom>
          <a:noFill/>
        </p:spPr>
        <p:txBody>
          <a:bodyPr wrap="square" rtlCol="0">
            <a:spAutoFit/>
          </a:bodyPr>
          <a:lstStyle/>
          <a:p>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3</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D. Deutsch &amp; J. </a:t>
            </a:r>
            <a:r>
              <a:rPr lang="en-GB" sz="2800" dirty="0" err="1"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Feroe</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 “The internal representation of pitch sequences in tonal music”, 1981</a:t>
            </a:r>
            <a:endParaRPr lang="en-GB" sz="2800" baseline="30000" dirty="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endParaRPr>
          </a:p>
        </p:txBody>
      </p:sp>
    </p:spTree>
    <p:extLst>
      <p:ext uri="{BB962C8B-B14F-4D97-AF65-F5344CB8AC3E}">
        <p14:creationId xmlns:p14="http://schemas.microsoft.com/office/powerpoint/2010/main" val="9554870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25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250"/>
                                        <p:tgtEl>
                                          <p:spTgt spid="19">
                                            <p:txEl>
                                              <p:pRg st="1" end="1"/>
                                            </p:txEl>
                                          </p:spTgt>
                                        </p:tgtEl>
                                      </p:cBhvr>
                                    </p:animEffect>
                                  </p:childTnLst>
                                </p:cTn>
                              </p:par>
                              <p:par>
                                <p:cTn id="13" presetID="16" presetClass="entr" presetSubtype="37"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outVertical)">
                                      <p:cBhvr>
                                        <p:cTn id="15" dur="500"/>
                                        <p:tgtEl>
                                          <p:spTgt spid="24"/>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xEl>
                                              <p:pRg st="2" end="2"/>
                                            </p:txEl>
                                          </p:spTgt>
                                        </p:tgtEl>
                                        <p:attrNameLst>
                                          <p:attrName>style.visibility</p:attrName>
                                        </p:attrNameLst>
                                      </p:cBhvr>
                                      <p:to>
                                        <p:strVal val="visible"/>
                                      </p:to>
                                    </p:set>
                                    <p:animEffect transition="in" filter="fade">
                                      <p:cBhvr>
                                        <p:cTn id="24" dur="250"/>
                                        <p:tgtEl>
                                          <p:spTgt spid="19">
                                            <p:txEl>
                                              <p:pRg st="2" end="2"/>
                                            </p:txEl>
                                          </p:spTgt>
                                        </p:tgtEl>
                                      </p:cBhvr>
                                    </p:animEffect>
                                  </p:childTnLst>
                                </p:cTn>
                              </p:par>
                              <p:par>
                                <p:cTn id="25" presetID="2" presetClass="entr" presetSubtype="4"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xEl>
                                              <p:pRg st="3" end="3"/>
                                            </p:txEl>
                                          </p:spTgt>
                                        </p:tgtEl>
                                        <p:attrNameLst>
                                          <p:attrName>style.visibility</p:attrName>
                                        </p:attrNameLst>
                                      </p:cBhvr>
                                      <p:to>
                                        <p:strVal val="visible"/>
                                      </p:to>
                                    </p:set>
                                    <p:animEffect transition="in" filter="fade">
                                      <p:cBhvr>
                                        <p:cTn id="33" dur="250"/>
                                        <p:tgtEl>
                                          <p:spTgt spid="19">
                                            <p:txEl>
                                              <p:pRg st="3" end="3"/>
                                            </p:txEl>
                                          </p:spTgt>
                                        </p:tgtEl>
                                      </p:cBhvr>
                                    </p:animEffect>
                                  </p:childTnLst>
                                </p:cTn>
                              </p:par>
                              <p:par>
                                <p:cTn id="34" presetID="2" presetClass="entr" presetSubtype="4" decel="10000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xEl>
                                              <p:pRg st="4" end="4"/>
                                            </p:txEl>
                                          </p:spTgt>
                                        </p:tgtEl>
                                        <p:attrNameLst>
                                          <p:attrName>style.visibility</p:attrName>
                                        </p:attrNameLst>
                                      </p:cBhvr>
                                      <p:to>
                                        <p:strVal val="visible"/>
                                      </p:to>
                                    </p:set>
                                    <p:animEffect transition="in" filter="fade">
                                      <p:cBhvr>
                                        <p:cTn id="42" dur="25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Different Kinds of Pattern Recognition</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9" name="Rectangle 8">
            <a:extLst>
              <a:ext uri="{FF2B5EF4-FFF2-40B4-BE49-F238E27FC236}">
                <a16:creationId xmlns="" xmlns:a16="http://schemas.microsoft.com/office/drawing/2014/main" id="{0DC1404F-9446-354F-943F-48BC2D0038FE}"/>
              </a:ext>
            </a:extLst>
          </p:cNvPr>
          <p:cNvSpPr/>
          <p:nvPr/>
        </p:nvSpPr>
        <p:spPr>
          <a:xfrm>
            <a:off x="12110773" y="1701334"/>
            <a:ext cx="156104" cy="12014666"/>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0" name="TextBox 9"/>
          <p:cNvSpPr txBox="1"/>
          <p:nvPr/>
        </p:nvSpPr>
        <p:spPr>
          <a:xfrm>
            <a:off x="-2117" y="1712578"/>
            <a:ext cx="12112890"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Unsupervised</a:t>
            </a:r>
            <a:endParaRPr lang="en-US" sz="5400" dirty="0">
              <a:solidFill>
                <a:schemeClr val="bg1">
                  <a:lumMod val="95000"/>
                </a:schemeClr>
              </a:solidFill>
              <a:latin typeface="Exo 2 Light" panose="00000400000000000000" pitchFamily="2" charset="0"/>
              <a:ea typeface="Lato Light" charset="0"/>
              <a:cs typeface="Lato Light" charset="0"/>
            </a:endParaRPr>
          </a:p>
        </p:txBody>
      </p:sp>
      <p:sp>
        <p:nvSpPr>
          <p:cNvPr id="11" name="TextBox 10"/>
          <p:cNvSpPr txBox="1"/>
          <p:nvPr/>
        </p:nvSpPr>
        <p:spPr>
          <a:xfrm>
            <a:off x="12266877" y="1701334"/>
            <a:ext cx="12112890" cy="923330"/>
          </a:xfrm>
          <a:prstGeom prst="rect">
            <a:avLst/>
          </a:prstGeom>
          <a:noFill/>
        </p:spPr>
        <p:txBody>
          <a:bodyPr wrap="square" rtlCol="0">
            <a:spAutoFit/>
          </a:bodyPr>
          <a:lstStyle/>
          <a:p>
            <a:pPr algn="ctr"/>
            <a:r>
              <a:rPr lang="en-US" sz="5400" dirty="0" smtClean="0">
                <a:solidFill>
                  <a:schemeClr val="bg1">
                    <a:lumMod val="95000"/>
                  </a:schemeClr>
                </a:solidFill>
                <a:latin typeface="Exo 2 Light" panose="00000400000000000000" pitchFamily="2" charset="0"/>
                <a:ea typeface="Lato Light" charset="0"/>
                <a:cs typeface="Lato Light" charset="0"/>
              </a:rPr>
              <a:t>Supervised</a:t>
            </a:r>
            <a:endParaRPr lang="en-US" sz="5400" dirty="0">
              <a:solidFill>
                <a:schemeClr val="bg1">
                  <a:lumMod val="95000"/>
                </a:schemeClr>
              </a:solidFill>
              <a:latin typeface="Exo 2 Light" panose="00000400000000000000" pitchFamily="2" charset="0"/>
              <a:ea typeface="Lato Light" charset="0"/>
              <a:cs typeface="Lato Light" charset="0"/>
            </a:endParaRPr>
          </a:p>
        </p:txBody>
      </p:sp>
      <p:sp>
        <p:nvSpPr>
          <p:cNvPr id="4" name="Oval 3"/>
          <p:cNvSpPr/>
          <p:nvPr/>
        </p:nvSpPr>
        <p:spPr>
          <a:xfrm>
            <a:off x="8395341" y="4370141"/>
            <a:ext cx="2520000" cy="2520000"/>
          </a:xfrm>
          <a:prstGeom prst="ellipse">
            <a:avLst/>
          </a:prstGeom>
          <a:solidFill>
            <a:srgbClr val="00CC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25262C"/>
                </a:solidFill>
                <a:latin typeface="Exo 2" panose="00000500000000000000" pitchFamily="2" charset="0"/>
              </a:rPr>
              <a:t>MODEL</a:t>
            </a:r>
            <a:endParaRPr lang="en-GB" dirty="0">
              <a:solidFill>
                <a:srgbClr val="25262C"/>
              </a:solidFill>
              <a:latin typeface="Exo 2" panose="00000500000000000000" pitchFamily="2" charset="0"/>
            </a:endParaRPr>
          </a:p>
        </p:txBody>
      </p:sp>
      <p:sp>
        <p:nvSpPr>
          <p:cNvPr id="6" name="Oval 5"/>
          <p:cNvSpPr/>
          <p:nvPr/>
        </p:nvSpPr>
        <p:spPr>
          <a:xfrm>
            <a:off x="69532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a:off x="109342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a:off x="148957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a:off x="188767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228577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268387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a:off x="308002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a:off x="347812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p:cNvSpPr/>
          <p:nvPr/>
        </p:nvSpPr>
        <p:spPr>
          <a:xfrm>
            <a:off x="387622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p:cNvSpPr/>
          <p:nvPr/>
        </p:nvSpPr>
        <p:spPr>
          <a:xfrm>
            <a:off x="427432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467047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p:cNvSpPr/>
          <p:nvPr/>
        </p:nvSpPr>
        <p:spPr>
          <a:xfrm>
            <a:off x="506857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546667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586477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p:cNvSpPr/>
          <p:nvPr/>
        </p:nvSpPr>
        <p:spPr>
          <a:xfrm>
            <a:off x="626092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p:cNvSpPr/>
          <p:nvPr/>
        </p:nvSpPr>
        <p:spPr>
          <a:xfrm>
            <a:off x="6659025"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p:cNvSpPr/>
          <p:nvPr/>
        </p:nvSpPr>
        <p:spPr>
          <a:xfrm>
            <a:off x="69532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p:cNvSpPr/>
          <p:nvPr/>
        </p:nvSpPr>
        <p:spPr>
          <a:xfrm>
            <a:off x="109342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p:cNvSpPr/>
          <p:nvPr/>
        </p:nvSpPr>
        <p:spPr>
          <a:xfrm>
            <a:off x="148957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p:cNvSpPr/>
          <p:nvPr/>
        </p:nvSpPr>
        <p:spPr>
          <a:xfrm>
            <a:off x="188767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p:cNvSpPr/>
          <p:nvPr/>
        </p:nvSpPr>
        <p:spPr>
          <a:xfrm>
            <a:off x="228577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p:cNvSpPr/>
          <p:nvPr/>
        </p:nvSpPr>
        <p:spPr>
          <a:xfrm>
            <a:off x="268387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p:cNvSpPr/>
          <p:nvPr/>
        </p:nvSpPr>
        <p:spPr>
          <a:xfrm>
            <a:off x="308002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p:cNvSpPr/>
          <p:nvPr/>
        </p:nvSpPr>
        <p:spPr>
          <a:xfrm>
            <a:off x="347812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p:cNvSpPr/>
          <p:nvPr/>
        </p:nvSpPr>
        <p:spPr>
          <a:xfrm>
            <a:off x="387622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427432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p:cNvSpPr/>
          <p:nvPr/>
        </p:nvSpPr>
        <p:spPr>
          <a:xfrm>
            <a:off x="467047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p:cNvSpPr/>
          <p:nvPr/>
        </p:nvSpPr>
        <p:spPr>
          <a:xfrm>
            <a:off x="506857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p:cNvSpPr/>
          <p:nvPr/>
        </p:nvSpPr>
        <p:spPr>
          <a:xfrm>
            <a:off x="546667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p:cNvSpPr/>
          <p:nvPr/>
        </p:nvSpPr>
        <p:spPr>
          <a:xfrm>
            <a:off x="586477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a:off x="626092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a:off x="6659025"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a:off x="69532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a:off x="109342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a:off x="148957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a:off x="188767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a:off x="228577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a:off x="268387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p:cNvSpPr/>
          <p:nvPr/>
        </p:nvSpPr>
        <p:spPr>
          <a:xfrm>
            <a:off x="308002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p:cNvSpPr/>
          <p:nvPr/>
        </p:nvSpPr>
        <p:spPr>
          <a:xfrm>
            <a:off x="347812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a:off x="387622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a:off x="427432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a:off x="467047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a:off x="506857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a:off x="546667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a:off x="586477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a:off x="626092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a:off x="6659025"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p:cNvSpPr/>
          <p:nvPr/>
        </p:nvSpPr>
        <p:spPr>
          <a:xfrm>
            <a:off x="69532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p:cNvSpPr/>
          <p:nvPr/>
        </p:nvSpPr>
        <p:spPr>
          <a:xfrm>
            <a:off x="109342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a:off x="148957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a:off x="188767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a:off x="228577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p:cNvSpPr/>
          <p:nvPr/>
        </p:nvSpPr>
        <p:spPr>
          <a:xfrm>
            <a:off x="268387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a:off x="308002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a:off x="347812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a:off x="387622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a:off x="427432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a:off x="467047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a:off x="506857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a:off x="546667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a:off x="586477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a:off x="626092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a:off x="6659025"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a:off x="69532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a:off x="109342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a:off x="148957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p:cNvSpPr/>
          <p:nvPr/>
        </p:nvSpPr>
        <p:spPr>
          <a:xfrm>
            <a:off x="188767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p:cNvSpPr/>
          <p:nvPr/>
        </p:nvSpPr>
        <p:spPr>
          <a:xfrm>
            <a:off x="228577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a:off x="268387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a:off x="308002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a:off x="347812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a:off x="387622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a:off x="427432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a:off x="467047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a:off x="506857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a:off x="546667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p:cNvSpPr/>
          <p:nvPr/>
        </p:nvSpPr>
        <p:spPr>
          <a:xfrm>
            <a:off x="586477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p:cNvSpPr/>
          <p:nvPr/>
        </p:nvSpPr>
        <p:spPr>
          <a:xfrm>
            <a:off x="626092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a:off x="6659025"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a:off x="69532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a:off x="109342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a:off x="148957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a:off x="188767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a:off x="228577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a:off x="268387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a:off x="308002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p:cNvSpPr/>
          <p:nvPr/>
        </p:nvSpPr>
        <p:spPr>
          <a:xfrm>
            <a:off x="347812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p:cNvSpPr/>
          <p:nvPr/>
        </p:nvSpPr>
        <p:spPr>
          <a:xfrm>
            <a:off x="387622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a:off x="427432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a:off x="467047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a:off x="506857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a:off x="546667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a:off x="586477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a:off x="626092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a:off x="6659025"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a:off x="69532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p:cNvSpPr/>
          <p:nvPr/>
        </p:nvSpPr>
        <p:spPr>
          <a:xfrm>
            <a:off x="109342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p:cNvSpPr/>
          <p:nvPr/>
        </p:nvSpPr>
        <p:spPr>
          <a:xfrm>
            <a:off x="148957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a:off x="188767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a:off x="228577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a:off x="268387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a:off x="308002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a:off x="347812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p:cNvSpPr/>
          <p:nvPr/>
        </p:nvSpPr>
        <p:spPr>
          <a:xfrm>
            <a:off x="387622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a:off x="427432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a:off x="467047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a:off x="506857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Oval 144"/>
          <p:cNvSpPr/>
          <p:nvPr/>
        </p:nvSpPr>
        <p:spPr>
          <a:xfrm>
            <a:off x="546667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p:cNvSpPr/>
          <p:nvPr/>
        </p:nvSpPr>
        <p:spPr>
          <a:xfrm>
            <a:off x="586477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a:off x="626092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a:off x="6659025"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a:off x="69532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a:off x="109342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a:off x="148957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a:off x="188767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a:off x="228577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Oval 153"/>
          <p:cNvSpPr/>
          <p:nvPr/>
        </p:nvSpPr>
        <p:spPr>
          <a:xfrm>
            <a:off x="268387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Oval 154"/>
          <p:cNvSpPr/>
          <p:nvPr/>
        </p:nvSpPr>
        <p:spPr>
          <a:xfrm>
            <a:off x="308002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a:off x="347812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p:cNvSpPr/>
          <p:nvPr/>
        </p:nvSpPr>
        <p:spPr>
          <a:xfrm>
            <a:off x="387622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Oval 157"/>
          <p:cNvSpPr/>
          <p:nvPr/>
        </p:nvSpPr>
        <p:spPr>
          <a:xfrm>
            <a:off x="427432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Oval 158"/>
          <p:cNvSpPr/>
          <p:nvPr/>
        </p:nvSpPr>
        <p:spPr>
          <a:xfrm>
            <a:off x="467047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Oval 159"/>
          <p:cNvSpPr/>
          <p:nvPr/>
        </p:nvSpPr>
        <p:spPr>
          <a:xfrm>
            <a:off x="506857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Oval 160"/>
          <p:cNvSpPr/>
          <p:nvPr/>
        </p:nvSpPr>
        <p:spPr>
          <a:xfrm>
            <a:off x="546667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a:off x="586477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a:off x="626092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a:off x="6659025"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a:off x="1728898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a:off x="1768708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a:off x="1808323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a:off x="1848133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Oval 169"/>
          <p:cNvSpPr/>
          <p:nvPr/>
        </p:nvSpPr>
        <p:spPr>
          <a:xfrm>
            <a:off x="1887943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Oval 170"/>
          <p:cNvSpPr/>
          <p:nvPr/>
        </p:nvSpPr>
        <p:spPr>
          <a:xfrm>
            <a:off x="19277539" y="4064638"/>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Oval 171"/>
          <p:cNvSpPr/>
          <p:nvPr/>
        </p:nvSpPr>
        <p:spPr>
          <a:xfrm>
            <a:off x="19673689" y="4064638"/>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Oval 172"/>
          <p:cNvSpPr/>
          <p:nvPr/>
        </p:nvSpPr>
        <p:spPr>
          <a:xfrm>
            <a:off x="20071789" y="4064638"/>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Oval 173"/>
          <p:cNvSpPr/>
          <p:nvPr/>
        </p:nvSpPr>
        <p:spPr>
          <a:xfrm>
            <a:off x="20469889" y="4064638"/>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Oval 174"/>
          <p:cNvSpPr/>
          <p:nvPr/>
        </p:nvSpPr>
        <p:spPr>
          <a:xfrm>
            <a:off x="2086798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Oval 175"/>
          <p:cNvSpPr/>
          <p:nvPr/>
        </p:nvSpPr>
        <p:spPr>
          <a:xfrm>
            <a:off x="2126413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Oval 176"/>
          <p:cNvSpPr/>
          <p:nvPr/>
        </p:nvSpPr>
        <p:spPr>
          <a:xfrm>
            <a:off x="21662239" y="40646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Oval 177"/>
          <p:cNvSpPr/>
          <p:nvPr/>
        </p:nvSpPr>
        <p:spPr>
          <a:xfrm>
            <a:off x="22060339" y="40646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Oval 178"/>
          <p:cNvSpPr/>
          <p:nvPr/>
        </p:nvSpPr>
        <p:spPr>
          <a:xfrm>
            <a:off x="22458439" y="40646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Oval 179"/>
          <p:cNvSpPr/>
          <p:nvPr/>
        </p:nvSpPr>
        <p:spPr>
          <a:xfrm>
            <a:off x="22854589" y="40646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Oval 180"/>
          <p:cNvSpPr/>
          <p:nvPr/>
        </p:nvSpPr>
        <p:spPr>
          <a:xfrm>
            <a:off x="23252689" y="40646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Oval 181"/>
          <p:cNvSpPr/>
          <p:nvPr/>
        </p:nvSpPr>
        <p:spPr>
          <a:xfrm>
            <a:off x="172889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Oval 182"/>
          <p:cNvSpPr/>
          <p:nvPr/>
        </p:nvSpPr>
        <p:spPr>
          <a:xfrm>
            <a:off x="176870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18083239" y="44627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8481339" y="44627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Oval 185"/>
          <p:cNvSpPr/>
          <p:nvPr/>
        </p:nvSpPr>
        <p:spPr>
          <a:xfrm>
            <a:off x="18879439" y="44627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Oval 186"/>
          <p:cNvSpPr/>
          <p:nvPr/>
        </p:nvSpPr>
        <p:spPr>
          <a:xfrm>
            <a:off x="19277539" y="44627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Oval 187"/>
          <p:cNvSpPr/>
          <p:nvPr/>
        </p:nvSpPr>
        <p:spPr>
          <a:xfrm>
            <a:off x="19673689" y="44627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Oval 188"/>
          <p:cNvSpPr/>
          <p:nvPr/>
        </p:nvSpPr>
        <p:spPr>
          <a:xfrm>
            <a:off x="200717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Oval 189"/>
          <p:cNvSpPr/>
          <p:nvPr/>
        </p:nvSpPr>
        <p:spPr>
          <a:xfrm>
            <a:off x="204698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Oval 190"/>
          <p:cNvSpPr/>
          <p:nvPr/>
        </p:nvSpPr>
        <p:spPr>
          <a:xfrm>
            <a:off x="208679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Oval 191"/>
          <p:cNvSpPr/>
          <p:nvPr/>
        </p:nvSpPr>
        <p:spPr>
          <a:xfrm>
            <a:off x="2126413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Oval 192"/>
          <p:cNvSpPr/>
          <p:nvPr/>
        </p:nvSpPr>
        <p:spPr>
          <a:xfrm>
            <a:off x="2166223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Oval 193"/>
          <p:cNvSpPr/>
          <p:nvPr/>
        </p:nvSpPr>
        <p:spPr>
          <a:xfrm>
            <a:off x="2206033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Oval 194"/>
          <p:cNvSpPr/>
          <p:nvPr/>
        </p:nvSpPr>
        <p:spPr>
          <a:xfrm>
            <a:off x="22458439" y="4462738"/>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Oval 195"/>
          <p:cNvSpPr/>
          <p:nvPr/>
        </p:nvSpPr>
        <p:spPr>
          <a:xfrm>
            <a:off x="22854589" y="4462738"/>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p:cNvSpPr/>
          <p:nvPr/>
        </p:nvSpPr>
        <p:spPr>
          <a:xfrm>
            <a:off x="23252689" y="4462738"/>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p:cNvSpPr/>
          <p:nvPr/>
        </p:nvSpPr>
        <p:spPr>
          <a:xfrm>
            <a:off x="172889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Oval 198"/>
          <p:cNvSpPr/>
          <p:nvPr/>
        </p:nvSpPr>
        <p:spPr>
          <a:xfrm>
            <a:off x="176870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Oval 199"/>
          <p:cNvSpPr/>
          <p:nvPr/>
        </p:nvSpPr>
        <p:spPr>
          <a:xfrm>
            <a:off x="1808323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Oval 200"/>
          <p:cNvSpPr/>
          <p:nvPr/>
        </p:nvSpPr>
        <p:spPr>
          <a:xfrm>
            <a:off x="18481339" y="48553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Oval 201"/>
          <p:cNvSpPr/>
          <p:nvPr/>
        </p:nvSpPr>
        <p:spPr>
          <a:xfrm>
            <a:off x="18879439" y="48553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Oval 202"/>
          <p:cNvSpPr/>
          <p:nvPr/>
        </p:nvSpPr>
        <p:spPr>
          <a:xfrm>
            <a:off x="19277539" y="48553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Oval 203"/>
          <p:cNvSpPr/>
          <p:nvPr/>
        </p:nvSpPr>
        <p:spPr>
          <a:xfrm>
            <a:off x="19673689" y="48553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Oval 204"/>
          <p:cNvSpPr/>
          <p:nvPr/>
        </p:nvSpPr>
        <p:spPr>
          <a:xfrm>
            <a:off x="200717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Oval 205"/>
          <p:cNvSpPr/>
          <p:nvPr/>
        </p:nvSpPr>
        <p:spPr>
          <a:xfrm>
            <a:off x="204698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Oval 206"/>
          <p:cNvSpPr/>
          <p:nvPr/>
        </p:nvSpPr>
        <p:spPr>
          <a:xfrm>
            <a:off x="20867989" y="48553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Oval 207"/>
          <p:cNvSpPr/>
          <p:nvPr/>
        </p:nvSpPr>
        <p:spPr>
          <a:xfrm>
            <a:off x="21264139" y="48553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Oval 208"/>
          <p:cNvSpPr/>
          <p:nvPr/>
        </p:nvSpPr>
        <p:spPr>
          <a:xfrm>
            <a:off x="21662239" y="48553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Oval 209"/>
          <p:cNvSpPr/>
          <p:nvPr/>
        </p:nvSpPr>
        <p:spPr>
          <a:xfrm>
            <a:off x="2206033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Oval 210"/>
          <p:cNvSpPr/>
          <p:nvPr/>
        </p:nvSpPr>
        <p:spPr>
          <a:xfrm>
            <a:off x="2245843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Oval 211"/>
          <p:cNvSpPr/>
          <p:nvPr/>
        </p:nvSpPr>
        <p:spPr>
          <a:xfrm>
            <a:off x="228545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Oval 212"/>
          <p:cNvSpPr/>
          <p:nvPr/>
        </p:nvSpPr>
        <p:spPr>
          <a:xfrm>
            <a:off x="232526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Oval 213"/>
          <p:cNvSpPr/>
          <p:nvPr/>
        </p:nvSpPr>
        <p:spPr>
          <a:xfrm>
            <a:off x="172889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Oval 214"/>
          <p:cNvSpPr/>
          <p:nvPr/>
        </p:nvSpPr>
        <p:spPr>
          <a:xfrm>
            <a:off x="176870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Oval 215"/>
          <p:cNvSpPr/>
          <p:nvPr/>
        </p:nvSpPr>
        <p:spPr>
          <a:xfrm>
            <a:off x="1808323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Oval 216"/>
          <p:cNvSpPr/>
          <p:nvPr/>
        </p:nvSpPr>
        <p:spPr>
          <a:xfrm>
            <a:off x="1848133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Oval 217"/>
          <p:cNvSpPr/>
          <p:nvPr/>
        </p:nvSpPr>
        <p:spPr>
          <a:xfrm>
            <a:off x="1887943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Oval 218"/>
          <p:cNvSpPr/>
          <p:nvPr/>
        </p:nvSpPr>
        <p:spPr>
          <a:xfrm>
            <a:off x="1927753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Oval 219"/>
          <p:cNvSpPr/>
          <p:nvPr/>
        </p:nvSpPr>
        <p:spPr>
          <a:xfrm>
            <a:off x="196736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Oval 220"/>
          <p:cNvSpPr/>
          <p:nvPr/>
        </p:nvSpPr>
        <p:spPr>
          <a:xfrm>
            <a:off x="200717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Oval 221"/>
          <p:cNvSpPr/>
          <p:nvPr/>
        </p:nvSpPr>
        <p:spPr>
          <a:xfrm>
            <a:off x="204698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Oval 222"/>
          <p:cNvSpPr/>
          <p:nvPr/>
        </p:nvSpPr>
        <p:spPr>
          <a:xfrm>
            <a:off x="208679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Oval 223"/>
          <p:cNvSpPr/>
          <p:nvPr/>
        </p:nvSpPr>
        <p:spPr>
          <a:xfrm>
            <a:off x="2126413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Oval 224"/>
          <p:cNvSpPr/>
          <p:nvPr/>
        </p:nvSpPr>
        <p:spPr>
          <a:xfrm>
            <a:off x="2166223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Oval 225"/>
          <p:cNvSpPr/>
          <p:nvPr/>
        </p:nvSpPr>
        <p:spPr>
          <a:xfrm>
            <a:off x="2206033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Oval 226"/>
          <p:cNvSpPr/>
          <p:nvPr/>
        </p:nvSpPr>
        <p:spPr>
          <a:xfrm>
            <a:off x="2245843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Oval 227"/>
          <p:cNvSpPr/>
          <p:nvPr/>
        </p:nvSpPr>
        <p:spPr>
          <a:xfrm>
            <a:off x="228545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Oval 228"/>
          <p:cNvSpPr/>
          <p:nvPr/>
        </p:nvSpPr>
        <p:spPr>
          <a:xfrm>
            <a:off x="232526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Oval 229"/>
          <p:cNvSpPr/>
          <p:nvPr/>
        </p:nvSpPr>
        <p:spPr>
          <a:xfrm>
            <a:off x="1728898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Oval 230"/>
          <p:cNvSpPr/>
          <p:nvPr/>
        </p:nvSpPr>
        <p:spPr>
          <a:xfrm>
            <a:off x="17687089" y="56515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Oval 231"/>
          <p:cNvSpPr/>
          <p:nvPr/>
        </p:nvSpPr>
        <p:spPr>
          <a:xfrm>
            <a:off x="18083239" y="56515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Oval 232"/>
          <p:cNvSpPr/>
          <p:nvPr/>
        </p:nvSpPr>
        <p:spPr>
          <a:xfrm>
            <a:off x="18481339" y="56515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Oval 233"/>
          <p:cNvSpPr/>
          <p:nvPr/>
        </p:nvSpPr>
        <p:spPr>
          <a:xfrm>
            <a:off x="1887943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Oval 234"/>
          <p:cNvSpPr/>
          <p:nvPr/>
        </p:nvSpPr>
        <p:spPr>
          <a:xfrm>
            <a:off x="1927753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Oval 235"/>
          <p:cNvSpPr/>
          <p:nvPr/>
        </p:nvSpPr>
        <p:spPr>
          <a:xfrm>
            <a:off x="1967368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Oval 236"/>
          <p:cNvSpPr/>
          <p:nvPr/>
        </p:nvSpPr>
        <p:spPr>
          <a:xfrm>
            <a:off x="20071789" y="56515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Oval 237"/>
          <p:cNvSpPr/>
          <p:nvPr/>
        </p:nvSpPr>
        <p:spPr>
          <a:xfrm>
            <a:off x="20469889" y="56515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Oval 238"/>
          <p:cNvSpPr/>
          <p:nvPr/>
        </p:nvSpPr>
        <p:spPr>
          <a:xfrm>
            <a:off x="20867989" y="56515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Oval 239"/>
          <p:cNvSpPr/>
          <p:nvPr/>
        </p:nvSpPr>
        <p:spPr>
          <a:xfrm>
            <a:off x="21264139" y="56515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Oval 240"/>
          <p:cNvSpPr/>
          <p:nvPr/>
        </p:nvSpPr>
        <p:spPr>
          <a:xfrm>
            <a:off x="2166223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Oval 241"/>
          <p:cNvSpPr/>
          <p:nvPr/>
        </p:nvSpPr>
        <p:spPr>
          <a:xfrm>
            <a:off x="2206033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Oval 242"/>
          <p:cNvSpPr/>
          <p:nvPr/>
        </p:nvSpPr>
        <p:spPr>
          <a:xfrm>
            <a:off x="2245843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Oval 243"/>
          <p:cNvSpPr/>
          <p:nvPr/>
        </p:nvSpPr>
        <p:spPr>
          <a:xfrm>
            <a:off x="2285458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Oval 244"/>
          <p:cNvSpPr/>
          <p:nvPr/>
        </p:nvSpPr>
        <p:spPr>
          <a:xfrm>
            <a:off x="2325268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Oval 245"/>
          <p:cNvSpPr/>
          <p:nvPr/>
        </p:nvSpPr>
        <p:spPr>
          <a:xfrm>
            <a:off x="1728898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Oval 246"/>
          <p:cNvSpPr/>
          <p:nvPr/>
        </p:nvSpPr>
        <p:spPr>
          <a:xfrm>
            <a:off x="1768708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Oval 247"/>
          <p:cNvSpPr/>
          <p:nvPr/>
        </p:nvSpPr>
        <p:spPr>
          <a:xfrm>
            <a:off x="1808323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Oval 248"/>
          <p:cNvSpPr/>
          <p:nvPr/>
        </p:nvSpPr>
        <p:spPr>
          <a:xfrm>
            <a:off x="1848133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Oval 249"/>
          <p:cNvSpPr/>
          <p:nvPr/>
        </p:nvSpPr>
        <p:spPr>
          <a:xfrm>
            <a:off x="1887943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Oval 250"/>
          <p:cNvSpPr/>
          <p:nvPr/>
        </p:nvSpPr>
        <p:spPr>
          <a:xfrm>
            <a:off x="1927753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Oval 251"/>
          <p:cNvSpPr/>
          <p:nvPr/>
        </p:nvSpPr>
        <p:spPr>
          <a:xfrm>
            <a:off x="1967368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20071789" y="6049676"/>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Oval 253"/>
          <p:cNvSpPr/>
          <p:nvPr/>
        </p:nvSpPr>
        <p:spPr>
          <a:xfrm>
            <a:off x="20469889" y="6049676"/>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Oval 254"/>
          <p:cNvSpPr/>
          <p:nvPr/>
        </p:nvSpPr>
        <p:spPr>
          <a:xfrm>
            <a:off x="20867989" y="6049676"/>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Oval 255"/>
          <p:cNvSpPr/>
          <p:nvPr/>
        </p:nvSpPr>
        <p:spPr>
          <a:xfrm>
            <a:off x="21264139" y="6049676"/>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Oval 256"/>
          <p:cNvSpPr/>
          <p:nvPr/>
        </p:nvSpPr>
        <p:spPr>
          <a:xfrm>
            <a:off x="21662239" y="6049676"/>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Oval 257"/>
          <p:cNvSpPr/>
          <p:nvPr/>
        </p:nvSpPr>
        <p:spPr>
          <a:xfrm>
            <a:off x="2206033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Oval 258"/>
          <p:cNvSpPr/>
          <p:nvPr/>
        </p:nvSpPr>
        <p:spPr>
          <a:xfrm>
            <a:off x="2245843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Oval 259"/>
          <p:cNvSpPr/>
          <p:nvPr/>
        </p:nvSpPr>
        <p:spPr>
          <a:xfrm>
            <a:off x="2285458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Oval 260"/>
          <p:cNvSpPr/>
          <p:nvPr/>
        </p:nvSpPr>
        <p:spPr>
          <a:xfrm>
            <a:off x="2325268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Oval 261"/>
          <p:cNvSpPr/>
          <p:nvPr/>
        </p:nvSpPr>
        <p:spPr>
          <a:xfrm>
            <a:off x="172889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Oval 262"/>
          <p:cNvSpPr/>
          <p:nvPr/>
        </p:nvSpPr>
        <p:spPr>
          <a:xfrm>
            <a:off x="176870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Oval 263"/>
          <p:cNvSpPr/>
          <p:nvPr/>
        </p:nvSpPr>
        <p:spPr>
          <a:xfrm>
            <a:off x="1808323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Oval 264"/>
          <p:cNvSpPr/>
          <p:nvPr/>
        </p:nvSpPr>
        <p:spPr>
          <a:xfrm>
            <a:off x="1848133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Oval 265"/>
          <p:cNvSpPr/>
          <p:nvPr/>
        </p:nvSpPr>
        <p:spPr>
          <a:xfrm>
            <a:off x="18879439" y="64423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Oval 266"/>
          <p:cNvSpPr/>
          <p:nvPr/>
        </p:nvSpPr>
        <p:spPr>
          <a:xfrm>
            <a:off x="19277539" y="64423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Oval 267"/>
          <p:cNvSpPr/>
          <p:nvPr/>
        </p:nvSpPr>
        <p:spPr>
          <a:xfrm>
            <a:off x="19673689" y="64423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Oval 268"/>
          <p:cNvSpPr/>
          <p:nvPr/>
        </p:nvSpPr>
        <p:spPr>
          <a:xfrm>
            <a:off x="20071789" y="64423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Oval 269"/>
          <p:cNvSpPr/>
          <p:nvPr/>
        </p:nvSpPr>
        <p:spPr>
          <a:xfrm>
            <a:off x="204698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Oval 270"/>
          <p:cNvSpPr/>
          <p:nvPr/>
        </p:nvSpPr>
        <p:spPr>
          <a:xfrm>
            <a:off x="208679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Oval 271"/>
          <p:cNvSpPr/>
          <p:nvPr/>
        </p:nvSpPr>
        <p:spPr>
          <a:xfrm>
            <a:off x="21264139" y="6442314"/>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Oval 272"/>
          <p:cNvSpPr/>
          <p:nvPr/>
        </p:nvSpPr>
        <p:spPr>
          <a:xfrm>
            <a:off x="21662239" y="6442314"/>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Oval 273"/>
          <p:cNvSpPr/>
          <p:nvPr/>
        </p:nvSpPr>
        <p:spPr>
          <a:xfrm>
            <a:off x="22060339" y="6442314"/>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Oval 274"/>
          <p:cNvSpPr/>
          <p:nvPr/>
        </p:nvSpPr>
        <p:spPr>
          <a:xfrm>
            <a:off x="2245843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Oval 275"/>
          <p:cNvSpPr/>
          <p:nvPr/>
        </p:nvSpPr>
        <p:spPr>
          <a:xfrm>
            <a:off x="228545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Oval 276"/>
          <p:cNvSpPr/>
          <p:nvPr/>
        </p:nvSpPr>
        <p:spPr>
          <a:xfrm>
            <a:off x="232526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Oval 277"/>
          <p:cNvSpPr/>
          <p:nvPr/>
        </p:nvSpPr>
        <p:spPr>
          <a:xfrm>
            <a:off x="172889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Oval 278"/>
          <p:cNvSpPr/>
          <p:nvPr/>
        </p:nvSpPr>
        <p:spPr>
          <a:xfrm>
            <a:off x="176870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Oval 279"/>
          <p:cNvSpPr/>
          <p:nvPr/>
        </p:nvSpPr>
        <p:spPr>
          <a:xfrm>
            <a:off x="1808323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Oval 280"/>
          <p:cNvSpPr/>
          <p:nvPr/>
        </p:nvSpPr>
        <p:spPr>
          <a:xfrm>
            <a:off x="1848133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Oval 281"/>
          <p:cNvSpPr/>
          <p:nvPr/>
        </p:nvSpPr>
        <p:spPr>
          <a:xfrm>
            <a:off x="1887943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Oval 282"/>
          <p:cNvSpPr/>
          <p:nvPr/>
        </p:nvSpPr>
        <p:spPr>
          <a:xfrm>
            <a:off x="1927753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Oval 283"/>
          <p:cNvSpPr/>
          <p:nvPr/>
        </p:nvSpPr>
        <p:spPr>
          <a:xfrm>
            <a:off x="196736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Oval 284"/>
          <p:cNvSpPr/>
          <p:nvPr/>
        </p:nvSpPr>
        <p:spPr>
          <a:xfrm>
            <a:off x="200717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Oval 285"/>
          <p:cNvSpPr/>
          <p:nvPr/>
        </p:nvSpPr>
        <p:spPr>
          <a:xfrm>
            <a:off x="204698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Oval 286"/>
          <p:cNvSpPr/>
          <p:nvPr/>
        </p:nvSpPr>
        <p:spPr>
          <a:xfrm>
            <a:off x="208679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Oval 287"/>
          <p:cNvSpPr/>
          <p:nvPr/>
        </p:nvSpPr>
        <p:spPr>
          <a:xfrm>
            <a:off x="2126413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Oval 288"/>
          <p:cNvSpPr/>
          <p:nvPr/>
        </p:nvSpPr>
        <p:spPr>
          <a:xfrm>
            <a:off x="2166223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Oval 289"/>
          <p:cNvSpPr/>
          <p:nvPr/>
        </p:nvSpPr>
        <p:spPr>
          <a:xfrm>
            <a:off x="22060339" y="68404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Oval 290"/>
          <p:cNvSpPr/>
          <p:nvPr/>
        </p:nvSpPr>
        <p:spPr>
          <a:xfrm>
            <a:off x="22458439" y="68404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Oval 291"/>
          <p:cNvSpPr/>
          <p:nvPr/>
        </p:nvSpPr>
        <p:spPr>
          <a:xfrm>
            <a:off x="22854589" y="68404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Oval 292"/>
          <p:cNvSpPr/>
          <p:nvPr/>
        </p:nvSpPr>
        <p:spPr>
          <a:xfrm>
            <a:off x="23252689" y="68404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Brace 6"/>
          <p:cNvSpPr/>
          <p:nvPr/>
        </p:nvSpPr>
        <p:spPr>
          <a:xfrm>
            <a:off x="7386915" y="4064638"/>
            <a:ext cx="806823" cy="3135776"/>
          </a:xfrm>
          <a:prstGeom prst="rightBrace">
            <a:avLst>
              <a:gd name="adj1" fmla="val 91587"/>
              <a:gd name="adj2" fmla="val 50000"/>
            </a:avLst>
          </a:prstGeom>
          <a:ln>
            <a:solidFill>
              <a:srgbClr val="00CC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4" name="Oval 293"/>
          <p:cNvSpPr/>
          <p:nvPr/>
        </p:nvSpPr>
        <p:spPr>
          <a:xfrm>
            <a:off x="17288989" y="4064638"/>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Oval 294"/>
          <p:cNvSpPr/>
          <p:nvPr/>
        </p:nvSpPr>
        <p:spPr>
          <a:xfrm>
            <a:off x="17687089" y="4064638"/>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Oval 295"/>
          <p:cNvSpPr/>
          <p:nvPr/>
        </p:nvSpPr>
        <p:spPr>
          <a:xfrm>
            <a:off x="18083239" y="4064638"/>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Oval 296"/>
          <p:cNvSpPr/>
          <p:nvPr/>
        </p:nvSpPr>
        <p:spPr>
          <a:xfrm>
            <a:off x="18481339" y="4064638"/>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Oval 297"/>
          <p:cNvSpPr/>
          <p:nvPr/>
        </p:nvSpPr>
        <p:spPr>
          <a:xfrm>
            <a:off x="1887943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Oval 298"/>
          <p:cNvSpPr/>
          <p:nvPr/>
        </p:nvSpPr>
        <p:spPr>
          <a:xfrm>
            <a:off x="1927753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Oval 299"/>
          <p:cNvSpPr/>
          <p:nvPr/>
        </p:nvSpPr>
        <p:spPr>
          <a:xfrm>
            <a:off x="1967368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Oval 300"/>
          <p:cNvSpPr/>
          <p:nvPr/>
        </p:nvSpPr>
        <p:spPr>
          <a:xfrm>
            <a:off x="2007178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Oval 301"/>
          <p:cNvSpPr/>
          <p:nvPr/>
        </p:nvSpPr>
        <p:spPr>
          <a:xfrm>
            <a:off x="2046988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Oval 302"/>
          <p:cNvSpPr/>
          <p:nvPr/>
        </p:nvSpPr>
        <p:spPr>
          <a:xfrm>
            <a:off x="2086798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Oval 303"/>
          <p:cNvSpPr/>
          <p:nvPr/>
        </p:nvSpPr>
        <p:spPr>
          <a:xfrm>
            <a:off x="21264139" y="40646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Oval 304"/>
          <p:cNvSpPr/>
          <p:nvPr/>
        </p:nvSpPr>
        <p:spPr>
          <a:xfrm>
            <a:off x="21662239" y="40646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p:cNvSpPr/>
          <p:nvPr/>
        </p:nvSpPr>
        <p:spPr>
          <a:xfrm>
            <a:off x="22060339" y="40646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Oval 306"/>
          <p:cNvSpPr/>
          <p:nvPr/>
        </p:nvSpPr>
        <p:spPr>
          <a:xfrm>
            <a:off x="22458439" y="40646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Oval 307"/>
          <p:cNvSpPr/>
          <p:nvPr/>
        </p:nvSpPr>
        <p:spPr>
          <a:xfrm>
            <a:off x="22854589" y="40646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Oval 308"/>
          <p:cNvSpPr/>
          <p:nvPr/>
        </p:nvSpPr>
        <p:spPr>
          <a:xfrm>
            <a:off x="23252689" y="40646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Oval 309"/>
          <p:cNvSpPr/>
          <p:nvPr/>
        </p:nvSpPr>
        <p:spPr>
          <a:xfrm>
            <a:off x="172889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Oval 310"/>
          <p:cNvSpPr/>
          <p:nvPr/>
        </p:nvSpPr>
        <p:spPr>
          <a:xfrm>
            <a:off x="176870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Oval 311"/>
          <p:cNvSpPr/>
          <p:nvPr/>
        </p:nvSpPr>
        <p:spPr>
          <a:xfrm>
            <a:off x="18083239" y="44627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Oval 312"/>
          <p:cNvSpPr/>
          <p:nvPr/>
        </p:nvSpPr>
        <p:spPr>
          <a:xfrm>
            <a:off x="18481339" y="44627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Oval 313"/>
          <p:cNvSpPr/>
          <p:nvPr/>
        </p:nvSpPr>
        <p:spPr>
          <a:xfrm>
            <a:off x="18879439" y="44627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Oval 314"/>
          <p:cNvSpPr/>
          <p:nvPr/>
        </p:nvSpPr>
        <p:spPr>
          <a:xfrm>
            <a:off x="19277539" y="44627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Oval 315"/>
          <p:cNvSpPr/>
          <p:nvPr/>
        </p:nvSpPr>
        <p:spPr>
          <a:xfrm>
            <a:off x="19673689" y="4462738"/>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Oval 316"/>
          <p:cNvSpPr/>
          <p:nvPr/>
        </p:nvSpPr>
        <p:spPr>
          <a:xfrm>
            <a:off x="200717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Oval 317"/>
          <p:cNvSpPr/>
          <p:nvPr/>
        </p:nvSpPr>
        <p:spPr>
          <a:xfrm>
            <a:off x="204698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Oval 318"/>
          <p:cNvSpPr/>
          <p:nvPr/>
        </p:nvSpPr>
        <p:spPr>
          <a:xfrm>
            <a:off x="208679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Oval 319"/>
          <p:cNvSpPr/>
          <p:nvPr/>
        </p:nvSpPr>
        <p:spPr>
          <a:xfrm>
            <a:off x="2126413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Oval 320"/>
          <p:cNvSpPr/>
          <p:nvPr/>
        </p:nvSpPr>
        <p:spPr>
          <a:xfrm>
            <a:off x="2166223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Oval 321"/>
          <p:cNvSpPr/>
          <p:nvPr/>
        </p:nvSpPr>
        <p:spPr>
          <a:xfrm>
            <a:off x="2206033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Oval 322"/>
          <p:cNvSpPr/>
          <p:nvPr/>
        </p:nvSpPr>
        <p:spPr>
          <a:xfrm>
            <a:off x="2245843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Oval 323"/>
          <p:cNvSpPr/>
          <p:nvPr/>
        </p:nvSpPr>
        <p:spPr>
          <a:xfrm>
            <a:off x="228545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Oval 324"/>
          <p:cNvSpPr/>
          <p:nvPr/>
        </p:nvSpPr>
        <p:spPr>
          <a:xfrm>
            <a:off x="23252689" y="446273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Oval 325"/>
          <p:cNvSpPr/>
          <p:nvPr/>
        </p:nvSpPr>
        <p:spPr>
          <a:xfrm>
            <a:off x="172889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Oval 326"/>
          <p:cNvSpPr/>
          <p:nvPr/>
        </p:nvSpPr>
        <p:spPr>
          <a:xfrm>
            <a:off x="176870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Oval 327"/>
          <p:cNvSpPr/>
          <p:nvPr/>
        </p:nvSpPr>
        <p:spPr>
          <a:xfrm>
            <a:off x="1808323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Oval 328"/>
          <p:cNvSpPr/>
          <p:nvPr/>
        </p:nvSpPr>
        <p:spPr>
          <a:xfrm>
            <a:off x="1848133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Oval 329"/>
          <p:cNvSpPr/>
          <p:nvPr/>
        </p:nvSpPr>
        <p:spPr>
          <a:xfrm>
            <a:off x="1887943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Oval 330"/>
          <p:cNvSpPr/>
          <p:nvPr/>
        </p:nvSpPr>
        <p:spPr>
          <a:xfrm>
            <a:off x="1927753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Oval 331"/>
          <p:cNvSpPr/>
          <p:nvPr/>
        </p:nvSpPr>
        <p:spPr>
          <a:xfrm>
            <a:off x="196736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Oval 332"/>
          <p:cNvSpPr/>
          <p:nvPr/>
        </p:nvSpPr>
        <p:spPr>
          <a:xfrm>
            <a:off x="200717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Oval 333"/>
          <p:cNvSpPr/>
          <p:nvPr/>
        </p:nvSpPr>
        <p:spPr>
          <a:xfrm>
            <a:off x="20469889" y="48553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Oval 334"/>
          <p:cNvSpPr/>
          <p:nvPr/>
        </p:nvSpPr>
        <p:spPr>
          <a:xfrm>
            <a:off x="20867989" y="48553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Oval 335"/>
          <p:cNvSpPr/>
          <p:nvPr/>
        </p:nvSpPr>
        <p:spPr>
          <a:xfrm>
            <a:off x="21264139" y="48553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Oval 336"/>
          <p:cNvSpPr/>
          <p:nvPr/>
        </p:nvSpPr>
        <p:spPr>
          <a:xfrm>
            <a:off x="21662239" y="48553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Oval 337"/>
          <p:cNvSpPr/>
          <p:nvPr/>
        </p:nvSpPr>
        <p:spPr>
          <a:xfrm>
            <a:off x="2206033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Oval 338"/>
          <p:cNvSpPr/>
          <p:nvPr/>
        </p:nvSpPr>
        <p:spPr>
          <a:xfrm>
            <a:off x="2245843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Oval 339"/>
          <p:cNvSpPr/>
          <p:nvPr/>
        </p:nvSpPr>
        <p:spPr>
          <a:xfrm>
            <a:off x="228545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Oval 340"/>
          <p:cNvSpPr/>
          <p:nvPr/>
        </p:nvSpPr>
        <p:spPr>
          <a:xfrm>
            <a:off x="23252689" y="48553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Oval 341"/>
          <p:cNvSpPr/>
          <p:nvPr/>
        </p:nvSpPr>
        <p:spPr>
          <a:xfrm>
            <a:off x="172889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Oval 342"/>
          <p:cNvSpPr/>
          <p:nvPr/>
        </p:nvSpPr>
        <p:spPr>
          <a:xfrm>
            <a:off x="176870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Oval 343"/>
          <p:cNvSpPr/>
          <p:nvPr/>
        </p:nvSpPr>
        <p:spPr>
          <a:xfrm>
            <a:off x="1808323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Oval 344"/>
          <p:cNvSpPr/>
          <p:nvPr/>
        </p:nvSpPr>
        <p:spPr>
          <a:xfrm>
            <a:off x="18481339" y="5253476"/>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Oval 345"/>
          <p:cNvSpPr/>
          <p:nvPr/>
        </p:nvSpPr>
        <p:spPr>
          <a:xfrm>
            <a:off x="18879439" y="5253476"/>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Oval 346"/>
          <p:cNvSpPr/>
          <p:nvPr/>
        </p:nvSpPr>
        <p:spPr>
          <a:xfrm>
            <a:off x="19277539" y="5253476"/>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Oval 347"/>
          <p:cNvSpPr/>
          <p:nvPr/>
        </p:nvSpPr>
        <p:spPr>
          <a:xfrm>
            <a:off x="19673689" y="5253476"/>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Oval 348"/>
          <p:cNvSpPr/>
          <p:nvPr/>
        </p:nvSpPr>
        <p:spPr>
          <a:xfrm>
            <a:off x="20071789" y="5253476"/>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Oval 349"/>
          <p:cNvSpPr/>
          <p:nvPr/>
        </p:nvSpPr>
        <p:spPr>
          <a:xfrm>
            <a:off x="204698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Oval 350"/>
          <p:cNvSpPr/>
          <p:nvPr/>
        </p:nvSpPr>
        <p:spPr>
          <a:xfrm>
            <a:off x="208679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Oval 351"/>
          <p:cNvSpPr/>
          <p:nvPr/>
        </p:nvSpPr>
        <p:spPr>
          <a:xfrm>
            <a:off x="21264139" y="52534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Oval 352"/>
          <p:cNvSpPr/>
          <p:nvPr/>
        </p:nvSpPr>
        <p:spPr>
          <a:xfrm>
            <a:off x="21662239" y="52534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Oval 353"/>
          <p:cNvSpPr/>
          <p:nvPr/>
        </p:nvSpPr>
        <p:spPr>
          <a:xfrm>
            <a:off x="22060339" y="52534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Oval 354"/>
          <p:cNvSpPr/>
          <p:nvPr/>
        </p:nvSpPr>
        <p:spPr>
          <a:xfrm>
            <a:off x="2245843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Oval 355"/>
          <p:cNvSpPr/>
          <p:nvPr/>
        </p:nvSpPr>
        <p:spPr>
          <a:xfrm>
            <a:off x="228545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Oval 356"/>
          <p:cNvSpPr/>
          <p:nvPr/>
        </p:nvSpPr>
        <p:spPr>
          <a:xfrm>
            <a:off x="23252689" y="52534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Oval 357"/>
          <p:cNvSpPr/>
          <p:nvPr/>
        </p:nvSpPr>
        <p:spPr>
          <a:xfrm>
            <a:off x="1728898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Oval 358"/>
          <p:cNvSpPr/>
          <p:nvPr/>
        </p:nvSpPr>
        <p:spPr>
          <a:xfrm>
            <a:off x="1768708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Oval 359"/>
          <p:cNvSpPr/>
          <p:nvPr/>
        </p:nvSpPr>
        <p:spPr>
          <a:xfrm>
            <a:off x="1808323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Oval 360"/>
          <p:cNvSpPr/>
          <p:nvPr/>
        </p:nvSpPr>
        <p:spPr>
          <a:xfrm>
            <a:off x="1848133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Oval 361"/>
          <p:cNvSpPr/>
          <p:nvPr/>
        </p:nvSpPr>
        <p:spPr>
          <a:xfrm>
            <a:off x="1887943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Oval 362"/>
          <p:cNvSpPr/>
          <p:nvPr/>
        </p:nvSpPr>
        <p:spPr>
          <a:xfrm>
            <a:off x="1927753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Oval 363"/>
          <p:cNvSpPr/>
          <p:nvPr/>
        </p:nvSpPr>
        <p:spPr>
          <a:xfrm>
            <a:off x="1967368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Oval 364"/>
          <p:cNvSpPr/>
          <p:nvPr/>
        </p:nvSpPr>
        <p:spPr>
          <a:xfrm>
            <a:off x="2007178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Oval 365"/>
          <p:cNvSpPr/>
          <p:nvPr/>
        </p:nvSpPr>
        <p:spPr>
          <a:xfrm>
            <a:off x="2046988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Oval 366"/>
          <p:cNvSpPr/>
          <p:nvPr/>
        </p:nvSpPr>
        <p:spPr>
          <a:xfrm>
            <a:off x="2086798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Oval 367"/>
          <p:cNvSpPr/>
          <p:nvPr/>
        </p:nvSpPr>
        <p:spPr>
          <a:xfrm>
            <a:off x="2126413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Oval 368"/>
          <p:cNvSpPr/>
          <p:nvPr/>
        </p:nvSpPr>
        <p:spPr>
          <a:xfrm>
            <a:off x="21662239" y="56515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Oval 369"/>
          <p:cNvSpPr/>
          <p:nvPr/>
        </p:nvSpPr>
        <p:spPr>
          <a:xfrm>
            <a:off x="22060339" y="56515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Oval 370"/>
          <p:cNvSpPr/>
          <p:nvPr/>
        </p:nvSpPr>
        <p:spPr>
          <a:xfrm>
            <a:off x="22458439" y="56515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Oval 371"/>
          <p:cNvSpPr/>
          <p:nvPr/>
        </p:nvSpPr>
        <p:spPr>
          <a:xfrm>
            <a:off x="22854589" y="56515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Oval 372"/>
          <p:cNvSpPr/>
          <p:nvPr/>
        </p:nvSpPr>
        <p:spPr>
          <a:xfrm>
            <a:off x="23252689" y="56515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Oval 373"/>
          <p:cNvSpPr/>
          <p:nvPr/>
        </p:nvSpPr>
        <p:spPr>
          <a:xfrm>
            <a:off x="1728898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Oval 374"/>
          <p:cNvSpPr/>
          <p:nvPr/>
        </p:nvSpPr>
        <p:spPr>
          <a:xfrm>
            <a:off x="17687089" y="60496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Oval 375"/>
          <p:cNvSpPr/>
          <p:nvPr/>
        </p:nvSpPr>
        <p:spPr>
          <a:xfrm>
            <a:off x="18083239" y="60496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Oval 376"/>
          <p:cNvSpPr/>
          <p:nvPr/>
        </p:nvSpPr>
        <p:spPr>
          <a:xfrm>
            <a:off x="18481339" y="60496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Oval 377"/>
          <p:cNvSpPr/>
          <p:nvPr/>
        </p:nvSpPr>
        <p:spPr>
          <a:xfrm>
            <a:off x="18879439" y="60496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Oval 378"/>
          <p:cNvSpPr/>
          <p:nvPr/>
        </p:nvSpPr>
        <p:spPr>
          <a:xfrm>
            <a:off x="19277539" y="60496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Oval 379"/>
          <p:cNvSpPr/>
          <p:nvPr/>
        </p:nvSpPr>
        <p:spPr>
          <a:xfrm>
            <a:off x="19673689" y="60496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Oval 380"/>
          <p:cNvSpPr/>
          <p:nvPr/>
        </p:nvSpPr>
        <p:spPr>
          <a:xfrm>
            <a:off x="20071789" y="6049676"/>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Oval 381"/>
          <p:cNvSpPr/>
          <p:nvPr/>
        </p:nvSpPr>
        <p:spPr>
          <a:xfrm>
            <a:off x="2046988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Oval 382"/>
          <p:cNvSpPr/>
          <p:nvPr/>
        </p:nvSpPr>
        <p:spPr>
          <a:xfrm>
            <a:off x="2086798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Oval 383"/>
          <p:cNvSpPr/>
          <p:nvPr/>
        </p:nvSpPr>
        <p:spPr>
          <a:xfrm>
            <a:off x="2126413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Oval 384"/>
          <p:cNvSpPr/>
          <p:nvPr/>
        </p:nvSpPr>
        <p:spPr>
          <a:xfrm>
            <a:off x="2166223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Oval 385"/>
          <p:cNvSpPr/>
          <p:nvPr/>
        </p:nvSpPr>
        <p:spPr>
          <a:xfrm>
            <a:off x="22060339" y="60496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Oval 386"/>
          <p:cNvSpPr/>
          <p:nvPr/>
        </p:nvSpPr>
        <p:spPr>
          <a:xfrm>
            <a:off x="22458439" y="60496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Oval 387"/>
          <p:cNvSpPr/>
          <p:nvPr/>
        </p:nvSpPr>
        <p:spPr>
          <a:xfrm>
            <a:off x="22854589" y="6049676"/>
            <a:ext cx="360000" cy="36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Oval 388"/>
          <p:cNvSpPr/>
          <p:nvPr/>
        </p:nvSpPr>
        <p:spPr>
          <a:xfrm>
            <a:off x="23252689" y="6049676"/>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Oval 389"/>
          <p:cNvSpPr/>
          <p:nvPr/>
        </p:nvSpPr>
        <p:spPr>
          <a:xfrm>
            <a:off x="172889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Oval 390"/>
          <p:cNvSpPr/>
          <p:nvPr/>
        </p:nvSpPr>
        <p:spPr>
          <a:xfrm>
            <a:off x="176870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Oval 391"/>
          <p:cNvSpPr/>
          <p:nvPr/>
        </p:nvSpPr>
        <p:spPr>
          <a:xfrm>
            <a:off x="1808323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Oval 392"/>
          <p:cNvSpPr/>
          <p:nvPr/>
        </p:nvSpPr>
        <p:spPr>
          <a:xfrm>
            <a:off x="1848133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Oval 393"/>
          <p:cNvSpPr/>
          <p:nvPr/>
        </p:nvSpPr>
        <p:spPr>
          <a:xfrm>
            <a:off x="1887943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Oval 394"/>
          <p:cNvSpPr/>
          <p:nvPr/>
        </p:nvSpPr>
        <p:spPr>
          <a:xfrm>
            <a:off x="1927753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Oval 395"/>
          <p:cNvSpPr/>
          <p:nvPr/>
        </p:nvSpPr>
        <p:spPr>
          <a:xfrm>
            <a:off x="196736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Oval 396"/>
          <p:cNvSpPr/>
          <p:nvPr/>
        </p:nvSpPr>
        <p:spPr>
          <a:xfrm>
            <a:off x="200717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Oval 397"/>
          <p:cNvSpPr/>
          <p:nvPr/>
        </p:nvSpPr>
        <p:spPr>
          <a:xfrm>
            <a:off x="204698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Oval 398"/>
          <p:cNvSpPr/>
          <p:nvPr/>
        </p:nvSpPr>
        <p:spPr>
          <a:xfrm>
            <a:off x="208679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Oval 399"/>
          <p:cNvSpPr/>
          <p:nvPr/>
        </p:nvSpPr>
        <p:spPr>
          <a:xfrm>
            <a:off x="2126413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Oval 400"/>
          <p:cNvSpPr/>
          <p:nvPr/>
        </p:nvSpPr>
        <p:spPr>
          <a:xfrm>
            <a:off x="21662239" y="64423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Oval 401"/>
          <p:cNvSpPr/>
          <p:nvPr/>
        </p:nvSpPr>
        <p:spPr>
          <a:xfrm>
            <a:off x="22060339" y="64423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Oval 402"/>
          <p:cNvSpPr/>
          <p:nvPr/>
        </p:nvSpPr>
        <p:spPr>
          <a:xfrm>
            <a:off x="22458439" y="64423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Oval 403"/>
          <p:cNvSpPr/>
          <p:nvPr/>
        </p:nvSpPr>
        <p:spPr>
          <a:xfrm>
            <a:off x="22854589" y="6442314"/>
            <a:ext cx="360000" cy="360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Oval 404"/>
          <p:cNvSpPr/>
          <p:nvPr/>
        </p:nvSpPr>
        <p:spPr>
          <a:xfrm>
            <a:off x="23252689" y="64423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Oval 405"/>
          <p:cNvSpPr/>
          <p:nvPr/>
        </p:nvSpPr>
        <p:spPr>
          <a:xfrm>
            <a:off x="172889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Oval 406"/>
          <p:cNvSpPr/>
          <p:nvPr/>
        </p:nvSpPr>
        <p:spPr>
          <a:xfrm>
            <a:off x="176870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Oval 407"/>
          <p:cNvSpPr/>
          <p:nvPr/>
        </p:nvSpPr>
        <p:spPr>
          <a:xfrm>
            <a:off x="1808323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Oval 408"/>
          <p:cNvSpPr/>
          <p:nvPr/>
        </p:nvSpPr>
        <p:spPr>
          <a:xfrm>
            <a:off x="18481339" y="6840414"/>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Oval 409"/>
          <p:cNvSpPr/>
          <p:nvPr/>
        </p:nvSpPr>
        <p:spPr>
          <a:xfrm>
            <a:off x="18879439" y="6840414"/>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Oval 410"/>
          <p:cNvSpPr/>
          <p:nvPr/>
        </p:nvSpPr>
        <p:spPr>
          <a:xfrm>
            <a:off x="19277539" y="6840414"/>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Oval 411"/>
          <p:cNvSpPr/>
          <p:nvPr/>
        </p:nvSpPr>
        <p:spPr>
          <a:xfrm>
            <a:off x="19673689" y="6840414"/>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Oval 412"/>
          <p:cNvSpPr/>
          <p:nvPr/>
        </p:nvSpPr>
        <p:spPr>
          <a:xfrm>
            <a:off x="20071789" y="6840414"/>
            <a:ext cx="360000" cy="36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Oval 413"/>
          <p:cNvSpPr/>
          <p:nvPr/>
        </p:nvSpPr>
        <p:spPr>
          <a:xfrm>
            <a:off x="204698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Oval 414"/>
          <p:cNvSpPr/>
          <p:nvPr/>
        </p:nvSpPr>
        <p:spPr>
          <a:xfrm>
            <a:off x="208679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Oval 415"/>
          <p:cNvSpPr/>
          <p:nvPr/>
        </p:nvSpPr>
        <p:spPr>
          <a:xfrm>
            <a:off x="2126413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Oval 416"/>
          <p:cNvSpPr/>
          <p:nvPr/>
        </p:nvSpPr>
        <p:spPr>
          <a:xfrm>
            <a:off x="2166223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Oval 417"/>
          <p:cNvSpPr/>
          <p:nvPr/>
        </p:nvSpPr>
        <p:spPr>
          <a:xfrm>
            <a:off x="2206033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Oval 418"/>
          <p:cNvSpPr/>
          <p:nvPr/>
        </p:nvSpPr>
        <p:spPr>
          <a:xfrm>
            <a:off x="22458439" y="68531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Oval 419"/>
          <p:cNvSpPr/>
          <p:nvPr/>
        </p:nvSpPr>
        <p:spPr>
          <a:xfrm>
            <a:off x="228545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Oval 420"/>
          <p:cNvSpPr/>
          <p:nvPr/>
        </p:nvSpPr>
        <p:spPr>
          <a:xfrm>
            <a:off x="23252689" y="6840414"/>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TextBox 423"/>
          <p:cNvSpPr txBox="1"/>
          <p:nvPr/>
        </p:nvSpPr>
        <p:spPr>
          <a:xfrm>
            <a:off x="16465887" y="5144706"/>
            <a:ext cx="7909646" cy="923330"/>
          </a:xfrm>
          <a:prstGeom prst="rect">
            <a:avLst/>
          </a:prstGeom>
          <a:noFill/>
        </p:spPr>
        <p:txBody>
          <a:bodyPr wrap="square" rtlCol="0">
            <a:spAutoFit/>
          </a:bodyPr>
          <a:lstStyle/>
          <a:p>
            <a:pPr algn="ctr"/>
            <a:r>
              <a:rPr lang="en-US" sz="5400" dirty="0" smtClean="0">
                <a:solidFill>
                  <a:schemeClr val="bg1"/>
                </a:solidFill>
                <a:latin typeface="Exo 2 Light" panose="00000400000000000000" pitchFamily="2" charset="0"/>
                <a:ea typeface="Lato Light" charset="0"/>
                <a:cs typeface="Lato Light" charset="0"/>
              </a:rPr>
              <a:t>Now able to </a:t>
            </a:r>
            <a:r>
              <a:rPr lang="en-US" sz="5400" dirty="0" smtClean="0">
                <a:solidFill>
                  <a:srgbClr val="00CCCC"/>
                </a:solidFill>
                <a:latin typeface="Exo 2 Light" panose="00000400000000000000" pitchFamily="2" charset="0"/>
                <a:ea typeface="Lato Light" charset="0"/>
                <a:cs typeface="Lato Light" charset="0"/>
              </a:rPr>
              <a:t>generalise</a:t>
            </a:r>
            <a:r>
              <a:rPr lang="en-US" sz="5400" dirty="0" smtClean="0">
                <a:solidFill>
                  <a:schemeClr val="bg1"/>
                </a:solidFill>
                <a:latin typeface="Exo 2 Light" panose="00000400000000000000" pitchFamily="2" charset="0"/>
                <a:ea typeface="Lato Light" charset="0"/>
                <a:cs typeface="Lato Light" charset="0"/>
              </a:rPr>
              <a:t>!</a:t>
            </a:r>
            <a:endParaRPr lang="en-US" sz="5400" dirty="0">
              <a:solidFill>
                <a:schemeClr val="bg1"/>
              </a:solidFill>
              <a:latin typeface="Exo 2 Light" panose="00000400000000000000" pitchFamily="2" charset="0"/>
              <a:ea typeface="Lato Light" charset="0"/>
              <a:cs typeface="Lato Light" charset="0"/>
            </a:endParaRPr>
          </a:p>
        </p:txBody>
      </p:sp>
      <p:pic>
        <p:nvPicPr>
          <p:cNvPr id="8196" name="Picture 4" descr="Image result for market trend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14328" y="7939208"/>
            <a:ext cx="8280000" cy="4657501"/>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198" name="Picture 6" descr="Image result for face detection"/>
          <p:cNvPicPr>
            <a:picLocks noChangeArrowheads="1"/>
          </p:cNvPicPr>
          <p:nvPr/>
        </p:nvPicPr>
        <p:blipFill rotWithShape="1">
          <a:blip r:embed="rId4">
            <a:extLst>
              <a:ext uri="{28A0092B-C50C-407E-A947-70E740481C1C}">
                <a14:useLocalDpi xmlns:a14="http://schemas.microsoft.com/office/drawing/2010/main" val="0"/>
              </a:ext>
            </a:extLst>
          </a:blip>
          <a:srcRect l="3670" r="2372"/>
          <a:stretch/>
        </p:blipFill>
        <p:spPr bwMode="auto">
          <a:xfrm>
            <a:off x="14183322" y="7939208"/>
            <a:ext cx="8280000" cy="4680000"/>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65" name="Oval 164"/>
          <p:cNvSpPr/>
          <p:nvPr/>
        </p:nvSpPr>
        <p:spPr>
          <a:xfrm>
            <a:off x="13585886" y="4370141"/>
            <a:ext cx="2520000" cy="2520000"/>
          </a:xfrm>
          <a:prstGeom prst="ellipse">
            <a:avLst/>
          </a:prstGeom>
          <a:solidFill>
            <a:srgbClr val="00CC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25262C"/>
                </a:solidFill>
                <a:latin typeface="Exo 2" panose="00000500000000000000" pitchFamily="2" charset="0"/>
              </a:rPr>
              <a:t>MODEL</a:t>
            </a:r>
            <a:endParaRPr lang="en-GB" dirty="0">
              <a:solidFill>
                <a:srgbClr val="25262C"/>
              </a:solidFill>
              <a:latin typeface="Exo 2" panose="00000500000000000000" pitchFamily="2" charset="0"/>
            </a:endParaRPr>
          </a:p>
        </p:txBody>
      </p:sp>
      <p:sp>
        <p:nvSpPr>
          <p:cNvPr id="422" name="Oval 421"/>
          <p:cNvSpPr/>
          <p:nvPr/>
        </p:nvSpPr>
        <p:spPr>
          <a:xfrm>
            <a:off x="13405886" y="4190141"/>
            <a:ext cx="2880000" cy="2880000"/>
          </a:xfrm>
          <a:prstGeom prst="ellipse">
            <a:avLst/>
          </a:prstGeom>
          <a:solidFill>
            <a:srgbClr val="00CC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25262C"/>
                </a:solidFill>
                <a:latin typeface="Exo 2" panose="00000500000000000000" pitchFamily="2" charset="0"/>
              </a:rPr>
              <a:t>MODEL</a:t>
            </a:r>
            <a:endParaRPr lang="en-GB" dirty="0">
              <a:solidFill>
                <a:srgbClr val="25262C"/>
              </a:solidFill>
              <a:latin typeface="Exo 2" panose="00000500000000000000" pitchFamily="2" charset="0"/>
            </a:endParaRPr>
          </a:p>
        </p:txBody>
      </p:sp>
      <p:sp>
        <p:nvSpPr>
          <p:cNvPr id="423" name="Oval 422"/>
          <p:cNvSpPr/>
          <p:nvPr/>
        </p:nvSpPr>
        <p:spPr>
          <a:xfrm>
            <a:off x="13225886" y="4012526"/>
            <a:ext cx="3240000" cy="3240000"/>
          </a:xfrm>
          <a:prstGeom prst="ellipse">
            <a:avLst/>
          </a:prstGeom>
          <a:solidFill>
            <a:srgbClr val="00CC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25262C"/>
                </a:solidFill>
                <a:latin typeface="Exo 2" panose="00000500000000000000" pitchFamily="2" charset="0"/>
              </a:rPr>
              <a:t>MODEL</a:t>
            </a:r>
            <a:endParaRPr lang="en-GB" dirty="0">
              <a:solidFill>
                <a:srgbClr val="25262C"/>
              </a:solidFill>
              <a:latin typeface="Exo 2" panose="00000500000000000000" pitchFamily="2" charset="0"/>
            </a:endParaRPr>
          </a:p>
        </p:txBody>
      </p:sp>
    </p:spTree>
    <p:extLst>
      <p:ext uri="{BB962C8B-B14F-4D97-AF65-F5344CB8AC3E}">
        <p14:creationId xmlns:p14="http://schemas.microsoft.com/office/powerpoint/2010/main" val="374684460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0" end="0"/>
                                            </p:txEl>
                                          </p:spTgt>
                                        </p:tgtEl>
                                        <p:attrNameLst>
                                          <p:attrName>style.color</p:attrName>
                                        </p:attrNameLst>
                                      </p:cBhvr>
                                      <p:to>
                                        <a:srgbClr val="00CCCC"/>
                                      </p:to>
                                    </p:animClr>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2" decel="10000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12" decel="10000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0-#ppt_w/2"/>
                                          </p:val>
                                        </p:tav>
                                        <p:tav tm="100000">
                                          <p:val>
                                            <p:strVal val="#ppt_x"/>
                                          </p:val>
                                        </p:tav>
                                      </p:tavLst>
                                    </p:anim>
                                    <p:anim calcmode="lin" valueType="num">
                                      <p:cBhvr additive="base">
                                        <p:cTn id="19" dur="500" fill="hold"/>
                                        <p:tgtEl>
                                          <p:spTgt spid="38"/>
                                        </p:tgtEl>
                                        <p:attrNameLst>
                                          <p:attrName>ppt_y</p:attrName>
                                        </p:attrNameLst>
                                      </p:cBhvr>
                                      <p:tavLst>
                                        <p:tav tm="0">
                                          <p:val>
                                            <p:strVal val="1+#ppt_h/2"/>
                                          </p:val>
                                        </p:tav>
                                        <p:tav tm="100000">
                                          <p:val>
                                            <p:strVal val="#ppt_y"/>
                                          </p:val>
                                        </p:tav>
                                      </p:tavLst>
                                    </p:anim>
                                  </p:childTnLst>
                                </p:cTn>
                              </p:par>
                              <p:par>
                                <p:cTn id="20" presetID="2" presetClass="entr" presetSubtype="12" decel="10000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0-#ppt_w/2"/>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par>
                                <p:cTn id="24" presetID="2" presetClass="entr" presetSubtype="12" decel="10000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0-#ppt_w/2"/>
                                          </p:val>
                                        </p:tav>
                                        <p:tav tm="100000">
                                          <p:val>
                                            <p:strVal val="#ppt_x"/>
                                          </p:val>
                                        </p:tav>
                                      </p:tavLst>
                                    </p:anim>
                                    <p:anim calcmode="lin" valueType="num">
                                      <p:cBhvr additive="base">
                                        <p:cTn id="27" dur="500" fill="hold"/>
                                        <p:tgtEl>
                                          <p:spTgt spid="40"/>
                                        </p:tgtEl>
                                        <p:attrNameLst>
                                          <p:attrName>ppt_y</p:attrName>
                                        </p:attrNameLst>
                                      </p:cBhvr>
                                      <p:tavLst>
                                        <p:tav tm="0">
                                          <p:val>
                                            <p:strVal val="1+#ppt_h/2"/>
                                          </p:val>
                                        </p:tav>
                                        <p:tav tm="100000">
                                          <p:val>
                                            <p:strVal val="#ppt_y"/>
                                          </p:val>
                                        </p:tav>
                                      </p:tavLst>
                                    </p:anim>
                                  </p:childTnLst>
                                </p:cTn>
                              </p:par>
                              <p:par>
                                <p:cTn id="28" presetID="2" presetClass="entr" presetSubtype="12" decel="10000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500" fill="hold"/>
                                        <p:tgtEl>
                                          <p:spTgt spid="41"/>
                                        </p:tgtEl>
                                        <p:attrNameLst>
                                          <p:attrName>ppt_x</p:attrName>
                                        </p:attrNameLst>
                                      </p:cBhvr>
                                      <p:tavLst>
                                        <p:tav tm="0">
                                          <p:val>
                                            <p:strVal val="0-#ppt_w/2"/>
                                          </p:val>
                                        </p:tav>
                                        <p:tav tm="100000">
                                          <p:val>
                                            <p:strVal val="#ppt_x"/>
                                          </p:val>
                                        </p:tav>
                                      </p:tavLst>
                                    </p:anim>
                                    <p:anim calcmode="lin" valueType="num">
                                      <p:cBhvr additive="base">
                                        <p:cTn id="31" dur="500" fill="hold"/>
                                        <p:tgtEl>
                                          <p:spTgt spid="41"/>
                                        </p:tgtEl>
                                        <p:attrNameLst>
                                          <p:attrName>ppt_y</p:attrName>
                                        </p:attrNameLst>
                                      </p:cBhvr>
                                      <p:tavLst>
                                        <p:tav tm="0">
                                          <p:val>
                                            <p:strVal val="1+#ppt_h/2"/>
                                          </p:val>
                                        </p:tav>
                                        <p:tav tm="100000">
                                          <p:val>
                                            <p:strVal val="#ppt_y"/>
                                          </p:val>
                                        </p:tav>
                                      </p:tavLst>
                                    </p:anim>
                                  </p:childTnLst>
                                </p:cTn>
                              </p:par>
                              <p:par>
                                <p:cTn id="32" presetID="2" presetClass="entr" presetSubtype="12" decel="10000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0-#ppt_w/2"/>
                                          </p:val>
                                        </p:tav>
                                        <p:tav tm="100000">
                                          <p:val>
                                            <p:strVal val="#ppt_x"/>
                                          </p:val>
                                        </p:tav>
                                      </p:tavLst>
                                    </p:anim>
                                    <p:anim calcmode="lin" valueType="num">
                                      <p:cBhvr additive="base">
                                        <p:cTn id="35" dur="500" fill="hold"/>
                                        <p:tgtEl>
                                          <p:spTgt spid="42"/>
                                        </p:tgtEl>
                                        <p:attrNameLst>
                                          <p:attrName>ppt_y</p:attrName>
                                        </p:attrNameLst>
                                      </p:cBhvr>
                                      <p:tavLst>
                                        <p:tav tm="0">
                                          <p:val>
                                            <p:strVal val="1+#ppt_h/2"/>
                                          </p:val>
                                        </p:tav>
                                        <p:tav tm="100000">
                                          <p:val>
                                            <p:strVal val="#ppt_y"/>
                                          </p:val>
                                        </p:tav>
                                      </p:tavLst>
                                    </p:anim>
                                  </p:childTnLst>
                                </p:cTn>
                              </p:par>
                              <p:par>
                                <p:cTn id="36" presetID="2" presetClass="entr" presetSubtype="12" decel="10000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0-#ppt_w/2"/>
                                          </p:val>
                                        </p:tav>
                                        <p:tav tm="100000">
                                          <p:val>
                                            <p:strVal val="#ppt_x"/>
                                          </p:val>
                                        </p:tav>
                                      </p:tavLst>
                                    </p:anim>
                                    <p:anim calcmode="lin" valueType="num">
                                      <p:cBhvr additive="base">
                                        <p:cTn id="39" dur="500" fill="hold"/>
                                        <p:tgtEl>
                                          <p:spTgt spid="43"/>
                                        </p:tgtEl>
                                        <p:attrNameLst>
                                          <p:attrName>ppt_y</p:attrName>
                                        </p:attrNameLst>
                                      </p:cBhvr>
                                      <p:tavLst>
                                        <p:tav tm="0">
                                          <p:val>
                                            <p:strVal val="1+#ppt_h/2"/>
                                          </p:val>
                                        </p:tav>
                                        <p:tav tm="100000">
                                          <p:val>
                                            <p:strVal val="#ppt_y"/>
                                          </p:val>
                                        </p:tav>
                                      </p:tavLst>
                                    </p:anim>
                                  </p:childTnLst>
                                </p:cTn>
                              </p:par>
                              <p:par>
                                <p:cTn id="40" presetID="2" presetClass="entr" presetSubtype="12" decel="10000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fill="hold"/>
                                        <p:tgtEl>
                                          <p:spTgt spid="44"/>
                                        </p:tgtEl>
                                        <p:attrNameLst>
                                          <p:attrName>ppt_x</p:attrName>
                                        </p:attrNameLst>
                                      </p:cBhvr>
                                      <p:tavLst>
                                        <p:tav tm="0">
                                          <p:val>
                                            <p:strVal val="0-#ppt_w/2"/>
                                          </p:val>
                                        </p:tav>
                                        <p:tav tm="100000">
                                          <p:val>
                                            <p:strVal val="#ppt_x"/>
                                          </p:val>
                                        </p:tav>
                                      </p:tavLst>
                                    </p:anim>
                                    <p:anim calcmode="lin" valueType="num">
                                      <p:cBhvr additive="base">
                                        <p:cTn id="43" dur="500" fill="hold"/>
                                        <p:tgtEl>
                                          <p:spTgt spid="44"/>
                                        </p:tgtEl>
                                        <p:attrNameLst>
                                          <p:attrName>ppt_y</p:attrName>
                                        </p:attrNameLst>
                                      </p:cBhvr>
                                      <p:tavLst>
                                        <p:tav tm="0">
                                          <p:val>
                                            <p:strVal val="1+#ppt_h/2"/>
                                          </p:val>
                                        </p:tav>
                                        <p:tav tm="100000">
                                          <p:val>
                                            <p:strVal val="#ppt_y"/>
                                          </p:val>
                                        </p:tav>
                                      </p:tavLst>
                                    </p:anim>
                                  </p:childTnLst>
                                </p:cTn>
                              </p:par>
                              <p:par>
                                <p:cTn id="44" presetID="2" presetClass="entr" presetSubtype="12" decel="10000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additive="base">
                                        <p:cTn id="46" dur="500" fill="hold"/>
                                        <p:tgtEl>
                                          <p:spTgt spid="45"/>
                                        </p:tgtEl>
                                        <p:attrNameLst>
                                          <p:attrName>ppt_x</p:attrName>
                                        </p:attrNameLst>
                                      </p:cBhvr>
                                      <p:tavLst>
                                        <p:tav tm="0">
                                          <p:val>
                                            <p:strVal val="0-#ppt_w/2"/>
                                          </p:val>
                                        </p:tav>
                                        <p:tav tm="100000">
                                          <p:val>
                                            <p:strVal val="#ppt_x"/>
                                          </p:val>
                                        </p:tav>
                                      </p:tavLst>
                                    </p:anim>
                                    <p:anim calcmode="lin" valueType="num">
                                      <p:cBhvr additive="base">
                                        <p:cTn id="47" dur="500" fill="hold"/>
                                        <p:tgtEl>
                                          <p:spTgt spid="45"/>
                                        </p:tgtEl>
                                        <p:attrNameLst>
                                          <p:attrName>ppt_y</p:attrName>
                                        </p:attrNameLst>
                                      </p:cBhvr>
                                      <p:tavLst>
                                        <p:tav tm="0">
                                          <p:val>
                                            <p:strVal val="1+#ppt_h/2"/>
                                          </p:val>
                                        </p:tav>
                                        <p:tav tm="100000">
                                          <p:val>
                                            <p:strVal val="#ppt_y"/>
                                          </p:val>
                                        </p:tav>
                                      </p:tavLst>
                                    </p:anim>
                                  </p:childTnLst>
                                </p:cTn>
                              </p:par>
                              <p:par>
                                <p:cTn id="48" presetID="2" presetClass="entr" presetSubtype="12" decel="10000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additive="base">
                                        <p:cTn id="50" dur="500" fill="hold"/>
                                        <p:tgtEl>
                                          <p:spTgt spid="46"/>
                                        </p:tgtEl>
                                        <p:attrNameLst>
                                          <p:attrName>ppt_x</p:attrName>
                                        </p:attrNameLst>
                                      </p:cBhvr>
                                      <p:tavLst>
                                        <p:tav tm="0">
                                          <p:val>
                                            <p:strVal val="0-#ppt_w/2"/>
                                          </p:val>
                                        </p:tav>
                                        <p:tav tm="100000">
                                          <p:val>
                                            <p:strVal val="#ppt_x"/>
                                          </p:val>
                                        </p:tav>
                                      </p:tavLst>
                                    </p:anim>
                                    <p:anim calcmode="lin" valueType="num">
                                      <p:cBhvr additive="base">
                                        <p:cTn id="51" dur="500" fill="hold"/>
                                        <p:tgtEl>
                                          <p:spTgt spid="46"/>
                                        </p:tgtEl>
                                        <p:attrNameLst>
                                          <p:attrName>ppt_y</p:attrName>
                                        </p:attrNameLst>
                                      </p:cBhvr>
                                      <p:tavLst>
                                        <p:tav tm="0">
                                          <p:val>
                                            <p:strVal val="1+#ppt_h/2"/>
                                          </p:val>
                                        </p:tav>
                                        <p:tav tm="100000">
                                          <p:val>
                                            <p:strVal val="#ppt_y"/>
                                          </p:val>
                                        </p:tav>
                                      </p:tavLst>
                                    </p:anim>
                                  </p:childTnLst>
                                </p:cTn>
                              </p:par>
                              <p:par>
                                <p:cTn id="52" presetID="2" presetClass="entr" presetSubtype="12" decel="100000"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 calcmode="lin" valueType="num">
                                      <p:cBhvr additive="base">
                                        <p:cTn id="54" dur="500" fill="hold"/>
                                        <p:tgtEl>
                                          <p:spTgt spid="47"/>
                                        </p:tgtEl>
                                        <p:attrNameLst>
                                          <p:attrName>ppt_x</p:attrName>
                                        </p:attrNameLst>
                                      </p:cBhvr>
                                      <p:tavLst>
                                        <p:tav tm="0">
                                          <p:val>
                                            <p:strVal val="0-#ppt_w/2"/>
                                          </p:val>
                                        </p:tav>
                                        <p:tav tm="100000">
                                          <p:val>
                                            <p:strVal val="#ppt_x"/>
                                          </p:val>
                                        </p:tav>
                                      </p:tavLst>
                                    </p:anim>
                                    <p:anim calcmode="lin" valueType="num">
                                      <p:cBhvr additive="base">
                                        <p:cTn id="55" dur="500" fill="hold"/>
                                        <p:tgtEl>
                                          <p:spTgt spid="47"/>
                                        </p:tgtEl>
                                        <p:attrNameLst>
                                          <p:attrName>ppt_y</p:attrName>
                                        </p:attrNameLst>
                                      </p:cBhvr>
                                      <p:tavLst>
                                        <p:tav tm="0">
                                          <p:val>
                                            <p:strVal val="1+#ppt_h/2"/>
                                          </p:val>
                                        </p:tav>
                                        <p:tav tm="100000">
                                          <p:val>
                                            <p:strVal val="#ppt_y"/>
                                          </p:val>
                                        </p:tav>
                                      </p:tavLst>
                                    </p:anim>
                                  </p:childTnLst>
                                </p:cTn>
                              </p:par>
                              <p:par>
                                <p:cTn id="56" presetID="2" presetClass="entr" presetSubtype="12" decel="10000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0-#ppt_w/2"/>
                                          </p:val>
                                        </p:tav>
                                        <p:tav tm="100000">
                                          <p:val>
                                            <p:strVal val="#ppt_x"/>
                                          </p:val>
                                        </p:tav>
                                      </p:tavLst>
                                    </p:anim>
                                    <p:anim calcmode="lin" valueType="num">
                                      <p:cBhvr additive="base">
                                        <p:cTn id="59" dur="500" fill="hold"/>
                                        <p:tgtEl>
                                          <p:spTgt spid="48"/>
                                        </p:tgtEl>
                                        <p:attrNameLst>
                                          <p:attrName>ppt_y</p:attrName>
                                        </p:attrNameLst>
                                      </p:cBhvr>
                                      <p:tavLst>
                                        <p:tav tm="0">
                                          <p:val>
                                            <p:strVal val="1+#ppt_h/2"/>
                                          </p:val>
                                        </p:tav>
                                        <p:tav tm="100000">
                                          <p:val>
                                            <p:strVal val="#ppt_y"/>
                                          </p:val>
                                        </p:tav>
                                      </p:tavLst>
                                    </p:anim>
                                  </p:childTnLst>
                                </p:cTn>
                              </p:par>
                              <p:par>
                                <p:cTn id="60" presetID="2" presetClass="entr" presetSubtype="12" decel="10000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additive="base">
                                        <p:cTn id="62" dur="500" fill="hold"/>
                                        <p:tgtEl>
                                          <p:spTgt spid="49"/>
                                        </p:tgtEl>
                                        <p:attrNameLst>
                                          <p:attrName>ppt_x</p:attrName>
                                        </p:attrNameLst>
                                      </p:cBhvr>
                                      <p:tavLst>
                                        <p:tav tm="0">
                                          <p:val>
                                            <p:strVal val="0-#ppt_w/2"/>
                                          </p:val>
                                        </p:tav>
                                        <p:tav tm="100000">
                                          <p:val>
                                            <p:strVal val="#ppt_x"/>
                                          </p:val>
                                        </p:tav>
                                      </p:tavLst>
                                    </p:anim>
                                    <p:anim calcmode="lin" valueType="num">
                                      <p:cBhvr additive="base">
                                        <p:cTn id="63" dur="500" fill="hold"/>
                                        <p:tgtEl>
                                          <p:spTgt spid="49"/>
                                        </p:tgtEl>
                                        <p:attrNameLst>
                                          <p:attrName>ppt_y</p:attrName>
                                        </p:attrNameLst>
                                      </p:cBhvr>
                                      <p:tavLst>
                                        <p:tav tm="0">
                                          <p:val>
                                            <p:strVal val="1+#ppt_h/2"/>
                                          </p:val>
                                        </p:tav>
                                        <p:tav tm="100000">
                                          <p:val>
                                            <p:strVal val="#ppt_y"/>
                                          </p:val>
                                        </p:tav>
                                      </p:tavLst>
                                    </p:anim>
                                  </p:childTnLst>
                                </p:cTn>
                              </p:par>
                              <p:par>
                                <p:cTn id="64" presetID="2" presetClass="entr" presetSubtype="12" decel="100000"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500" fill="hold"/>
                                        <p:tgtEl>
                                          <p:spTgt spid="50"/>
                                        </p:tgtEl>
                                        <p:attrNameLst>
                                          <p:attrName>ppt_x</p:attrName>
                                        </p:attrNameLst>
                                      </p:cBhvr>
                                      <p:tavLst>
                                        <p:tav tm="0">
                                          <p:val>
                                            <p:strVal val="0-#ppt_w/2"/>
                                          </p:val>
                                        </p:tav>
                                        <p:tav tm="100000">
                                          <p:val>
                                            <p:strVal val="#ppt_x"/>
                                          </p:val>
                                        </p:tav>
                                      </p:tavLst>
                                    </p:anim>
                                    <p:anim calcmode="lin" valueType="num">
                                      <p:cBhvr additive="base">
                                        <p:cTn id="67" dur="500" fill="hold"/>
                                        <p:tgtEl>
                                          <p:spTgt spid="50"/>
                                        </p:tgtEl>
                                        <p:attrNameLst>
                                          <p:attrName>ppt_y</p:attrName>
                                        </p:attrNameLst>
                                      </p:cBhvr>
                                      <p:tavLst>
                                        <p:tav tm="0">
                                          <p:val>
                                            <p:strVal val="1+#ppt_h/2"/>
                                          </p:val>
                                        </p:tav>
                                        <p:tav tm="100000">
                                          <p:val>
                                            <p:strVal val="#ppt_y"/>
                                          </p:val>
                                        </p:tav>
                                      </p:tavLst>
                                    </p:anim>
                                  </p:childTnLst>
                                </p:cTn>
                              </p:par>
                              <p:par>
                                <p:cTn id="68" presetID="2" presetClass="entr" presetSubtype="12" decel="10000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cBhvr additive="base">
                                        <p:cTn id="70" dur="500" fill="hold"/>
                                        <p:tgtEl>
                                          <p:spTgt spid="51"/>
                                        </p:tgtEl>
                                        <p:attrNameLst>
                                          <p:attrName>ppt_x</p:attrName>
                                        </p:attrNameLst>
                                      </p:cBhvr>
                                      <p:tavLst>
                                        <p:tav tm="0">
                                          <p:val>
                                            <p:strVal val="0-#ppt_w/2"/>
                                          </p:val>
                                        </p:tav>
                                        <p:tav tm="100000">
                                          <p:val>
                                            <p:strVal val="#ppt_x"/>
                                          </p:val>
                                        </p:tav>
                                      </p:tavLst>
                                    </p:anim>
                                    <p:anim calcmode="lin" valueType="num">
                                      <p:cBhvr additive="base">
                                        <p:cTn id="71" dur="500" fill="hold"/>
                                        <p:tgtEl>
                                          <p:spTgt spid="51"/>
                                        </p:tgtEl>
                                        <p:attrNameLst>
                                          <p:attrName>ppt_y</p:attrName>
                                        </p:attrNameLst>
                                      </p:cBhvr>
                                      <p:tavLst>
                                        <p:tav tm="0">
                                          <p:val>
                                            <p:strVal val="1+#ppt_h/2"/>
                                          </p:val>
                                        </p:tav>
                                        <p:tav tm="100000">
                                          <p:val>
                                            <p:strVal val="#ppt_y"/>
                                          </p:val>
                                        </p:tav>
                                      </p:tavLst>
                                    </p:anim>
                                  </p:childTnLst>
                                </p:cTn>
                              </p:par>
                              <p:par>
                                <p:cTn id="72" presetID="2" presetClass="entr" presetSubtype="12" decel="100000"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 calcmode="lin" valueType="num">
                                      <p:cBhvr additive="base">
                                        <p:cTn id="74" dur="500" fill="hold"/>
                                        <p:tgtEl>
                                          <p:spTgt spid="52"/>
                                        </p:tgtEl>
                                        <p:attrNameLst>
                                          <p:attrName>ppt_x</p:attrName>
                                        </p:attrNameLst>
                                      </p:cBhvr>
                                      <p:tavLst>
                                        <p:tav tm="0">
                                          <p:val>
                                            <p:strVal val="0-#ppt_w/2"/>
                                          </p:val>
                                        </p:tav>
                                        <p:tav tm="100000">
                                          <p:val>
                                            <p:strVal val="#ppt_x"/>
                                          </p:val>
                                        </p:tav>
                                      </p:tavLst>
                                    </p:anim>
                                    <p:anim calcmode="lin" valueType="num">
                                      <p:cBhvr additive="base">
                                        <p:cTn id="75" dur="500" fill="hold"/>
                                        <p:tgtEl>
                                          <p:spTgt spid="52"/>
                                        </p:tgtEl>
                                        <p:attrNameLst>
                                          <p:attrName>ppt_y</p:attrName>
                                        </p:attrNameLst>
                                      </p:cBhvr>
                                      <p:tavLst>
                                        <p:tav tm="0">
                                          <p:val>
                                            <p:strVal val="1+#ppt_h/2"/>
                                          </p:val>
                                        </p:tav>
                                        <p:tav tm="100000">
                                          <p:val>
                                            <p:strVal val="#ppt_y"/>
                                          </p:val>
                                        </p:tav>
                                      </p:tavLst>
                                    </p:anim>
                                  </p:childTnLst>
                                </p:cTn>
                              </p:par>
                              <p:par>
                                <p:cTn id="76" presetID="2" presetClass="entr" presetSubtype="12" decel="100000" fill="hold" grpId="0" nodeType="withEffect">
                                  <p:stCondLst>
                                    <p:cond delay="100"/>
                                  </p:stCondLst>
                                  <p:childTnLst>
                                    <p:set>
                                      <p:cBhvr>
                                        <p:cTn id="77" dur="1" fill="hold">
                                          <p:stCondLst>
                                            <p:cond delay="0"/>
                                          </p:stCondLst>
                                        </p:cTn>
                                        <p:tgtEl>
                                          <p:spTgt spid="53"/>
                                        </p:tgtEl>
                                        <p:attrNameLst>
                                          <p:attrName>style.visibility</p:attrName>
                                        </p:attrNameLst>
                                      </p:cBhvr>
                                      <p:to>
                                        <p:strVal val="visible"/>
                                      </p:to>
                                    </p:set>
                                    <p:anim calcmode="lin" valueType="num">
                                      <p:cBhvr additive="base">
                                        <p:cTn id="78" dur="500" fill="hold"/>
                                        <p:tgtEl>
                                          <p:spTgt spid="53"/>
                                        </p:tgtEl>
                                        <p:attrNameLst>
                                          <p:attrName>ppt_x</p:attrName>
                                        </p:attrNameLst>
                                      </p:cBhvr>
                                      <p:tavLst>
                                        <p:tav tm="0">
                                          <p:val>
                                            <p:strVal val="0-#ppt_w/2"/>
                                          </p:val>
                                        </p:tav>
                                        <p:tav tm="100000">
                                          <p:val>
                                            <p:strVal val="#ppt_x"/>
                                          </p:val>
                                        </p:tav>
                                      </p:tavLst>
                                    </p:anim>
                                    <p:anim calcmode="lin" valueType="num">
                                      <p:cBhvr additive="base">
                                        <p:cTn id="79" dur="500" fill="hold"/>
                                        <p:tgtEl>
                                          <p:spTgt spid="53"/>
                                        </p:tgtEl>
                                        <p:attrNameLst>
                                          <p:attrName>ppt_y</p:attrName>
                                        </p:attrNameLst>
                                      </p:cBhvr>
                                      <p:tavLst>
                                        <p:tav tm="0">
                                          <p:val>
                                            <p:strVal val="1+#ppt_h/2"/>
                                          </p:val>
                                        </p:tav>
                                        <p:tav tm="100000">
                                          <p:val>
                                            <p:strVal val="#ppt_y"/>
                                          </p:val>
                                        </p:tav>
                                      </p:tavLst>
                                    </p:anim>
                                  </p:childTnLst>
                                </p:cTn>
                              </p:par>
                              <p:par>
                                <p:cTn id="80" presetID="2" presetClass="entr" presetSubtype="12" decel="100000" fill="hold" grpId="0" nodeType="withEffect">
                                  <p:stCondLst>
                                    <p:cond delay="100"/>
                                  </p:stCondLst>
                                  <p:childTnLst>
                                    <p:set>
                                      <p:cBhvr>
                                        <p:cTn id="81" dur="1" fill="hold">
                                          <p:stCondLst>
                                            <p:cond delay="0"/>
                                          </p:stCondLst>
                                        </p:cTn>
                                        <p:tgtEl>
                                          <p:spTgt spid="54"/>
                                        </p:tgtEl>
                                        <p:attrNameLst>
                                          <p:attrName>style.visibility</p:attrName>
                                        </p:attrNameLst>
                                      </p:cBhvr>
                                      <p:to>
                                        <p:strVal val="visible"/>
                                      </p:to>
                                    </p:set>
                                    <p:anim calcmode="lin" valueType="num">
                                      <p:cBhvr additive="base">
                                        <p:cTn id="82" dur="500" fill="hold"/>
                                        <p:tgtEl>
                                          <p:spTgt spid="54"/>
                                        </p:tgtEl>
                                        <p:attrNameLst>
                                          <p:attrName>ppt_x</p:attrName>
                                        </p:attrNameLst>
                                      </p:cBhvr>
                                      <p:tavLst>
                                        <p:tav tm="0">
                                          <p:val>
                                            <p:strVal val="0-#ppt_w/2"/>
                                          </p:val>
                                        </p:tav>
                                        <p:tav tm="100000">
                                          <p:val>
                                            <p:strVal val="#ppt_x"/>
                                          </p:val>
                                        </p:tav>
                                      </p:tavLst>
                                    </p:anim>
                                    <p:anim calcmode="lin" valueType="num">
                                      <p:cBhvr additive="base">
                                        <p:cTn id="83" dur="500" fill="hold"/>
                                        <p:tgtEl>
                                          <p:spTgt spid="54"/>
                                        </p:tgtEl>
                                        <p:attrNameLst>
                                          <p:attrName>ppt_y</p:attrName>
                                        </p:attrNameLst>
                                      </p:cBhvr>
                                      <p:tavLst>
                                        <p:tav tm="0">
                                          <p:val>
                                            <p:strVal val="1+#ppt_h/2"/>
                                          </p:val>
                                        </p:tav>
                                        <p:tav tm="100000">
                                          <p:val>
                                            <p:strVal val="#ppt_y"/>
                                          </p:val>
                                        </p:tav>
                                      </p:tavLst>
                                    </p:anim>
                                  </p:childTnLst>
                                </p:cTn>
                              </p:par>
                              <p:par>
                                <p:cTn id="84" presetID="2" presetClass="entr" presetSubtype="12" decel="100000" fill="hold" grpId="0" nodeType="withEffect">
                                  <p:stCondLst>
                                    <p:cond delay="100"/>
                                  </p:stCondLst>
                                  <p:childTnLst>
                                    <p:set>
                                      <p:cBhvr>
                                        <p:cTn id="85" dur="1" fill="hold">
                                          <p:stCondLst>
                                            <p:cond delay="0"/>
                                          </p:stCondLst>
                                        </p:cTn>
                                        <p:tgtEl>
                                          <p:spTgt spid="55"/>
                                        </p:tgtEl>
                                        <p:attrNameLst>
                                          <p:attrName>style.visibility</p:attrName>
                                        </p:attrNameLst>
                                      </p:cBhvr>
                                      <p:to>
                                        <p:strVal val="visible"/>
                                      </p:to>
                                    </p:set>
                                    <p:anim calcmode="lin" valueType="num">
                                      <p:cBhvr additive="base">
                                        <p:cTn id="86" dur="500" fill="hold"/>
                                        <p:tgtEl>
                                          <p:spTgt spid="55"/>
                                        </p:tgtEl>
                                        <p:attrNameLst>
                                          <p:attrName>ppt_x</p:attrName>
                                        </p:attrNameLst>
                                      </p:cBhvr>
                                      <p:tavLst>
                                        <p:tav tm="0">
                                          <p:val>
                                            <p:strVal val="0-#ppt_w/2"/>
                                          </p:val>
                                        </p:tav>
                                        <p:tav tm="100000">
                                          <p:val>
                                            <p:strVal val="#ppt_x"/>
                                          </p:val>
                                        </p:tav>
                                      </p:tavLst>
                                    </p:anim>
                                    <p:anim calcmode="lin" valueType="num">
                                      <p:cBhvr additive="base">
                                        <p:cTn id="87" dur="500" fill="hold"/>
                                        <p:tgtEl>
                                          <p:spTgt spid="55"/>
                                        </p:tgtEl>
                                        <p:attrNameLst>
                                          <p:attrName>ppt_y</p:attrName>
                                        </p:attrNameLst>
                                      </p:cBhvr>
                                      <p:tavLst>
                                        <p:tav tm="0">
                                          <p:val>
                                            <p:strVal val="1+#ppt_h/2"/>
                                          </p:val>
                                        </p:tav>
                                        <p:tav tm="100000">
                                          <p:val>
                                            <p:strVal val="#ppt_y"/>
                                          </p:val>
                                        </p:tav>
                                      </p:tavLst>
                                    </p:anim>
                                  </p:childTnLst>
                                </p:cTn>
                              </p:par>
                              <p:par>
                                <p:cTn id="88" presetID="2" presetClass="entr" presetSubtype="12" decel="100000" fill="hold" grpId="0" nodeType="withEffect">
                                  <p:stCondLst>
                                    <p:cond delay="100"/>
                                  </p:stCondLst>
                                  <p:childTnLst>
                                    <p:set>
                                      <p:cBhvr>
                                        <p:cTn id="89" dur="1" fill="hold">
                                          <p:stCondLst>
                                            <p:cond delay="0"/>
                                          </p:stCondLst>
                                        </p:cTn>
                                        <p:tgtEl>
                                          <p:spTgt spid="56"/>
                                        </p:tgtEl>
                                        <p:attrNameLst>
                                          <p:attrName>style.visibility</p:attrName>
                                        </p:attrNameLst>
                                      </p:cBhvr>
                                      <p:to>
                                        <p:strVal val="visible"/>
                                      </p:to>
                                    </p:set>
                                    <p:anim calcmode="lin" valueType="num">
                                      <p:cBhvr additive="base">
                                        <p:cTn id="90" dur="500" fill="hold"/>
                                        <p:tgtEl>
                                          <p:spTgt spid="56"/>
                                        </p:tgtEl>
                                        <p:attrNameLst>
                                          <p:attrName>ppt_x</p:attrName>
                                        </p:attrNameLst>
                                      </p:cBhvr>
                                      <p:tavLst>
                                        <p:tav tm="0">
                                          <p:val>
                                            <p:strVal val="0-#ppt_w/2"/>
                                          </p:val>
                                        </p:tav>
                                        <p:tav tm="100000">
                                          <p:val>
                                            <p:strVal val="#ppt_x"/>
                                          </p:val>
                                        </p:tav>
                                      </p:tavLst>
                                    </p:anim>
                                    <p:anim calcmode="lin" valueType="num">
                                      <p:cBhvr additive="base">
                                        <p:cTn id="91" dur="500" fill="hold"/>
                                        <p:tgtEl>
                                          <p:spTgt spid="56"/>
                                        </p:tgtEl>
                                        <p:attrNameLst>
                                          <p:attrName>ppt_y</p:attrName>
                                        </p:attrNameLst>
                                      </p:cBhvr>
                                      <p:tavLst>
                                        <p:tav tm="0">
                                          <p:val>
                                            <p:strVal val="1+#ppt_h/2"/>
                                          </p:val>
                                        </p:tav>
                                        <p:tav tm="100000">
                                          <p:val>
                                            <p:strVal val="#ppt_y"/>
                                          </p:val>
                                        </p:tav>
                                      </p:tavLst>
                                    </p:anim>
                                  </p:childTnLst>
                                </p:cTn>
                              </p:par>
                              <p:par>
                                <p:cTn id="92" presetID="2" presetClass="entr" presetSubtype="12" decel="100000" fill="hold" grpId="0" nodeType="withEffect">
                                  <p:stCondLst>
                                    <p:cond delay="100"/>
                                  </p:stCondLst>
                                  <p:childTnLst>
                                    <p:set>
                                      <p:cBhvr>
                                        <p:cTn id="93" dur="1" fill="hold">
                                          <p:stCondLst>
                                            <p:cond delay="0"/>
                                          </p:stCondLst>
                                        </p:cTn>
                                        <p:tgtEl>
                                          <p:spTgt spid="57"/>
                                        </p:tgtEl>
                                        <p:attrNameLst>
                                          <p:attrName>style.visibility</p:attrName>
                                        </p:attrNameLst>
                                      </p:cBhvr>
                                      <p:to>
                                        <p:strVal val="visible"/>
                                      </p:to>
                                    </p:set>
                                    <p:anim calcmode="lin" valueType="num">
                                      <p:cBhvr additive="base">
                                        <p:cTn id="94" dur="500" fill="hold"/>
                                        <p:tgtEl>
                                          <p:spTgt spid="57"/>
                                        </p:tgtEl>
                                        <p:attrNameLst>
                                          <p:attrName>ppt_x</p:attrName>
                                        </p:attrNameLst>
                                      </p:cBhvr>
                                      <p:tavLst>
                                        <p:tav tm="0">
                                          <p:val>
                                            <p:strVal val="0-#ppt_w/2"/>
                                          </p:val>
                                        </p:tav>
                                        <p:tav tm="100000">
                                          <p:val>
                                            <p:strVal val="#ppt_x"/>
                                          </p:val>
                                        </p:tav>
                                      </p:tavLst>
                                    </p:anim>
                                    <p:anim calcmode="lin" valueType="num">
                                      <p:cBhvr additive="base">
                                        <p:cTn id="95" dur="500" fill="hold"/>
                                        <p:tgtEl>
                                          <p:spTgt spid="57"/>
                                        </p:tgtEl>
                                        <p:attrNameLst>
                                          <p:attrName>ppt_y</p:attrName>
                                        </p:attrNameLst>
                                      </p:cBhvr>
                                      <p:tavLst>
                                        <p:tav tm="0">
                                          <p:val>
                                            <p:strVal val="1+#ppt_h/2"/>
                                          </p:val>
                                        </p:tav>
                                        <p:tav tm="100000">
                                          <p:val>
                                            <p:strVal val="#ppt_y"/>
                                          </p:val>
                                        </p:tav>
                                      </p:tavLst>
                                    </p:anim>
                                  </p:childTnLst>
                                </p:cTn>
                              </p:par>
                              <p:par>
                                <p:cTn id="96" presetID="2" presetClass="entr" presetSubtype="12" decel="100000" fill="hold" grpId="0" nodeType="withEffect">
                                  <p:stCondLst>
                                    <p:cond delay="100"/>
                                  </p:stCondLst>
                                  <p:childTnLst>
                                    <p:set>
                                      <p:cBhvr>
                                        <p:cTn id="97" dur="1" fill="hold">
                                          <p:stCondLst>
                                            <p:cond delay="0"/>
                                          </p:stCondLst>
                                        </p:cTn>
                                        <p:tgtEl>
                                          <p:spTgt spid="58"/>
                                        </p:tgtEl>
                                        <p:attrNameLst>
                                          <p:attrName>style.visibility</p:attrName>
                                        </p:attrNameLst>
                                      </p:cBhvr>
                                      <p:to>
                                        <p:strVal val="visible"/>
                                      </p:to>
                                    </p:set>
                                    <p:anim calcmode="lin" valueType="num">
                                      <p:cBhvr additive="base">
                                        <p:cTn id="98" dur="500" fill="hold"/>
                                        <p:tgtEl>
                                          <p:spTgt spid="58"/>
                                        </p:tgtEl>
                                        <p:attrNameLst>
                                          <p:attrName>ppt_x</p:attrName>
                                        </p:attrNameLst>
                                      </p:cBhvr>
                                      <p:tavLst>
                                        <p:tav tm="0">
                                          <p:val>
                                            <p:strVal val="0-#ppt_w/2"/>
                                          </p:val>
                                        </p:tav>
                                        <p:tav tm="100000">
                                          <p:val>
                                            <p:strVal val="#ppt_x"/>
                                          </p:val>
                                        </p:tav>
                                      </p:tavLst>
                                    </p:anim>
                                    <p:anim calcmode="lin" valueType="num">
                                      <p:cBhvr additive="base">
                                        <p:cTn id="99" dur="500" fill="hold"/>
                                        <p:tgtEl>
                                          <p:spTgt spid="58"/>
                                        </p:tgtEl>
                                        <p:attrNameLst>
                                          <p:attrName>ppt_y</p:attrName>
                                        </p:attrNameLst>
                                      </p:cBhvr>
                                      <p:tavLst>
                                        <p:tav tm="0">
                                          <p:val>
                                            <p:strVal val="1+#ppt_h/2"/>
                                          </p:val>
                                        </p:tav>
                                        <p:tav tm="100000">
                                          <p:val>
                                            <p:strVal val="#ppt_y"/>
                                          </p:val>
                                        </p:tav>
                                      </p:tavLst>
                                    </p:anim>
                                  </p:childTnLst>
                                </p:cTn>
                              </p:par>
                              <p:par>
                                <p:cTn id="100" presetID="2" presetClass="entr" presetSubtype="12" decel="100000" fill="hold" grpId="0" nodeType="withEffect">
                                  <p:stCondLst>
                                    <p:cond delay="100"/>
                                  </p:stCondLst>
                                  <p:childTnLst>
                                    <p:set>
                                      <p:cBhvr>
                                        <p:cTn id="101" dur="1" fill="hold">
                                          <p:stCondLst>
                                            <p:cond delay="0"/>
                                          </p:stCondLst>
                                        </p:cTn>
                                        <p:tgtEl>
                                          <p:spTgt spid="59"/>
                                        </p:tgtEl>
                                        <p:attrNameLst>
                                          <p:attrName>style.visibility</p:attrName>
                                        </p:attrNameLst>
                                      </p:cBhvr>
                                      <p:to>
                                        <p:strVal val="visible"/>
                                      </p:to>
                                    </p:set>
                                    <p:anim calcmode="lin" valueType="num">
                                      <p:cBhvr additive="base">
                                        <p:cTn id="102" dur="500" fill="hold"/>
                                        <p:tgtEl>
                                          <p:spTgt spid="59"/>
                                        </p:tgtEl>
                                        <p:attrNameLst>
                                          <p:attrName>ppt_x</p:attrName>
                                        </p:attrNameLst>
                                      </p:cBhvr>
                                      <p:tavLst>
                                        <p:tav tm="0">
                                          <p:val>
                                            <p:strVal val="0-#ppt_w/2"/>
                                          </p:val>
                                        </p:tav>
                                        <p:tav tm="100000">
                                          <p:val>
                                            <p:strVal val="#ppt_x"/>
                                          </p:val>
                                        </p:tav>
                                      </p:tavLst>
                                    </p:anim>
                                    <p:anim calcmode="lin" valueType="num">
                                      <p:cBhvr additive="base">
                                        <p:cTn id="103" dur="500" fill="hold"/>
                                        <p:tgtEl>
                                          <p:spTgt spid="59"/>
                                        </p:tgtEl>
                                        <p:attrNameLst>
                                          <p:attrName>ppt_y</p:attrName>
                                        </p:attrNameLst>
                                      </p:cBhvr>
                                      <p:tavLst>
                                        <p:tav tm="0">
                                          <p:val>
                                            <p:strVal val="1+#ppt_h/2"/>
                                          </p:val>
                                        </p:tav>
                                        <p:tav tm="100000">
                                          <p:val>
                                            <p:strVal val="#ppt_y"/>
                                          </p:val>
                                        </p:tav>
                                      </p:tavLst>
                                    </p:anim>
                                  </p:childTnLst>
                                </p:cTn>
                              </p:par>
                              <p:par>
                                <p:cTn id="104" presetID="2" presetClass="entr" presetSubtype="12" decel="100000" fill="hold" grpId="0" nodeType="withEffect">
                                  <p:stCondLst>
                                    <p:cond delay="100"/>
                                  </p:stCondLst>
                                  <p:childTnLst>
                                    <p:set>
                                      <p:cBhvr>
                                        <p:cTn id="105" dur="1" fill="hold">
                                          <p:stCondLst>
                                            <p:cond delay="0"/>
                                          </p:stCondLst>
                                        </p:cTn>
                                        <p:tgtEl>
                                          <p:spTgt spid="60"/>
                                        </p:tgtEl>
                                        <p:attrNameLst>
                                          <p:attrName>style.visibility</p:attrName>
                                        </p:attrNameLst>
                                      </p:cBhvr>
                                      <p:to>
                                        <p:strVal val="visible"/>
                                      </p:to>
                                    </p:set>
                                    <p:anim calcmode="lin" valueType="num">
                                      <p:cBhvr additive="base">
                                        <p:cTn id="106" dur="500" fill="hold"/>
                                        <p:tgtEl>
                                          <p:spTgt spid="60"/>
                                        </p:tgtEl>
                                        <p:attrNameLst>
                                          <p:attrName>ppt_x</p:attrName>
                                        </p:attrNameLst>
                                      </p:cBhvr>
                                      <p:tavLst>
                                        <p:tav tm="0">
                                          <p:val>
                                            <p:strVal val="0-#ppt_w/2"/>
                                          </p:val>
                                        </p:tav>
                                        <p:tav tm="100000">
                                          <p:val>
                                            <p:strVal val="#ppt_x"/>
                                          </p:val>
                                        </p:tav>
                                      </p:tavLst>
                                    </p:anim>
                                    <p:anim calcmode="lin" valueType="num">
                                      <p:cBhvr additive="base">
                                        <p:cTn id="107" dur="500" fill="hold"/>
                                        <p:tgtEl>
                                          <p:spTgt spid="60"/>
                                        </p:tgtEl>
                                        <p:attrNameLst>
                                          <p:attrName>ppt_y</p:attrName>
                                        </p:attrNameLst>
                                      </p:cBhvr>
                                      <p:tavLst>
                                        <p:tav tm="0">
                                          <p:val>
                                            <p:strVal val="1+#ppt_h/2"/>
                                          </p:val>
                                        </p:tav>
                                        <p:tav tm="100000">
                                          <p:val>
                                            <p:strVal val="#ppt_y"/>
                                          </p:val>
                                        </p:tav>
                                      </p:tavLst>
                                    </p:anim>
                                  </p:childTnLst>
                                </p:cTn>
                              </p:par>
                              <p:par>
                                <p:cTn id="108" presetID="2" presetClass="entr" presetSubtype="12" decel="100000" fill="hold" grpId="0" nodeType="withEffect">
                                  <p:stCondLst>
                                    <p:cond delay="100"/>
                                  </p:stCondLst>
                                  <p:childTnLst>
                                    <p:set>
                                      <p:cBhvr>
                                        <p:cTn id="109" dur="1" fill="hold">
                                          <p:stCondLst>
                                            <p:cond delay="0"/>
                                          </p:stCondLst>
                                        </p:cTn>
                                        <p:tgtEl>
                                          <p:spTgt spid="61"/>
                                        </p:tgtEl>
                                        <p:attrNameLst>
                                          <p:attrName>style.visibility</p:attrName>
                                        </p:attrNameLst>
                                      </p:cBhvr>
                                      <p:to>
                                        <p:strVal val="visible"/>
                                      </p:to>
                                    </p:set>
                                    <p:anim calcmode="lin" valueType="num">
                                      <p:cBhvr additive="base">
                                        <p:cTn id="110" dur="500" fill="hold"/>
                                        <p:tgtEl>
                                          <p:spTgt spid="61"/>
                                        </p:tgtEl>
                                        <p:attrNameLst>
                                          <p:attrName>ppt_x</p:attrName>
                                        </p:attrNameLst>
                                      </p:cBhvr>
                                      <p:tavLst>
                                        <p:tav tm="0">
                                          <p:val>
                                            <p:strVal val="0-#ppt_w/2"/>
                                          </p:val>
                                        </p:tav>
                                        <p:tav tm="100000">
                                          <p:val>
                                            <p:strVal val="#ppt_x"/>
                                          </p:val>
                                        </p:tav>
                                      </p:tavLst>
                                    </p:anim>
                                    <p:anim calcmode="lin" valueType="num">
                                      <p:cBhvr additive="base">
                                        <p:cTn id="111" dur="500" fill="hold"/>
                                        <p:tgtEl>
                                          <p:spTgt spid="61"/>
                                        </p:tgtEl>
                                        <p:attrNameLst>
                                          <p:attrName>ppt_y</p:attrName>
                                        </p:attrNameLst>
                                      </p:cBhvr>
                                      <p:tavLst>
                                        <p:tav tm="0">
                                          <p:val>
                                            <p:strVal val="1+#ppt_h/2"/>
                                          </p:val>
                                        </p:tav>
                                        <p:tav tm="100000">
                                          <p:val>
                                            <p:strVal val="#ppt_y"/>
                                          </p:val>
                                        </p:tav>
                                      </p:tavLst>
                                    </p:anim>
                                  </p:childTnLst>
                                </p:cTn>
                              </p:par>
                              <p:par>
                                <p:cTn id="112" presetID="2" presetClass="entr" presetSubtype="12" decel="100000" fill="hold" grpId="0" nodeType="withEffect">
                                  <p:stCondLst>
                                    <p:cond delay="100"/>
                                  </p:stCondLst>
                                  <p:childTnLst>
                                    <p:set>
                                      <p:cBhvr>
                                        <p:cTn id="113" dur="1" fill="hold">
                                          <p:stCondLst>
                                            <p:cond delay="0"/>
                                          </p:stCondLst>
                                        </p:cTn>
                                        <p:tgtEl>
                                          <p:spTgt spid="62"/>
                                        </p:tgtEl>
                                        <p:attrNameLst>
                                          <p:attrName>style.visibility</p:attrName>
                                        </p:attrNameLst>
                                      </p:cBhvr>
                                      <p:to>
                                        <p:strVal val="visible"/>
                                      </p:to>
                                    </p:set>
                                    <p:anim calcmode="lin" valueType="num">
                                      <p:cBhvr additive="base">
                                        <p:cTn id="114" dur="500" fill="hold"/>
                                        <p:tgtEl>
                                          <p:spTgt spid="62"/>
                                        </p:tgtEl>
                                        <p:attrNameLst>
                                          <p:attrName>ppt_x</p:attrName>
                                        </p:attrNameLst>
                                      </p:cBhvr>
                                      <p:tavLst>
                                        <p:tav tm="0">
                                          <p:val>
                                            <p:strVal val="0-#ppt_w/2"/>
                                          </p:val>
                                        </p:tav>
                                        <p:tav tm="100000">
                                          <p:val>
                                            <p:strVal val="#ppt_x"/>
                                          </p:val>
                                        </p:tav>
                                      </p:tavLst>
                                    </p:anim>
                                    <p:anim calcmode="lin" valueType="num">
                                      <p:cBhvr additive="base">
                                        <p:cTn id="115" dur="500" fill="hold"/>
                                        <p:tgtEl>
                                          <p:spTgt spid="62"/>
                                        </p:tgtEl>
                                        <p:attrNameLst>
                                          <p:attrName>ppt_y</p:attrName>
                                        </p:attrNameLst>
                                      </p:cBhvr>
                                      <p:tavLst>
                                        <p:tav tm="0">
                                          <p:val>
                                            <p:strVal val="1+#ppt_h/2"/>
                                          </p:val>
                                        </p:tav>
                                        <p:tav tm="100000">
                                          <p:val>
                                            <p:strVal val="#ppt_y"/>
                                          </p:val>
                                        </p:tav>
                                      </p:tavLst>
                                    </p:anim>
                                  </p:childTnLst>
                                </p:cTn>
                              </p:par>
                              <p:par>
                                <p:cTn id="116" presetID="2" presetClass="entr" presetSubtype="12" decel="100000" fill="hold" grpId="0" nodeType="withEffect">
                                  <p:stCondLst>
                                    <p:cond delay="100"/>
                                  </p:stCondLst>
                                  <p:childTnLst>
                                    <p:set>
                                      <p:cBhvr>
                                        <p:cTn id="117" dur="1" fill="hold">
                                          <p:stCondLst>
                                            <p:cond delay="0"/>
                                          </p:stCondLst>
                                        </p:cTn>
                                        <p:tgtEl>
                                          <p:spTgt spid="63"/>
                                        </p:tgtEl>
                                        <p:attrNameLst>
                                          <p:attrName>style.visibility</p:attrName>
                                        </p:attrNameLst>
                                      </p:cBhvr>
                                      <p:to>
                                        <p:strVal val="visible"/>
                                      </p:to>
                                    </p:set>
                                    <p:anim calcmode="lin" valueType="num">
                                      <p:cBhvr additive="base">
                                        <p:cTn id="118" dur="500" fill="hold"/>
                                        <p:tgtEl>
                                          <p:spTgt spid="63"/>
                                        </p:tgtEl>
                                        <p:attrNameLst>
                                          <p:attrName>ppt_x</p:attrName>
                                        </p:attrNameLst>
                                      </p:cBhvr>
                                      <p:tavLst>
                                        <p:tav tm="0">
                                          <p:val>
                                            <p:strVal val="0-#ppt_w/2"/>
                                          </p:val>
                                        </p:tav>
                                        <p:tav tm="100000">
                                          <p:val>
                                            <p:strVal val="#ppt_x"/>
                                          </p:val>
                                        </p:tav>
                                      </p:tavLst>
                                    </p:anim>
                                    <p:anim calcmode="lin" valueType="num">
                                      <p:cBhvr additive="base">
                                        <p:cTn id="119" dur="500" fill="hold"/>
                                        <p:tgtEl>
                                          <p:spTgt spid="63"/>
                                        </p:tgtEl>
                                        <p:attrNameLst>
                                          <p:attrName>ppt_y</p:attrName>
                                        </p:attrNameLst>
                                      </p:cBhvr>
                                      <p:tavLst>
                                        <p:tav tm="0">
                                          <p:val>
                                            <p:strVal val="1+#ppt_h/2"/>
                                          </p:val>
                                        </p:tav>
                                        <p:tav tm="100000">
                                          <p:val>
                                            <p:strVal val="#ppt_y"/>
                                          </p:val>
                                        </p:tav>
                                      </p:tavLst>
                                    </p:anim>
                                  </p:childTnLst>
                                </p:cTn>
                              </p:par>
                              <p:par>
                                <p:cTn id="120" presetID="2" presetClass="entr" presetSubtype="12" decel="100000" fill="hold" grpId="0" nodeType="withEffect">
                                  <p:stCondLst>
                                    <p:cond delay="100"/>
                                  </p:stCondLst>
                                  <p:childTnLst>
                                    <p:set>
                                      <p:cBhvr>
                                        <p:cTn id="121" dur="1" fill="hold">
                                          <p:stCondLst>
                                            <p:cond delay="0"/>
                                          </p:stCondLst>
                                        </p:cTn>
                                        <p:tgtEl>
                                          <p:spTgt spid="64"/>
                                        </p:tgtEl>
                                        <p:attrNameLst>
                                          <p:attrName>style.visibility</p:attrName>
                                        </p:attrNameLst>
                                      </p:cBhvr>
                                      <p:to>
                                        <p:strVal val="visible"/>
                                      </p:to>
                                    </p:set>
                                    <p:anim calcmode="lin" valueType="num">
                                      <p:cBhvr additive="base">
                                        <p:cTn id="122" dur="500" fill="hold"/>
                                        <p:tgtEl>
                                          <p:spTgt spid="64"/>
                                        </p:tgtEl>
                                        <p:attrNameLst>
                                          <p:attrName>ppt_x</p:attrName>
                                        </p:attrNameLst>
                                      </p:cBhvr>
                                      <p:tavLst>
                                        <p:tav tm="0">
                                          <p:val>
                                            <p:strVal val="0-#ppt_w/2"/>
                                          </p:val>
                                        </p:tav>
                                        <p:tav tm="100000">
                                          <p:val>
                                            <p:strVal val="#ppt_x"/>
                                          </p:val>
                                        </p:tav>
                                      </p:tavLst>
                                    </p:anim>
                                    <p:anim calcmode="lin" valueType="num">
                                      <p:cBhvr additive="base">
                                        <p:cTn id="123" dur="500" fill="hold"/>
                                        <p:tgtEl>
                                          <p:spTgt spid="64"/>
                                        </p:tgtEl>
                                        <p:attrNameLst>
                                          <p:attrName>ppt_y</p:attrName>
                                        </p:attrNameLst>
                                      </p:cBhvr>
                                      <p:tavLst>
                                        <p:tav tm="0">
                                          <p:val>
                                            <p:strVal val="1+#ppt_h/2"/>
                                          </p:val>
                                        </p:tav>
                                        <p:tav tm="100000">
                                          <p:val>
                                            <p:strVal val="#ppt_y"/>
                                          </p:val>
                                        </p:tav>
                                      </p:tavLst>
                                    </p:anim>
                                  </p:childTnLst>
                                </p:cTn>
                              </p:par>
                              <p:par>
                                <p:cTn id="124" presetID="2" presetClass="entr" presetSubtype="12" decel="100000" fill="hold" grpId="0" nodeType="withEffect">
                                  <p:stCondLst>
                                    <p:cond delay="100"/>
                                  </p:stCondLst>
                                  <p:childTnLst>
                                    <p:set>
                                      <p:cBhvr>
                                        <p:cTn id="125" dur="1" fill="hold">
                                          <p:stCondLst>
                                            <p:cond delay="0"/>
                                          </p:stCondLst>
                                        </p:cTn>
                                        <p:tgtEl>
                                          <p:spTgt spid="65"/>
                                        </p:tgtEl>
                                        <p:attrNameLst>
                                          <p:attrName>style.visibility</p:attrName>
                                        </p:attrNameLst>
                                      </p:cBhvr>
                                      <p:to>
                                        <p:strVal val="visible"/>
                                      </p:to>
                                    </p:set>
                                    <p:anim calcmode="lin" valueType="num">
                                      <p:cBhvr additive="base">
                                        <p:cTn id="126" dur="500" fill="hold"/>
                                        <p:tgtEl>
                                          <p:spTgt spid="65"/>
                                        </p:tgtEl>
                                        <p:attrNameLst>
                                          <p:attrName>ppt_x</p:attrName>
                                        </p:attrNameLst>
                                      </p:cBhvr>
                                      <p:tavLst>
                                        <p:tav tm="0">
                                          <p:val>
                                            <p:strVal val="0-#ppt_w/2"/>
                                          </p:val>
                                        </p:tav>
                                        <p:tav tm="100000">
                                          <p:val>
                                            <p:strVal val="#ppt_x"/>
                                          </p:val>
                                        </p:tav>
                                      </p:tavLst>
                                    </p:anim>
                                    <p:anim calcmode="lin" valueType="num">
                                      <p:cBhvr additive="base">
                                        <p:cTn id="127" dur="500" fill="hold"/>
                                        <p:tgtEl>
                                          <p:spTgt spid="65"/>
                                        </p:tgtEl>
                                        <p:attrNameLst>
                                          <p:attrName>ppt_y</p:attrName>
                                        </p:attrNameLst>
                                      </p:cBhvr>
                                      <p:tavLst>
                                        <p:tav tm="0">
                                          <p:val>
                                            <p:strVal val="1+#ppt_h/2"/>
                                          </p:val>
                                        </p:tav>
                                        <p:tav tm="100000">
                                          <p:val>
                                            <p:strVal val="#ppt_y"/>
                                          </p:val>
                                        </p:tav>
                                      </p:tavLst>
                                    </p:anim>
                                  </p:childTnLst>
                                </p:cTn>
                              </p:par>
                              <p:par>
                                <p:cTn id="128" presetID="2" presetClass="entr" presetSubtype="12" decel="100000" fill="hold" grpId="0" nodeType="withEffect">
                                  <p:stCondLst>
                                    <p:cond delay="100"/>
                                  </p:stCondLst>
                                  <p:childTnLst>
                                    <p:set>
                                      <p:cBhvr>
                                        <p:cTn id="129" dur="1" fill="hold">
                                          <p:stCondLst>
                                            <p:cond delay="0"/>
                                          </p:stCondLst>
                                        </p:cTn>
                                        <p:tgtEl>
                                          <p:spTgt spid="66"/>
                                        </p:tgtEl>
                                        <p:attrNameLst>
                                          <p:attrName>style.visibility</p:attrName>
                                        </p:attrNameLst>
                                      </p:cBhvr>
                                      <p:to>
                                        <p:strVal val="visible"/>
                                      </p:to>
                                    </p:set>
                                    <p:anim calcmode="lin" valueType="num">
                                      <p:cBhvr additive="base">
                                        <p:cTn id="130" dur="500" fill="hold"/>
                                        <p:tgtEl>
                                          <p:spTgt spid="66"/>
                                        </p:tgtEl>
                                        <p:attrNameLst>
                                          <p:attrName>ppt_x</p:attrName>
                                        </p:attrNameLst>
                                      </p:cBhvr>
                                      <p:tavLst>
                                        <p:tav tm="0">
                                          <p:val>
                                            <p:strVal val="0-#ppt_w/2"/>
                                          </p:val>
                                        </p:tav>
                                        <p:tav tm="100000">
                                          <p:val>
                                            <p:strVal val="#ppt_x"/>
                                          </p:val>
                                        </p:tav>
                                      </p:tavLst>
                                    </p:anim>
                                    <p:anim calcmode="lin" valueType="num">
                                      <p:cBhvr additive="base">
                                        <p:cTn id="131" dur="500" fill="hold"/>
                                        <p:tgtEl>
                                          <p:spTgt spid="66"/>
                                        </p:tgtEl>
                                        <p:attrNameLst>
                                          <p:attrName>ppt_y</p:attrName>
                                        </p:attrNameLst>
                                      </p:cBhvr>
                                      <p:tavLst>
                                        <p:tav tm="0">
                                          <p:val>
                                            <p:strVal val="1+#ppt_h/2"/>
                                          </p:val>
                                        </p:tav>
                                        <p:tav tm="100000">
                                          <p:val>
                                            <p:strVal val="#ppt_y"/>
                                          </p:val>
                                        </p:tav>
                                      </p:tavLst>
                                    </p:anim>
                                  </p:childTnLst>
                                </p:cTn>
                              </p:par>
                              <p:par>
                                <p:cTn id="132" presetID="2" presetClass="entr" presetSubtype="12" decel="100000" fill="hold" grpId="0" nodeType="withEffect">
                                  <p:stCondLst>
                                    <p:cond delay="100"/>
                                  </p:stCondLst>
                                  <p:childTnLst>
                                    <p:set>
                                      <p:cBhvr>
                                        <p:cTn id="133" dur="1" fill="hold">
                                          <p:stCondLst>
                                            <p:cond delay="0"/>
                                          </p:stCondLst>
                                        </p:cTn>
                                        <p:tgtEl>
                                          <p:spTgt spid="67"/>
                                        </p:tgtEl>
                                        <p:attrNameLst>
                                          <p:attrName>style.visibility</p:attrName>
                                        </p:attrNameLst>
                                      </p:cBhvr>
                                      <p:to>
                                        <p:strVal val="visible"/>
                                      </p:to>
                                    </p:set>
                                    <p:anim calcmode="lin" valueType="num">
                                      <p:cBhvr additive="base">
                                        <p:cTn id="134" dur="500" fill="hold"/>
                                        <p:tgtEl>
                                          <p:spTgt spid="67"/>
                                        </p:tgtEl>
                                        <p:attrNameLst>
                                          <p:attrName>ppt_x</p:attrName>
                                        </p:attrNameLst>
                                      </p:cBhvr>
                                      <p:tavLst>
                                        <p:tav tm="0">
                                          <p:val>
                                            <p:strVal val="0-#ppt_w/2"/>
                                          </p:val>
                                        </p:tav>
                                        <p:tav tm="100000">
                                          <p:val>
                                            <p:strVal val="#ppt_x"/>
                                          </p:val>
                                        </p:tav>
                                      </p:tavLst>
                                    </p:anim>
                                    <p:anim calcmode="lin" valueType="num">
                                      <p:cBhvr additive="base">
                                        <p:cTn id="135" dur="500" fill="hold"/>
                                        <p:tgtEl>
                                          <p:spTgt spid="67"/>
                                        </p:tgtEl>
                                        <p:attrNameLst>
                                          <p:attrName>ppt_y</p:attrName>
                                        </p:attrNameLst>
                                      </p:cBhvr>
                                      <p:tavLst>
                                        <p:tav tm="0">
                                          <p:val>
                                            <p:strVal val="1+#ppt_h/2"/>
                                          </p:val>
                                        </p:tav>
                                        <p:tav tm="100000">
                                          <p:val>
                                            <p:strVal val="#ppt_y"/>
                                          </p:val>
                                        </p:tav>
                                      </p:tavLst>
                                    </p:anim>
                                  </p:childTnLst>
                                </p:cTn>
                              </p:par>
                              <p:par>
                                <p:cTn id="136" presetID="2" presetClass="entr" presetSubtype="12" decel="100000" fill="hold" grpId="0" nodeType="withEffect">
                                  <p:stCondLst>
                                    <p:cond delay="100"/>
                                  </p:stCondLst>
                                  <p:childTnLst>
                                    <p:set>
                                      <p:cBhvr>
                                        <p:cTn id="137" dur="1" fill="hold">
                                          <p:stCondLst>
                                            <p:cond delay="0"/>
                                          </p:stCondLst>
                                        </p:cTn>
                                        <p:tgtEl>
                                          <p:spTgt spid="68"/>
                                        </p:tgtEl>
                                        <p:attrNameLst>
                                          <p:attrName>style.visibility</p:attrName>
                                        </p:attrNameLst>
                                      </p:cBhvr>
                                      <p:to>
                                        <p:strVal val="visible"/>
                                      </p:to>
                                    </p:set>
                                    <p:anim calcmode="lin" valueType="num">
                                      <p:cBhvr additive="base">
                                        <p:cTn id="138" dur="500" fill="hold"/>
                                        <p:tgtEl>
                                          <p:spTgt spid="68"/>
                                        </p:tgtEl>
                                        <p:attrNameLst>
                                          <p:attrName>ppt_x</p:attrName>
                                        </p:attrNameLst>
                                      </p:cBhvr>
                                      <p:tavLst>
                                        <p:tav tm="0">
                                          <p:val>
                                            <p:strVal val="0-#ppt_w/2"/>
                                          </p:val>
                                        </p:tav>
                                        <p:tav tm="100000">
                                          <p:val>
                                            <p:strVal val="#ppt_x"/>
                                          </p:val>
                                        </p:tav>
                                      </p:tavLst>
                                    </p:anim>
                                    <p:anim calcmode="lin" valueType="num">
                                      <p:cBhvr additive="base">
                                        <p:cTn id="139" dur="500" fill="hold"/>
                                        <p:tgtEl>
                                          <p:spTgt spid="68"/>
                                        </p:tgtEl>
                                        <p:attrNameLst>
                                          <p:attrName>ppt_y</p:attrName>
                                        </p:attrNameLst>
                                      </p:cBhvr>
                                      <p:tavLst>
                                        <p:tav tm="0">
                                          <p:val>
                                            <p:strVal val="1+#ppt_h/2"/>
                                          </p:val>
                                        </p:tav>
                                        <p:tav tm="100000">
                                          <p:val>
                                            <p:strVal val="#ppt_y"/>
                                          </p:val>
                                        </p:tav>
                                      </p:tavLst>
                                    </p:anim>
                                  </p:childTnLst>
                                </p:cTn>
                              </p:par>
                              <p:par>
                                <p:cTn id="140" presetID="2" presetClass="entr" presetSubtype="12" decel="100000" fill="hold" grpId="0" nodeType="withEffect">
                                  <p:stCondLst>
                                    <p:cond delay="200"/>
                                  </p:stCondLst>
                                  <p:childTnLst>
                                    <p:set>
                                      <p:cBhvr>
                                        <p:cTn id="141" dur="1" fill="hold">
                                          <p:stCondLst>
                                            <p:cond delay="0"/>
                                          </p:stCondLst>
                                        </p:cTn>
                                        <p:tgtEl>
                                          <p:spTgt spid="69"/>
                                        </p:tgtEl>
                                        <p:attrNameLst>
                                          <p:attrName>style.visibility</p:attrName>
                                        </p:attrNameLst>
                                      </p:cBhvr>
                                      <p:to>
                                        <p:strVal val="visible"/>
                                      </p:to>
                                    </p:set>
                                    <p:anim calcmode="lin" valueType="num">
                                      <p:cBhvr additive="base">
                                        <p:cTn id="142" dur="500" fill="hold"/>
                                        <p:tgtEl>
                                          <p:spTgt spid="69"/>
                                        </p:tgtEl>
                                        <p:attrNameLst>
                                          <p:attrName>ppt_x</p:attrName>
                                        </p:attrNameLst>
                                      </p:cBhvr>
                                      <p:tavLst>
                                        <p:tav tm="0">
                                          <p:val>
                                            <p:strVal val="0-#ppt_w/2"/>
                                          </p:val>
                                        </p:tav>
                                        <p:tav tm="100000">
                                          <p:val>
                                            <p:strVal val="#ppt_x"/>
                                          </p:val>
                                        </p:tav>
                                      </p:tavLst>
                                    </p:anim>
                                    <p:anim calcmode="lin" valueType="num">
                                      <p:cBhvr additive="base">
                                        <p:cTn id="143" dur="500" fill="hold"/>
                                        <p:tgtEl>
                                          <p:spTgt spid="69"/>
                                        </p:tgtEl>
                                        <p:attrNameLst>
                                          <p:attrName>ppt_y</p:attrName>
                                        </p:attrNameLst>
                                      </p:cBhvr>
                                      <p:tavLst>
                                        <p:tav tm="0">
                                          <p:val>
                                            <p:strVal val="1+#ppt_h/2"/>
                                          </p:val>
                                        </p:tav>
                                        <p:tav tm="100000">
                                          <p:val>
                                            <p:strVal val="#ppt_y"/>
                                          </p:val>
                                        </p:tav>
                                      </p:tavLst>
                                    </p:anim>
                                  </p:childTnLst>
                                </p:cTn>
                              </p:par>
                              <p:par>
                                <p:cTn id="144" presetID="2" presetClass="entr" presetSubtype="12" decel="100000" fill="hold" grpId="0" nodeType="withEffect">
                                  <p:stCondLst>
                                    <p:cond delay="200"/>
                                  </p:stCondLst>
                                  <p:childTnLst>
                                    <p:set>
                                      <p:cBhvr>
                                        <p:cTn id="145" dur="1" fill="hold">
                                          <p:stCondLst>
                                            <p:cond delay="0"/>
                                          </p:stCondLst>
                                        </p:cTn>
                                        <p:tgtEl>
                                          <p:spTgt spid="70"/>
                                        </p:tgtEl>
                                        <p:attrNameLst>
                                          <p:attrName>style.visibility</p:attrName>
                                        </p:attrNameLst>
                                      </p:cBhvr>
                                      <p:to>
                                        <p:strVal val="visible"/>
                                      </p:to>
                                    </p:set>
                                    <p:anim calcmode="lin" valueType="num">
                                      <p:cBhvr additive="base">
                                        <p:cTn id="146" dur="500" fill="hold"/>
                                        <p:tgtEl>
                                          <p:spTgt spid="70"/>
                                        </p:tgtEl>
                                        <p:attrNameLst>
                                          <p:attrName>ppt_x</p:attrName>
                                        </p:attrNameLst>
                                      </p:cBhvr>
                                      <p:tavLst>
                                        <p:tav tm="0">
                                          <p:val>
                                            <p:strVal val="0-#ppt_w/2"/>
                                          </p:val>
                                        </p:tav>
                                        <p:tav tm="100000">
                                          <p:val>
                                            <p:strVal val="#ppt_x"/>
                                          </p:val>
                                        </p:tav>
                                      </p:tavLst>
                                    </p:anim>
                                    <p:anim calcmode="lin" valueType="num">
                                      <p:cBhvr additive="base">
                                        <p:cTn id="147" dur="500" fill="hold"/>
                                        <p:tgtEl>
                                          <p:spTgt spid="70"/>
                                        </p:tgtEl>
                                        <p:attrNameLst>
                                          <p:attrName>ppt_y</p:attrName>
                                        </p:attrNameLst>
                                      </p:cBhvr>
                                      <p:tavLst>
                                        <p:tav tm="0">
                                          <p:val>
                                            <p:strVal val="1+#ppt_h/2"/>
                                          </p:val>
                                        </p:tav>
                                        <p:tav tm="100000">
                                          <p:val>
                                            <p:strVal val="#ppt_y"/>
                                          </p:val>
                                        </p:tav>
                                      </p:tavLst>
                                    </p:anim>
                                  </p:childTnLst>
                                </p:cTn>
                              </p:par>
                              <p:par>
                                <p:cTn id="148" presetID="2" presetClass="entr" presetSubtype="12" decel="100000" fill="hold" grpId="0" nodeType="withEffect">
                                  <p:stCondLst>
                                    <p:cond delay="200"/>
                                  </p:stCondLst>
                                  <p:childTnLst>
                                    <p:set>
                                      <p:cBhvr>
                                        <p:cTn id="149" dur="1" fill="hold">
                                          <p:stCondLst>
                                            <p:cond delay="0"/>
                                          </p:stCondLst>
                                        </p:cTn>
                                        <p:tgtEl>
                                          <p:spTgt spid="71"/>
                                        </p:tgtEl>
                                        <p:attrNameLst>
                                          <p:attrName>style.visibility</p:attrName>
                                        </p:attrNameLst>
                                      </p:cBhvr>
                                      <p:to>
                                        <p:strVal val="visible"/>
                                      </p:to>
                                    </p:set>
                                    <p:anim calcmode="lin" valueType="num">
                                      <p:cBhvr additive="base">
                                        <p:cTn id="150" dur="500" fill="hold"/>
                                        <p:tgtEl>
                                          <p:spTgt spid="71"/>
                                        </p:tgtEl>
                                        <p:attrNameLst>
                                          <p:attrName>ppt_x</p:attrName>
                                        </p:attrNameLst>
                                      </p:cBhvr>
                                      <p:tavLst>
                                        <p:tav tm="0">
                                          <p:val>
                                            <p:strVal val="0-#ppt_w/2"/>
                                          </p:val>
                                        </p:tav>
                                        <p:tav tm="100000">
                                          <p:val>
                                            <p:strVal val="#ppt_x"/>
                                          </p:val>
                                        </p:tav>
                                      </p:tavLst>
                                    </p:anim>
                                    <p:anim calcmode="lin" valueType="num">
                                      <p:cBhvr additive="base">
                                        <p:cTn id="151" dur="500" fill="hold"/>
                                        <p:tgtEl>
                                          <p:spTgt spid="71"/>
                                        </p:tgtEl>
                                        <p:attrNameLst>
                                          <p:attrName>ppt_y</p:attrName>
                                        </p:attrNameLst>
                                      </p:cBhvr>
                                      <p:tavLst>
                                        <p:tav tm="0">
                                          <p:val>
                                            <p:strVal val="1+#ppt_h/2"/>
                                          </p:val>
                                        </p:tav>
                                        <p:tav tm="100000">
                                          <p:val>
                                            <p:strVal val="#ppt_y"/>
                                          </p:val>
                                        </p:tav>
                                      </p:tavLst>
                                    </p:anim>
                                  </p:childTnLst>
                                </p:cTn>
                              </p:par>
                              <p:par>
                                <p:cTn id="152" presetID="2" presetClass="entr" presetSubtype="12" decel="100000" fill="hold" grpId="0" nodeType="withEffect">
                                  <p:stCondLst>
                                    <p:cond delay="200"/>
                                  </p:stCondLst>
                                  <p:childTnLst>
                                    <p:set>
                                      <p:cBhvr>
                                        <p:cTn id="153" dur="1" fill="hold">
                                          <p:stCondLst>
                                            <p:cond delay="0"/>
                                          </p:stCondLst>
                                        </p:cTn>
                                        <p:tgtEl>
                                          <p:spTgt spid="72"/>
                                        </p:tgtEl>
                                        <p:attrNameLst>
                                          <p:attrName>style.visibility</p:attrName>
                                        </p:attrNameLst>
                                      </p:cBhvr>
                                      <p:to>
                                        <p:strVal val="visible"/>
                                      </p:to>
                                    </p:set>
                                    <p:anim calcmode="lin" valueType="num">
                                      <p:cBhvr additive="base">
                                        <p:cTn id="154" dur="500" fill="hold"/>
                                        <p:tgtEl>
                                          <p:spTgt spid="72"/>
                                        </p:tgtEl>
                                        <p:attrNameLst>
                                          <p:attrName>ppt_x</p:attrName>
                                        </p:attrNameLst>
                                      </p:cBhvr>
                                      <p:tavLst>
                                        <p:tav tm="0">
                                          <p:val>
                                            <p:strVal val="0-#ppt_w/2"/>
                                          </p:val>
                                        </p:tav>
                                        <p:tav tm="100000">
                                          <p:val>
                                            <p:strVal val="#ppt_x"/>
                                          </p:val>
                                        </p:tav>
                                      </p:tavLst>
                                    </p:anim>
                                    <p:anim calcmode="lin" valueType="num">
                                      <p:cBhvr additive="base">
                                        <p:cTn id="155" dur="500" fill="hold"/>
                                        <p:tgtEl>
                                          <p:spTgt spid="72"/>
                                        </p:tgtEl>
                                        <p:attrNameLst>
                                          <p:attrName>ppt_y</p:attrName>
                                        </p:attrNameLst>
                                      </p:cBhvr>
                                      <p:tavLst>
                                        <p:tav tm="0">
                                          <p:val>
                                            <p:strVal val="1+#ppt_h/2"/>
                                          </p:val>
                                        </p:tav>
                                        <p:tav tm="100000">
                                          <p:val>
                                            <p:strVal val="#ppt_y"/>
                                          </p:val>
                                        </p:tav>
                                      </p:tavLst>
                                    </p:anim>
                                  </p:childTnLst>
                                </p:cTn>
                              </p:par>
                              <p:par>
                                <p:cTn id="156" presetID="2" presetClass="entr" presetSubtype="12" decel="100000" fill="hold" grpId="0" nodeType="withEffect">
                                  <p:stCondLst>
                                    <p:cond delay="200"/>
                                  </p:stCondLst>
                                  <p:childTnLst>
                                    <p:set>
                                      <p:cBhvr>
                                        <p:cTn id="157" dur="1" fill="hold">
                                          <p:stCondLst>
                                            <p:cond delay="0"/>
                                          </p:stCondLst>
                                        </p:cTn>
                                        <p:tgtEl>
                                          <p:spTgt spid="73"/>
                                        </p:tgtEl>
                                        <p:attrNameLst>
                                          <p:attrName>style.visibility</p:attrName>
                                        </p:attrNameLst>
                                      </p:cBhvr>
                                      <p:to>
                                        <p:strVal val="visible"/>
                                      </p:to>
                                    </p:set>
                                    <p:anim calcmode="lin" valueType="num">
                                      <p:cBhvr additive="base">
                                        <p:cTn id="158" dur="500" fill="hold"/>
                                        <p:tgtEl>
                                          <p:spTgt spid="73"/>
                                        </p:tgtEl>
                                        <p:attrNameLst>
                                          <p:attrName>ppt_x</p:attrName>
                                        </p:attrNameLst>
                                      </p:cBhvr>
                                      <p:tavLst>
                                        <p:tav tm="0">
                                          <p:val>
                                            <p:strVal val="0-#ppt_w/2"/>
                                          </p:val>
                                        </p:tav>
                                        <p:tav tm="100000">
                                          <p:val>
                                            <p:strVal val="#ppt_x"/>
                                          </p:val>
                                        </p:tav>
                                      </p:tavLst>
                                    </p:anim>
                                    <p:anim calcmode="lin" valueType="num">
                                      <p:cBhvr additive="base">
                                        <p:cTn id="159" dur="500" fill="hold"/>
                                        <p:tgtEl>
                                          <p:spTgt spid="73"/>
                                        </p:tgtEl>
                                        <p:attrNameLst>
                                          <p:attrName>ppt_y</p:attrName>
                                        </p:attrNameLst>
                                      </p:cBhvr>
                                      <p:tavLst>
                                        <p:tav tm="0">
                                          <p:val>
                                            <p:strVal val="1+#ppt_h/2"/>
                                          </p:val>
                                        </p:tav>
                                        <p:tav tm="100000">
                                          <p:val>
                                            <p:strVal val="#ppt_y"/>
                                          </p:val>
                                        </p:tav>
                                      </p:tavLst>
                                    </p:anim>
                                  </p:childTnLst>
                                </p:cTn>
                              </p:par>
                              <p:par>
                                <p:cTn id="160" presetID="2" presetClass="entr" presetSubtype="12" decel="100000" fill="hold" grpId="0" nodeType="withEffect">
                                  <p:stCondLst>
                                    <p:cond delay="200"/>
                                  </p:stCondLst>
                                  <p:childTnLst>
                                    <p:set>
                                      <p:cBhvr>
                                        <p:cTn id="161" dur="1" fill="hold">
                                          <p:stCondLst>
                                            <p:cond delay="0"/>
                                          </p:stCondLst>
                                        </p:cTn>
                                        <p:tgtEl>
                                          <p:spTgt spid="74"/>
                                        </p:tgtEl>
                                        <p:attrNameLst>
                                          <p:attrName>style.visibility</p:attrName>
                                        </p:attrNameLst>
                                      </p:cBhvr>
                                      <p:to>
                                        <p:strVal val="visible"/>
                                      </p:to>
                                    </p:set>
                                    <p:anim calcmode="lin" valueType="num">
                                      <p:cBhvr additive="base">
                                        <p:cTn id="162" dur="500" fill="hold"/>
                                        <p:tgtEl>
                                          <p:spTgt spid="74"/>
                                        </p:tgtEl>
                                        <p:attrNameLst>
                                          <p:attrName>ppt_x</p:attrName>
                                        </p:attrNameLst>
                                      </p:cBhvr>
                                      <p:tavLst>
                                        <p:tav tm="0">
                                          <p:val>
                                            <p:strVal val="0-#ppt_w/2"/>
                                          </p:val>
                                        </p:tav>
                                        <p:tav tm="100000">
                                          <p:val>
                                            <p:strVal val="#ppt_x"/>
                                          </p:val>
                                        </p:tav>
                                      </p:tavLst>
                                    </p:anim>
                                    <p:anim calcmode="lin" valueType="num">
                                      <p:cBhvr additive="base">
                                        <p:cTn id="163" dur="500" fill="hold"/>
                                        <p:tgtEl>
                                          <p:spTgt spid="74"/>
                                        </p:tgtEl>
                                        <p:attrNameLst>
                                          <p:attrName>ppt_y</p:attrName>
                                        </p:attrNameLst>
                                      </p:cBhvr>
                                      <p:tavLst>
                                        <p:tav tm="0">
                                          <p:val>
                                            <p:strVal val="1+#ppt_h/2"/>
                                          </p:val>
                                        </p:tav>
                                        <p:tav tm="100000">
                                          <p:val>
                                            <p:strVal val="#ppt_y"/>
                                          </p:val>
                                        </p:tav>
                                      </p:tavLst>
                                    </p:anim>
                                  </p:childTnLst>
                                </p:cTn>
                              </p:par>
                              <p:par>
                                <p:cTn id="164" presetID="2" presetClass="entr" presetSubtype="12" decel="100000" fill="hold" grpId="0" nodeType="withEffect">
                                  <p:stCondLst>
                                    <p:cond delay="200"/>
                                  </p:stCondLst>
                                  <p:childTnLst>
                                    <p:set>
                                      <p:cBhvr>
                                        <p:cTn id="165" dur="1" fill="hold">
                                          <p:stCondLst>
                                            <p:cond delay="0"/>
                                          </p:stCondLst>
                                        </p:cTn>
                                        <p:tgtEl>
                                          <p:spTgt spid="75"/>
                                        </p:tgtEl>
                                        <p:attrNameLst>
                                          <p:attrName>style.visibility</p:attrName>
                                        </p:attrNameLst>
                                      </p:cBhvr>
                                      <p:to>
                                        <p:strVal val="visible"/>
                                      </p:to>
                                    </p:set>
                                    <p:anim calcmode="lin" valueType="num">
                                      <p:cBhvr additive="base">
                                        <p:cTn id="166" dur="500" fill="hold"/>
                                        <p:tgtEl>
                                          <p:spTgt spid="75"/>
                                        </p:tgtEl>
                                        <p:attrNameLst>
                                          <p:attrName>ppt_x</p:attrName>
                                        </p:attrNameLst>
                                      </p:cBhvr>
                                      <p:tavLst>
                                        <p:tav tm="0">
                                          <p:val>
                                            <p:strVal val="0-#ppt_w/2"/>
                                          </p:val>
                                        </p:tav>
                                        <p:tav tm="100000">
                                          <p:val>
                                            <p:strVal val="#ppt_x"/>
                                          </p:val>
                                        </p:tav>
                                      </p:tavLst>
                                    </p:anim>
                                    <p:anim calcmode="lin" valueType="num">
                                      <p:cBhvr additive="base">
                                        <p:cTn id="167" dur="500" fill="hold"/>
                                        <p:tgtEl>
                                          <p:spTgt spid="75"/>
                                        </p:tgtEl>
                                        <p:attrNameLst>
                                          <p:attrName>ppt_y</p:attrName>
                                        </p:attrNameLst>
                                      </p:cBhvr>
                                      <p:tavLst>
                                        <p:tav tm="0">
                                          <p:val>
                                            <p:strVal val="1+#ppt_h/2"/>
                                          </p:val>
                                        </p:tav>
                                        <p:tav tm="100000">
                                          <p:val>
                                            <p:strVal val="#ppt_y"/>
                                          </p:val>
                                        </p:tav>
                                      </p:tavLst>
                                    </p:anim>
                                  </p:childTnLst>
                                </p:cTn>
                              </p:par>
                              <p:par>
                                <p:cTn id="168" presetID="2" presetClass="entr" presetSubtype="12" decel="100000" fill="hold" grpId="0" nodeType="withEffect">
                                  <p:stCondLst>
                                    <p:cond delay="200"/>
                                  </p:stCondLst>
                                  <p:childTnLst>
                                    <p:set>
                                      <p:cBhvr>
                                        <p:cTn id="169" dur="1" fill="hold">
                                          <p:stCondLst>
                                            <p:cond delay="0"/>
                                          </p:stCondLst>
                                        </p:cTn>
                                        <p:tgtEl>
                                          <p:spTgt spid="76"/>
                                        </p:tgtEl>
                                        <p:attrNameLst>
                                          <p:attrName>style.visibility</p:attrName>
                                        </p:attrNameLst>
                                      </p:cBhvr>
                                      <p:to>
                                        <p:strVal val="visible"/>
                                      </p:to>
                                    </p:set>
                                    <p:anim calcmode="lin" valueType="num">
                                      <p:cBhvr additive="base">
                                        <p:cTn id="170" dur="500" fill="hold"/>
                                        <p:tgtEl>
                                          <p:spTgt spid="76"/>
                                        </p:tgtEl>
                                        <p:attrNameLst>
                                          <p:attrName>ppt_x</p:attrName>
                                        </p:attrNameLst>
                                      </p:cBhvr>
                                      <p:tavLst>
                                        <p:tav tm="0">
                                          <p:val>
                                            <p:strVal val="0-#ppt_w/2"/>
                                          </p:val>
                                        </p:tav>
                                        <p:tav tm="100000">
                                          <p:val>
                                            <p:strVal val="#ppt_x"/>
                                          </p:val>
                                        </p:tav>
                                      </p:tavLst>
                                    </p:anim>
                                    <p:anim calcmode="lin" valueType="num">
                                      <p:cBhvr additive="base">
                                        <p:cTn id="171" dur="500" fill="hold"/>
                                        <p:tgtEl>
                                          <p:spTgt spid="76"/>
                                        </p:tgtEl>
                                        <p:attrNameLst>
                                          <p:attrName>ppt_y</p:attrName>
                                        </p:attrNameLst>
                                      </p:cBhvr>
                                      <p:tavLst>
                                        <p:tav tm="0">
                                          <p:val>
                                            <p:strVal val="1+#ppt_h/2"/>
                                          </p:val>
                                        </p:tav>
                                        <p:tav tm="100000">
                                          <p:val>
                                            <p:strVal val="#ppt_y"/>
                                          </p:val>
                                        </p:tav>
                                      </p:tavLst>
                                    </p:anim>
                                  </p:childTnLst>
                                </p:cTn>
                              </p:par>
                              <p:par>
                                <p:cTn id="172" presetID="2" presetClass="entr" presetSubtype="12" decel="100000" fill="hold" grpId="0" nodeType="withEffect">
                                  <p:stCondLst>
                                    <p:cond delay="200"/>
                                  </p:stCondLst>
                                  <p:childTnLst>
                                    <p:set>
                                      <p:cBhvr>
                                        <p:cTn id="173" dur="1" fill="hold">
                                          <p:stCondLst>
                                            <p:cond delay="0"/>
                                          </p:stCondLst>
                                        </p:cTn>
                                        <p:tgtEl>
                                          <p:spTgt spid="77"/>
                                        </p:tgtEl>
                                        <p:attrNameLst>
                                          <p:attrName>style.visibility</p:attrName>
                                        </p:attrNameLst>
                                      </p:cBhvr>
                                      <p:to>
                                        <p:strVal val="visible"/>
                                      </p:to>
                                    </p:set>
                                    <p:anim calcmode="lin" valueType="num">
                                      <p:cBhvr additive="base">
                                        <p:cTn id="174" dur="500" fill="hold"/>
                                        <p:tgtEl>
                                          <p:spTgt spid="77"/>
                                        </p:tgtEl>
                                        <p:attrNameLst>
                                          <p:attrName>ppt_x</p:attrName>
                                        </p:attrNameLst>
                                      </p:cBhvr>
                                      <p:tavLst>
                                        <p:tav tm="0">
                                          <p:val>
                                            <p:strVal val="0-#ppt_w/2"/>
                                          </p:val>
                                        </p:tav>
                                        <p:tav tm="100000">
                                          <p:val>
                                            <p:strVal val="#ppt_x"/>
                                          </p:val>
                                        </p:tav>
                                      </p:tavLst>
                                    </p:anim>
                                    <p:anim calcmode="lin" valueType="num">
                                      <p:cBhvr additive="base">
                                        <p:cTn id="175" dur="500" fill="hold"/>
                                        <p:tgtEl>
                                          <p:spTgt spid="77"/>
                                        </p:tgtEl>
                                        <p:attrNameLst>
                                          <p:attrName>ppt_y</p:attrName>
                                        </p:attrNameLst>
                                      </p:cBhvr>
                                      <p:tavLst>
                                        <p:tav tm="0">
                                          <p:val>
                                            <p:strVal val="1+#ppt_h/2"/>
                                          </p:val>
                                        </p:tav>
                                        <p:tav tm="100000">
                                          <p:val>
                                            <p:strVal val="#ppt_y"/>
                                          </p:val>
                                        </p:tav>
                                      </p:tavLst>
                                    </p:anim>
                                  </p:childTnLst>
                                </p:cTn>
                              </p:par>
                              <p:par>
                                <p:cTn id="176" presetID="2" presetClass="entr" presetSubtype="12" decel="100000" fill="hold" grpId="0" nodeType="withEffect">
                                  <p:stCondLst>
                                    <p:cond delay="200"/>
                                  </p:stCondLst>
                                  <p:childTnLst>
                                    <p:set>
                                      <p:cBhvr>
                                        <p:cTn id="177" dur="1" fill="hold">
                                          <p:stCondLst>
                                            <p:cond delay="0"/>
                                          </p:stCondLst>
                                        </p:cTn>
                                        <p:tgtEl>
                                          <p:spTgt spid="78"/>
                                        </p:tgtEl>
                                        <p:attrNameLst>
                                          <p:attrName>style.visibility</p:attrName>
                                        </p:attrNameLst>
                                      </p:cBhvr>
                                      <p:to>
                                        <p:strVal val="visible"/>
                                      </p:to>
                                    </p:set>
                                    <p:anim calcmode="lin" valueType="num">
                                      <p:cBhvr additive="base">
                                        <p:cTn id="178" dur="500" fill="hold"/>
                                        <p:tgtEl>
                                          <p:spTgt spid="78"/>
                                        </p:tgtEl>
                                        <p:attrNameLst>
                                          <p:attrName>ppt_x</p:attrName>
                                        </p:attrNameLst>
                                      </p:cBhvr>
                                      <p:tavLst>
                                        <p:tav tm="0">
                                          <p:val>
                                            <p:strVal val="0-#ppt_w/2"/>
                                          </p:val>
                                        </p:tav>
                                        <p:tav tm="100000">
                                          <p:val>
                                            <p:strVal val="#ppt_x"/>
                                          </p:val>
                                        </p:tav>
                                      </p:tavLst>
                                    </p:anim>
                                    <p:anim calcmode="lin" valueType="num">
                                      <p:cBhvr additive="base">
                                        <p:cTn id="179" dur="500" fill="hold"/>
                                        <p:tgtEl>
                                          <p:spTgt spid="78"/>
                                        </p:tgtEl>
                                        <p:attrNameLst>
                                          <p:attrName>ppt_y</p:attrName>
                                        </p:attrNameLst>
                                      </p:cBhvr>
                                      <p:tavLst>
                                        <p:tav tm="0">
                                          <p:val>
                                            <p:strVal val="1+#ppt_h/2"/>
                                          </p:val>
                                        </p:tav>
                                        <p:tav tm="100000">
                                          <p:val>
                                            <p:strVal val="#ppt_y"/>
                                          </p:val>
                                        </p:tav>
                                      </p:tavLst>
                                    </p:anim>
                                  </p:childTnLst>
                                </p:cTn>
                              </p:par>
                              <p:par>
                                <p:cTn id="180" presetID="2" presetClass="entr" presetSubtype="12" decel="100000" fill="hold" grpId="0" nodeType="withEffect">
                                  <p:stCondLst>
                                    <p:cond delay="200"/>
                                  </p:stCondLst>
                                  <p:childTnLst>
                                    <p:set>
                                      <p:cBhvr>
                                        <p:cTn id="181" dur="1" fill="hold">
                                          <p:stCondLst>
                                            <p:cond delay="0"/>
                                          </p:stCondLst>
                                        </p:cTn>
                                        <p:tgtEl>
                                          <p:spTgt spid="79"/>
                                        </p:tgtEl>
                                        <p:attrNameLst>
                                          <p:attrName>style.visibility</p:attrName>
                                        </p:attrNameLst>
                                      </p:cBhvr>
                                      <p:to>
                                        <p:strVal val="visible"/>
                                      </p:to>
                                    </p:set>
                                    <p:anim calcmode="lin" valueType="num">
                                      <p:cBhvr additive="base">
                                        <p:cTn id="182" dur="500" fill="hold"/>
                                        <p:tgtEl>
                                          <p:spTgt spid="79"/>
                                        </p:tgtEl>
                                        <p:attrNameLst>
                                          <p:attrName>ppt_x</p:attrName>
                                        </p:attrNameLst>
                                      </p:cBhvr>
                                      <p:tavLst>
                                        <p:tav tm="0">
                                          <p:val>
                                            <p:strVal val="0-#ppt_w/2"/>
                                          </p:val>
                                        </p:tav>
                                        <p:tav tm="100000">
                                          <p:val>
                                            <p:strVal val="#ppt_x"/>
                                          </p:val>
                                        </p:tav>
                                      </p:tavLst>
                                    </p:anim>
                                    <p:anim calcmode="lin" valueType="num">
                                      <p:cBhvr additive="base">
                                        <p:cTn id="183" dur="500" fill="hold"/>
                                        <p:tgtEl>
                                          <p:spTgt spid="79"/>
                                        </p:tgtEl>
                                        <p:attrNameLst>
                                          <p:attrName>ppt_y</p:attrName>
                                        </p:attrNameLst>
                                      </p:cBhvr>
                                      <p:tavLst>
                                        <p:tav tm="0">
                                          <p:val>
                                            <p:strVal val="1+#ppt_h/2"/>
                                          </p:val>
                                        </p:tav>
                                        <p:tav tm="100000">
                                          <p:val>
                                            <p:strVal val="#ppt_y"/>
                                          </p:val>
                                        </p:tav>
                                      </p:tavLst>
                                    </p:anim>
                                  </p:childTnLst>
                                </p:cTn>
                              </p:par>
                              <p:par>
                                <p:cTn id="184" presetID="2" presetClass="entr" presetSubtype="12" decel="100000" fill="hold" grpId="0" nodeType="withEffect">
                                  <p:stCondLst>
                                    <p:cond delay="200"/>
                                  </p:stCondLst>
                                  <p:childTnLst>
                                    <p:set>
                                      <p:cBhvr>
                                        <p:cTn id="185" dur="1" fill="hold">
                                          <p:stCondLst>
                                            <p:cond delay="0"/>
                                          </p:stCondLst>
                                        </p:cTn>
                                        <p:tgtEl>
                                          <p:spTgt spid="80"/>
                                        </p:tgtEl>
                                        <p:attrNameLst>
                                          <p:attrName>style.visibility</p:attrName>
                                        </p:attrNameLst>
                                      </p:cBhvr>
                                      <p:to>
                                        <p:strVal val="visible"/>
                                      </p:to>
                                    </p:set>
                                    <p:anim calcmode="lin" valueType="num">
                                      <p:cBhvr additive="base">
                                        <p:cTn id="186" dur="500" fill="hold"/>
                                        <p:tgtEl>
                                          <p:spTgt spid="80"/>
                                        </p:tgtEl>
                                        <p:attrNameLst>
                                          <p:attrName>ppt_x</p:attrName>
                                        </p:attrNameLst>
                                      </p:cBhvr>
                                      <p:tavLst>
                                        <p:tav tm="0">
                                          <p:val>
                                            <p:strVal val="0-#ppt_w/2"/>
                                          </p:val>
                                        </p:tav>
                                        <p:tav tm="100000">
                                          <p:val>
                                            <p:strVal val="#ppt_x"/>
                                          </p:val>
                                        </p:tav>
                                      </p:tavLst>
                                    </p:anim>
                                    <p:anim calcmode="lin" valueType="num">
                                      <p:cBhvr additive="base">
                                        <p:cTn id="187" dur="500" fill="hold"/>
                                        <p:tgtEl>
                                          <p:spTgt spid="80"/>
                                        </p:tgtEl>
                                        <p:attrNameLst>
                                          <p:attrName>ppt_y</p:attrName>
                                        </p:attrNameLst>
                                      </p:cBhvr>
                                      <p:tavLst>
                                        <p:tav tm="0">
                                          <p:val>
                                            <p:strVal val="1+#ppt_h/2"/>
                                          </p:val>
                                        </p:tav>
                                        <p:tav tm="100000">
                                          <p:val>
                                            <p:strVal val="#ppt_y"/>
                                          </p:val>
                                        </p:tav>
                                      </p:tavLst>
                                    </p:anim>
                                  </p:childTnLst>
                                </p:cTn>
                              </p:par>
                              <p:par>
                                <p:cTn id="188" presetID="2" presetClass="entr" presetSubtype="12" decel="100000" fill="hold" grpId="0" nodeType="withEffect">
                                  <p:stCondLst>
                                    <p:cond delay="200"/>
                                  </p:stCondLst>
                                  <p:childTnLst>
                                    <p:set>
                                      <p:cBhvr>
                                        <p:cTn id="189" dur="1" fill="hold">
                                          <p:stCondLst>
                                            <p:cond delay="0"/>
                                          </p:stCondLst>
                                        </p:cTn>
                                        <p:tgtEl>
                                          <p:spTgt spid="81"/>
                                        </p:tgtEl>
                                        <p:attrNameLst>
                                          <p:attrName>style.visibility</p:attrName>
                                        </p:attrNameLst>
                                      </p:cBhvr>
                                      <p:to>
                                        <p:strVal val="visible"/>
                                      </p:to>
                                    </p:set>
                                    <p:anim calcmode="lin" valueType="num">
                                      <p:cBhvr additive="base">
                                        <p:cTn id="190" dur="500" fill="hold"/>
                                        <p:tgtEl>
                                          <p:spTgt spid="81"/>
                                        </p:tgtEl>
                                        <p:attrNameLst>
                                          <p:attrName>ppt_x</p:attrName>
                                        </p:attrNameLst>
                                      </p:cBhvr>
                                      <p:tavLst>
                                        <p:tav tm="0">
                                          <p:val>
                                            <p:strVal val="0-#ppt_w/2"/>
                                          </p:val>
                                        </p:tav>
                                        <p:tav tm="100000">
                                          <p:val>
                                            <p:strVal val="#ppt_x"/>
                                          </p:val>
                                        </p:tav>
                                      </p:tavLst>
                                    </p:anim>
                                    <p:anim calcmode="lin" valueType="num">
                                      <p:cBhvr additive="base">
                                        <p:cTn id="191" dur="500" fill="hold"/>
                                        <p:tgtEl>
                                          <p:spTgt spid="81"/>
                                        </p:tgtEl>
                                        <p:attrNameLst>
                                          <p:attrName>ppt_y</p:attrName>
                                        </p:attrNameLst>
                                      </p:cBhvr>
                                      <p:tavLst>
                                        <p:tav tm="0">
                                          <p:val>
                                            <p:strVal val="1+#ppt_h/2"/>
                                          </p:val>
                                        </p:tav>
                                        <p:tav tm="100000">
                                          <p:val>
                                            <p:strVal val="#ppt_y"/>
                                          </p:val>
                                        </p:tav>
                                      </p:tavLst>
                                    </p:anim>
                                  </p:childTnLst>
                                </p:cTn>
                              </p:par>
                              <p:par>
                                <p:cTn id="192" presetID="2" presetClass="entr" presetSubtype="12" decel="100000" fill="hold" grpId="0" nodeType="withEffect">
                                  <p:stCondLst>
                                    <p:cond delay="200"/>
                                  </p:stCondLst>
                                  <p:childTnLst>
                                    <p:set>
                                      <p:cBhvr>
                                        <p:cTn id="193" dur="1" fill="hold">
                                          <p:stCondLst>
                                            <p:cond delay="0"/>
                                          </p:stCondLst>
                                        </p:cTn>
                                        <p:tgtEl>
                                          <p:spTgt spid="82"/>
                                        </p:tgtEl>
                                        <p:attrNameLst>
                                          <p:attrName>style.visibility</p:attrName>
                                        </p:attrNameLst>
                                      </p:cBhvr>
                                      <p:to>
                                        <p:strVal val="visible"/>
                                      </p:to>
                                    </p:set>
                                    <p:anim calcmode="lin" valueType="num">
                                      <p:cBhvr additive="base">
                                        <p:cTn id="194" dur="500" fill="hold"/>
                                        <p:tgtEl>
                                          <p:spTgt spid="82"/>
                                        </p:tgtEl>
                                        <p:attrNameLst>
                                          <p:attrName>ppt_x</p:attrName>
                                        </p:attrNameLst>
                                      </p:cBhvr>
                                      <p:tavLst>
                                        <p:tav tm="0">
                                          <p:val>
                                            <p:strVal val="0-#ppt_w/2"/>
                                          </p:val>
                                        </p:tav>
                                        <p:tav tm="100000">
                                          <p:val>
                                            <p:strVal val="#ppt_x"/>
                                          </p:val>
                                        </p:tav>
                                      </p:tavLst>
                                    </p:anim>
                                    <p:anim calcmode="lin" valueType="num">
                                      <p:cBhvr additive="base">
                                        <p:cTn id="195" dur="500" fill="hold"/>
                                        <p:tgtEl>
                                          <p:spTgt spid="82"/>
                                        </p:tgtEl>
                                        <p:attrNameLst>
                                          <p:attrName>ppt_y</p:attrName>
                                        </p:attrNameLst>
                                      </p:cBhvr>
                                      <p:tavLst>
                                        <p:tav tm="0">
                                          <p:val>
                                            <p:strVal val="1+#ppt_h/2"/>
                                          </p:val>
                                        </p:tav>
                                        <p:tav tm="100000">
                                          <p:val>
                                            <p:strVal val="#ppt_y"/>
                                          </p:val>
                                        </p:tav>
                                      </p:tavLst>
                                    </p:anim>
                                  </p:childTnLst>
                                </p:cTn>
                              </p:par>
                              <p:par>
                                <p:cTn id="196" presetID="2" presetClass="entr" presetSubtype="12" decel="100000" fill="hold" grpId="0" nodeType="withEffect">
                                  <p:stCondLst>
                                    <p:cond delay="200"/>
                                  </p:stCondLst>
                                  <p:childTnLst>
                                    <p:set>
                                      <p:cBhvr>
                                        <p:cTn id="197" dur="1" fill="hold">
                                          <p:stCondLst>
                                            <p:cond delay="0"/>
                                          </p:stCondLst>
                                        </p:cTn>
                                        <p:tgtEl>
                                          <p:spTgt spid="83"/>
                                        </p:tgtEl>
                                        <p:attrNameLst>
                                          <p:attrName>style.visibility</p:attrName>
                                        </p:attrNameLst>
                                      </p:cBhvr>
                                      <p:to>
                                        <p:strVal val="visible"/>
                                      </p:to>
                                    </p:set>
                                    <p:anim calcmode="lin" valueType="num">
                                      <p:cBhvr additive="base">
                                        <p:cTn id="198" dur="500" fill="hold"/>
                                        <p:tgtEl>
                                          <p:spTgt spid="83"/>
                                        </p:tgtEl>
                                        <p:attrNameLst>
                                          <p:attrName>ppt_x</p:attrName>
                                        </p:attrNameLst>
                                      </p:cBhvr>
                                      <p:tavLst>
                                        <p:tav tm="0">
                                          <p:val>
                                            <p:strVal val="0-#ppt_w/2"/>
                                          </p:val>
                                        </p:tav>
                                        <p:tav tm="100000">
                                          <p:val>
                                            <p:strVal val="#ppt_x"/>
                                          </p:val>
                                        </p:tav>
                                      </p:tavLst>
                                    </p:anim>
                                    <p:anim calcmode="lin" valueType="num">
                                      <p:cBhvr additive="base">
                                        <p:cTn id="199" dur="500" fill="hold"/>
                                        <p:tgtEl>
                                          <p:spTgt spid="83"/>
                                        </p:tgtEl>
                                        <p:attrNameLst>
                                          <p:attrName>ppt_y</p:attrName>
                                        </p:attrNameLst>
                                      </p:cBhvr>
                                      <p:tavLst>
                                        <p:tav tm="0">
                                          <p:val>
                                            <p:strVal val="1+#ppt_h/2"/>
                                          </p:val>
                                        </p:tav>
                                        <p:tav tm="100000">
                                          <p:val>
                                            <p:strVal val="#ppt_y"/>
                                          </p:val>
                                        </p:tav>
                                      </p:tavLst>
                                    </p:anim>
                                  </p:childTnLst>
                                </p:cTn>
                              </p:par>
                              <p:par>
                                <p:cTn id="200" presetID="2" presetClass="entr" presetSubtype="12" decel="100000" fill="hold" grpId="0" nodeType="withEffect">
                                  <p:stCondLst>
                                    <p:cond delay="200"/>
                                  </p:stCondLst>
                                  <p:childTnLst>
                                    <p:set>
                                      <p:cBhvr>
                                        <p:cTn id="201" dur="1" fill="hold">
                                          <p:stCondLst>
                                            <p:cond delay="0"/>
                                          </p:stCondLst>
                                        </p:cTn>
                                        <p:tgtEl>
                                          <p:spTgt spid="84"/>
                                        </p:tgtEl>
                                        <p:attrNameLst>
                                          <p:attrName>style.visibility</p:attrName>
                                        </p:attrNameLst>
                                      </p:cBhvr>
                                      <p:to>
                                        <p:strVal val="visible"/>
                                      </p:to>
                                    </p:set>
                                    <p:anim calcmode="lin" valueType="num">
                                      <p:cBhvr additive="base">
                                        <p:cTn id="202" dur="500" fill="hold"/>
                                        <p:tgtEl>
                                          <p:spTgt spid="84"/>
                                        </p:tgtEl>
                                        <p:attrNameLst>
                                          <p:attrName>ppt_x</p:attrName>
                                        </p:attrNameLst>
                                      </p:cBhvr>
                                      <p:tavLst>
                                        <p:tav tm="0">
                                          <p:val>
                                            <p:strVal val="0-#ppt_w/2"/>
                                          </p:val>
                                        </p:tav>
                                        <p:tav tm="100000">
                                          <p:val>
                                            <p:strVal val="#ppt_x"/>
                                          </p:val>
                                        </p:tav>
                                      </p:tavLst>
                                    </p:anim>
                                    <p:anim calcmode="lin" valueType="num">
                                      <p:cBhvr additive="base">
                                        <p:cTn id="203" dur="500" fill="hold"/>
                                        <p:tgtEl>
                                          <p:spTgt spid="84"/>
                                        </p:tgtEl>
                                        <p:attrNameLst>
                                          <p:attrName>ppt_y</p:attrName>
                                        </p:attrNameLst>
                                      </p:cBhvr>
                                      <p:tavLst>
                                        <p:tav tm="0">
                                          <p:val>
                                            <p:strVal val="1+#ppt_h/2"/>
                                          </p:val>
                                        </p:tav>
                                        <p:tav tm="100000">
                                          <p:val>
                                            <p:strVal val="#ppt_y"/>
                                          </p:val>
                                        </p:tav>
                                      </p:tavLst>
                                    </p:anim>
                                  </p:childTnLst>
                                </p:cTn>
                              </p:par>
                              <p:par>
                                <p:cTn id="204" presetID="2" presetClass="entr" presetSubtype="12" decel="100000" fill="hold" grpId="0" nodeType="withEffect">
                                  <p:stCondLst>
                                    <p:cond delay="300"/>
                                  </p:stCondLst>
                                  <p:childTnLst>
                                    <p:set>
                                      <p:cBhvr>
                                        <p:cTn id="205" dur="1" fill="hold">
                                          <p:stCondLst>
                                            <p:cond delay="0"/>
                                          </p:stCondLst>
                                        </p:cTn>
                                        <p:tgtEl>
                                          <p:spTgt spid="85"/>
                                        </p:tgtEl>
                                        <p:attrNameLst>
                                          <p:attrName>style.visibility</p:attrName>
                                        </p:attrNameLst>
                                      </p:cBhvr>
                                      <p:to>
                                        <p:strVal val="visible"/>
                                      </p:to>
                                    </p:set>
                                    <p:anim calcmode="lin" valueType="num">
                                      <p:cBhvr additive="base">
                                        <p:cTn id="206" dur="500" fill="hold"/>
                                        <p:tgtEl>
                                          <p:spTgt spid="85"/>
                                        </p:tgtEl>
                                        <p:attrNameLst>
                                          <p:attrName>ppt_x</p:attrName>
                                        </p:attrNameLst>
                                      </p:cBhvr>
                                      <p:tavLst>
                                        <p:tav tm="0">
                                          <p:val>
                                            <p:strVal val="0-#ppt_w/2"/>
                                          </p:val>
                                        </p:tav>
                                        <p:tav tm="100000">
                                          <p:val>
                                            <p:strVal val="#ppt_x"/>
                                          </p:val>
                                        </p:tav>
                                      </p:tavLst>
                                    </p:anim>
                                    <p:anim calcmode="lin" valueType="num">
                                      <p:cBhvr additive="base">
                                        <p:cTn id="207" dur="500" fill="hold"/>
                                        <p:tgtEl>
                                          <p:spTgt spid="85"/>
                                        </p:tgtEl>
                                        <p:attrNameLst>
                                          <p:attrName>ppt_y</p:attrName>
                                        </p:attrNameLst>
                                      </p:cBhvr>
                                      <p:tavLst>
                                        <p:tav tm="0">
                                          <p:val>
                                            <p:strVal val="1+#ppt_h/2"/>
                                          </p:val>
                                        </p:tav>
                                        <p:tav tm="100000">
                                          <p:val>
                                            <p:strVal val="#ppt_y"/>
                                          </p:val>
                                        </p:tav>
                                      </p:tavLst>
                                    </p:anim>
                                  </p:childTnLst>
                                </p:cTn>
                              </p:par>
                              <p:par>
                                <p:cTn id="208" presetID="2" presetClass="entr" presetSubtype="12" decel="100000" fill="hold" grpId="0" nodeType="withEffect">
                                  <p:stCondLst>
                                    <p:cond delay="300"/>
                                  </p:stCondLst>
                                  <p:childTnLst>
                                    <p:set>
                                      <p:cBhvr>
                                        <p:cTn id="209" dur="1" fill="hold">
                                          <p:stCondLst>
                                            <p:cond delay="0"/>
                                          </p:stCondLst>
                                        </p:cTn>
                                        <p:tgtEl>
                                          <p:spTgt spid="86"/>
                                        </p:tgtEl>
                                        <p:attrNameLst>
                                          <p:attrName>style.visibility</p:attrName>
                                        </p:attrNameLst>
                                      </p:cBhvr>
                                      <p:to>
                                        <p:strVal val="visible"/>
                                      </p:to>
                                    </p:set>
                                    <p:anim calcmode="lin" valueType="num">
                                      <p:cBhvr additive="base">
                                        <p:cTn id="210" dur="500" fill="hold"/>
                                        <p:tgtEl>
                                          <p:spTgt spid="86"/>
                                        </p:tgtEl>
                                        <p:attrNameLst>
                                          <p:attrName>ppt_x</p:attrName>
                                        </p:attrNameLst>
                                      </p:cBhvr>
                                      <p:tavLst>
                                        <p:tav tm="0">
                                          <p:val>
                                            <p:strVal val="0-#ppt_w/2"/>
                                          </p:val>
                                        </p:tav>
                                        <p:tav tm="100000">
                                          <p:val>
                                            <p:strVal val="#ppt_x"/>
                                          </p:val>
                                        </p:tav>
                                      </p:tavLst>
                                    </p:anim>
                                    <p:anim calcmode="lin" valueType="num">
                                      <p:cBhvr additive="base">
                                        <p:cTn id="211" dur="500" fill="hold"/>
                                        <p:tgtEl>
                                          <p:spTgt spid="86"/>
                                        </p:tgtEl>
                                        <p:attrNameLst>
                                          <p:attrName>ppt_y</p:attrName>
                                        </p:attrNameLst>
                                      </p:cBhvr>
                                      <p:tavLst>
                                        <p:tav tm="0">
                                          <p:val>
                                            <p:strVal val="1+#ppt_h/2"/>
                                          </p:val>
                                        </p:tav>
                                        <p:tav tm="100000">
                                          <p:val>
                                            <p:strVal val="#ppt_y"/>
                                          </p:val>
                                        </p:tav>
                                      </p:tavLst>
                                    </p:anim>
                                  </p:childTnLst>
                                </p:cTn>
                              </p:par>
                              <p:par>
                                <p:cTn id="212" presetID="2" presetClass="entr" presetSubtype="12" decel="100000" fill="hold" grpId="0" nodeType="withEffect">
                                  <p:stCondLst>
                                    <p:cond delay="300"/>
                                  </p:stCondLst>
                                  <p:childTnLst>
                                    <p:set>
                                      <p:cBhvr>
                                        <p:cTn id="213" dur="1" fill="hold">
                                          <p:stCondLst>
                                            <p:cond delay="0"/>
                                          </p:stCondLst>
                                        </p:cTn>
                                        <p:tgtEl>
                                          <p:spTgt spid="87"/>
                                        </p:tgtEl>
                                        <p:attrNameLst>
                                          <p:attrName>style.visibility</p:attrName>
                                        </p:attrNameLst>
                                      </p:cBhvr>
                                      <p:to>
                                        <p:strVal val="visible"/>
                                      </p:to>
                                    </p:set>
                                    <p:anim calcmode="lin" valueType="num">
                                      <p:cBhvr additive="base">
                                        <p:cTn id="214" dur="500" fill="hold"/>
                                        <p:tgtEl>
                                          <p:spTgt spid="87"/>
                                        </p:tgtEl>
                                        <p:attrNameLst>
                                          <p:attrName>ppt_x</p:attrName>
                                        </p:attrNameLst>
                                      </p:cBhvr>
                                      <p:tavLst>
                                        <p:tav tm="0">
                                          <p:val>
                                            <p:strVal val="0-#ppt_w/2"/>
                                          </p:val>
                                        </p:tav>
                                        <p:tav tm="100000">
                                          <p:val>
                                            <p:strVal val="#ppt_x"/>
                                          </p:val>
                                        </p:tav>
                                      </p:tavLst>
                                    </p:anim>
                                    <p:anim calcmode="lin" valueType="num">
                                      <p:cBhvr additive="base">
                                        <p:cTn id="215" dur="500" fill="hold"/>
                                        <p:tgtEl>
                                          <p:spTgt spid="87"/>
                                        </p:tgtEl>
                                        <p:attrNameLst>
                                          <p:attrName>ppt_y</p:attrName>
                                        </p:attrNameLst>
                                      </p:cBhvr>
                                      <p:tavLst>
                                        <p:tav tm="0">
                                          <p:val>
                                            <p:strVal val="1+#ppt_h/2"/>
                                          </p:val>
                                        </p:tav>
                                        <p:tav tm="100000">
                                          <p:val>
                                            <p:strVal val="#ppt_y"/>
                                          </p:val>
                                        </p:tav>
                                      </p:tavLst>
                                    </p:anim>
                                  </p:childTnLst>
                                </p:cTn>
                              </p:par>
                              <p:par>
                                <p:cTn id="216" presetID="2" presetClass="entr" presetSubtype="12" decel="100000" fill="hold" grpId="0" nodeType="withEffect">
                                  <p:stCondLst>
                                    <p:cond delay="300"/>
                                  </p:stCondLst>
                                  <p:childTnLst>
                                    <p:set>
                                      <p:cBhvr>
                                        <p:cTn id="217" dur="1" fill="hold">
                                          <p:stCondLst>
                                            <p:cond delay="0"/>
                                          </p:stCondLst>
                                        </p:cTn>
                                        <p:tgtEl>
                                          <p:spTgt spid="88"/>
                                        </p:tgtEl>
                                        <p:attrNameLst>
                                          <p:attrName>style.visibility</p:attrName>
                                        </p:attrNameLst>
                                      </p:cBhvr>
                                      <p:to>
                                        <p:strVal val="visible"/>
                                      </p:to>
                                    </p:set>
                                    <p:anim calcmode="lin" valueType="num">
                                      <p:cBhvr additive="base">
                                        <p:cTn id="218" dur="500" fill="hold"/>
                                        <p:tgtEl>
                                          <p:spTgt spid="88"/>
                                        </p:tgtEl>
                                        <p:attrNameLst>
                                          <p:attrName>ppt_x</p:attrName>
                                        </p:attrNameLst>
                                      </p:cBhvr>
                                      <p:tavLst>
                                        <p:tav tm="0">
                                          <p:val>
                                            <p:strVal val="0-#ppt_w/2"/>
                                          </p:val>
                                        </p:tav>
                                        <p:tav tm="100000">
                                          <p:val>
                                            <p:strVal val="#ppt_x"/>
                                          </p:val>
                                        </p:tav>
                                      </p:tavLst>
                                    </p:anim>
                                    <p:anim calcmode="lin" valueType="num">
                                      <p:cBhvr additive="base">
                                        <p:cTn id="219" dur="500" fill="hold"/>
                                        <p:tgtEl>
                                          <p:spTgt spid="88"/>
                                        </p:tgtEl>
                                        <p:attrNameLst>
                                          <p:attrName>ppt_y</p:attrName>
                                        </p:attrNameLst>
                                      </p:cBhvr>
                                      <p:tavLst>
                                        <p:tav tm="0">
                                          <p:val>
                                            <p:strVal val="1+#ppt_h/2"/>
                                          </p:val>
                                        </p:tav>
                                        <p:tav tm="100000">
                                          <p:val>
                                            <p:strVal val="#ppt_y"/>
                                          </p:val>
                                        </p:tav>
                                      </p:tavLst>
                                    </p:anim>
                                  </p:childTnLst>
                                </p:cTn>
                              </p:par>
                              <p:par>
                                <p:cTn id="220" presetID="2" presetClass="entr" presetSubtype="12" decel="100000" fill="hold" grpId="0" nodeType="withEffect">
                                  <p:stCondLst>
                                    <p:cond delay="300"/>
                                  </p:stCondLst>
                                  <p:childTnLst>
                                    <p:set>
                                      <p:cBhvr>
                                        <p:cTn id="221" dur="1" fill="hold">
                                          <p:stCondLst>
                                            <p:cond delay="0"/>
                                          </p:stCondLst>
                                        </p:cTn>
                                        <p:tgtEl>
                                          <p:spTgt spid="89"/>
                                        </p:tgtEl>
                                        <p:attrNameLst>
                                          <p:attrName>style.visibility</p:attrName>
                                        </p:attrNameLst>
                                      </p:cBhvr>
                                      <p:to>
                                        <p:strVal val="visible"/>
                                      </p:to>
                                    </p:set>
                                    <p:anim calcmode="lin" valueType="num">
                                      <p:cBhvr additive="base">
                                        <p:cTn id="222" dur="500" fill="hold"/>
                                        <p:tgtEl>
                                          <p:spTgt spid="89"/>
                                        </p:tgtEl>
                                        <p:attrNameLst>
                                          <p:attrName>ppt_x</p:attrName>
                                        </p:attrNameLst>
                                      </p:cBhvr>
                                      <p:tavLst>
                                        <p:tav tm="0">
                                          <p:val>
                                            <p:strVal val="0-#ppt_w/2"/>
                                          </p:val>
                                        </p:tav>
                                        <p:tav tm="100000">
                                          <p:val>
                                            <p:strVal val="#ppt_x"/>
                                          </p:val>
                                        </p:tav>
                                      </p:tavLst>
                                    </p:anim>
                                    <p:anim calcmode="lin" valueType="num">
                                      <p:cBhvr additive="base">
                                        <p:cTn id="223" dur="500" fill="hold"/>
                                        <p:tgtEl>
                                          <p:spTgt spid="89"/>
                                        </p:tgtEl>
                                        <p:attrNameLst>
                                          <p:attrName>ppt_y</p:attrName>
                                        </p:attrNameLst>
                                      </p:cBhvr>
                                      <p:tavLst>
                                        <p:tav tm="0">
                                          <p:val>
                                            <p:strVal val="1+#ppt_h/2"/>
                                          </p:val>
                                        </p:tav>
                                        <p:tav tm="100000">
                                          <p:val>
                                            <p:strVal val="#ppt_y"/>
                                          </p:val>
                                        </p:tav>
                                      </p:tavLst>
                                    </p:anim>
                                  </p:childTnLst>
                                </p:cTn>
                              </p:par>
                              <p:par>
                                <p:cTn id="224" presetID="2" presetClass="entr" presetSubtype="12" decel="100000" fill="hold" grpId="0" nodeType="withEffect">
                                  <p:stCondLst>
                                    <p:cond delay="300"/>
                                  </p:stCondLst>
                                  <p:childTnLst>
                                    <p:set>
                                      <p:cBhvr>
                                        <p:cTn id="225" dur="1" fill="hold">
                                          <p:stCondLst>
                                            <p:cond delay="0"/>
                                          </p:stCondLst>
                                        </p:cTn>
                                        <p:tgtEl>
                                          <p:spTgt spid="90"/>
                                        </p:tgtEl>
                                        <p:attrNameLst>
                                          <p:attrName>style.visibility</p:attrName>
                                        </p:attrNameLst>
                                      </p:cBhvr>
                                      <p:to>
                                        <p:strVal val="visible"/>
                                      </p:to>
                                    </p:set>
                                    <p:anim calcmode="lin" valueType="num">
                                      <p:cBhvr additive="base">
                                        <p:cTn id="226" dur="500" fill="hold"/>
                                        <p:tgtEl>
                                          <p:spTgt spid="90"/>
                                        </p:tgtEl>
                                        <p:attrNameLst>
                                          <p:attrName>ppt_x</p:attrName>
                                        </p:attrNameLst>
                                      </p:cBhvr>
                                      <p:tavLst>
                                        <p:tav tm="0">
                                          <p:val>
                                            <p:strVal val="0-#ppt_w/2"/>
                                          </p:val>
                                        </p:tav>
                                        <p:tav tm="100000">
                                          <p:val>
                                            <p:strVal val="#ppt_x"/>
                                          </p:val>
                                        </p:tav>
                                      </p:tavLst>
                                    </p:anim>
                                    <p:anim calcmode="lin" valueType="num">
                                      <p:cBhvr additive="base">
                                        <p:cTn id="227" dur="500" fill="hold"/>
                                        <p:tgtEl>
                                          <p:spTgt spid="90"/>
                                        </p:tgtEl>
                                        <p:attrNameLst>
                                          <p:attrName>ppt_y</p:attrName>
                                        </p:attrNameLst>
                                      </p:cBhvr>
                                      <p:tavLst>
                                        <p:tav tm="0">
                                          <p:val>
                                            <p:strVal val="1+#ppt_h/2"/>
                                          </p:val>
                                        </p:tav>
                                        <p:tav tm="100000">
                                          <p:val>
                                            <p:strVal val="#ppt_y"/>
                                          </p:val>
                                        </p:tav>
                                      </p:tavLst>
                                    </p:anim>
                                  </p:childTnLst>
                                </p:cTn>
                              </p:par>
                              <p:par>
                                <p:cTn id="228" presetID="2" presetClass="entr" presetSubtype="12" decel="100000" fill="hold" grpId="0" nodeType="withEffect">
                                  <p:stCondLst>
                                    <p:cond delay="300"/>
                                  </p:stCondLst>
                                  <p:childTnLst>
                                    <p:set>
                                      <p:cBhvr>
                                        <p:cTn id="229" dur="1" fill="hold">
                                          <p:stCondLst>
                                            <p:cond delay="0"/>
                                          </p:stCondLst>
                                        </p:cTn>
                                        <p:tgtEl>
                                          <p:spTgt spid="91"/>
                                        </p:tgtEl>
                                        <p:attrNameLst>
                                          <p:attrName>style.visibility</p:attrName>
                                        </p:attrNameLst>
                                      </p:cBhvr>
                                      <p:to>
                                        <p:strVal val="visible"/>
                                      </p:to>
                                    </p:set>
                                    <p:anim calcmode="lin" valueType="num">
                                      <p:cBhvr additive="base">
                                        <p:cTn id="230" dur="500" fill="hold"/>
                                        <p:tgtEl>
                                          <p:spTgt spid="91"/>
                                        </p:tgtEl>
                                        <p:attrNameLst>
                                          <p:attrName>ppt_x</p:attrName>
                                        </p:attrNameLst>
                                      </p:cBhvr>
                                      <p:tavLst>
                                        <p:tav tm="0">
                                          <p:val>
                                            <p:strVal val="0-#ppt_w/2"/>
                                          </p:val>
                                        </p:tav>
                                        <p:tav tm="100000">
                                          <p:val>
                                            <p:strVal val="#ppt_x"/>
                                          </p:val>
                                        </p:tav>
                                      </p:tavLst>
                                    </p:anim>
                                    <p:anim calcmode="lin" valueType="num">
                                      <p:cBhvr additive="base">
                                        <p:cTn id="231" dur="500" fill="hold"/>
                                        <p:tgtEl>
                                          <p:spTgt spid="91"/>
                                        </p:tgtEl>
                                        <p:attrNameLst>
                                          <p:attrName>ppt_y</p:attrName>
                                        </p:attrNameLst>
                                      </p:cBhvr>
                                      <p:tavLst>
                                        <p:tav tm="0">
                                          <p:val>
                                            <p:strVal val="1+#ppt_h/2"/>
                                          </p:val>
                                        </p:tav>
                                        <p:tav tm="100000">
                                          <p:val>
                                            <p:strVal val="#ppt_y"/>
                                          </p:val>
                                        </p:tav>
                                      </p:tavLst>
                                    </p:anim>
                                  </p:childTnLst>
                                </p:cTn>
                              </p:par>
                              <p:par>
                                <p:cTn id="232" presetID="2" presetClass="entr" presetSubtype="12" decel="100000" fill="hold" grpId="0" nodeType="withEffect">
                                  <p:stCondLst>
                                    <p:cond delay="300"/>
                                  </p:stCondLst>
                                  <p:childTnLst>
                                    <p:set>
                                      <p:cBhvr>
                                        <p:cTn id="233" dur="1" fill="hold">
                                          <p:stCondLst>
                                            <p:cond delay="0"/>
                                          </p:stCondLst>
                                        </p:cTn>
                                        <p:tgtEl>
                                          <p:spTgt spid="92"/>
                                        </p:tgtEl>
                                        <p:attrNameLst>
                                          <p:attrName>style.visibility</p:attrName>
                                        </p:attrNameLst>
                                      </p:cBhvr>
                                      <p:to>
                                        <p:strVal val="visible"/>
                                      </p:to>
                                    </p:set>
                                    <p:anim calcmode="lin" valueType="num">
                                      <p:cBhvr additive="base">
                                        <p:cTn id="234" dur="500" fill="hold"/>
                                        <p:tgtEl>
                                          <p:spTgt spid="92"/>
                                        </p:tgtEl>
                                        <p:attrNameLst>
                                          <p:attrName>ppt_x</p:attrName>
                                        </p:attrNameLst>
                                      </p:cBhvr>
                                      <p:tavLst>
                                        <p:tav tm="0">
                                          <p:val>
                                            <p:strVal val="0-#ppt_w/2"/>
                                          </p:val>
                                        </p:tav>
                                        <p:tav tm="100000">
                                          <p:val>
                                            <p:strVal val="#ppt_x"/>
                                          </p:val>
                                        </p:tav>
                                      </p:tavLst>
                                    </p:anim>
                                    <p:anim calcmode="lin" valueType="num">
                                      <p:cBhvr additive="base">
                                        <p:cTn id="235" dur="500" fill="hold"/>
                                        <p:tgtEl>
                                          <p:spTgt spid="92"/>
                                        </p:tgtEl>
                                        <p:attrNameLst>
                                          <p:attrName>ppt_y</p:attrName>
                                        </p:attrNameLst>
                                      </p:cBhvr>
                                      <p:tavLst>
                                        <p:tav tm="0">
                                          <p:val>
                                            <p:strVal val="1+#ppt_h/2"/>
                                          </p:val>
                                        </p:tav>
                                        <p:tav tm="100000">
                                          <p:val>
                                            <p:strVal val="#ppt_y"/>
                                          </p:val>
                                        </p:tav>
                                      </p:tavLst>
                                    </p:anim>
                                  </p:childTnLst>
                                </p:cTn>
                              </p:par>
                              <p:par>
                                <p:cTn id="236" presetID="2" presetClass="entr" presetSubtype="12" decel="100000" fill="hold" grpId="0" nodeType="withEffect">
                                  <p:stCondLst>
                                    <p:cond delay="300"/>
                                  </p:stCondLst>
                                  <p:childTnLst>
                                    <p:set>
                                      <p:cBhvr>
                                        <p:cTn id="237" dur="1" fill="hold">
                                          <p:stCondLst>
                                            <p:cond delay="0"/>
                                          </p:stCondLst>
                                        </p:cTn>
                                        <p:tgtEl>
                                          <p:spTgt spid="93"/>
                                        </p:tgtEl>
                                        <p:attrNameLst>
                                          <p:attrName>style.visibility</p:attrName>
                                        </p:attrNameLst>
                                      </p:cBhvr>
                                      <p:to>
                                        <p:strVal val="visible"/>
                                      </p:to>
                                    </p:set>
                                    <p:anim calcmode="lin" valueType="num">
                                      <p:cBhvr additive="base">
                                        <p:cTn id="238" dur="500" fill="hold"/>
                                        <p:tgtEl>
                                          <p:spTgt spid="93"/>
                                        </p:tgtEl>
                                        <p:attrNameLst>
                                          <p:attrName>ppt_x</p:attrName>
                                        </p:attrNameLst>
                                      </p:cBhvr>
                                      <p:tavLst>
                                        <p:tav tm="0">
                                          <p:val>
                                            <p:strVal val="0-#ppt_w/2"/>
                                          </p:val>
                                        </p:tav>
                                        <p:tav tm="100000">
                                          <p:val>
                                            <p:strVal val="#ppt_x"/>
                                          </p:val>
                                        </p:tav>
                                      </p:tavLst>
                                    </p:anim>
                                    <p:anim calcmode="lin" valueType="num">
                                      <p:cBhvr additive="base">
                                        <p:cTn id="239" dur="500" fill="hold"/>
                                        <p:tgtEl>
                                          <p:spTgt spid="93"/>
                                        </p:tgtEl>
                                        <p:attrNameLst>
                                          <p:attrName>ppt_y</p:attrName>
                                        </p:attrNameLst>
                                      </p:cBhvr>
                                      <p:tavLst>
                                        <p:tav tm="0">
                                          <p:val>
                                            <p:strVal val="1+#ppt_h/2"/>
                                          </p:val>
                                        </p:tav>
                                        <p:tav tm="100000">
                                          <p:val>
                                            <p:strVal val="#ppt_y"/>
                                          </p:val>
                                        </p:tav>
                                      </p:tavLst>
                                    </p:anim>
                                  </p:childTnLst>
                                </p:cTn>
                              </p:par>
                              <p:par>
                                <p:cTn id="240" presetID="2" presetClass="entr" presetSubtype="12" decel="100000" fill="hold" grpId="0" nodeType="withEffect">
                                  <p:stCondLst>
                                    <p:cond delay="300"/>
                                  </p:stCondLst>
                                  <p:childTnLst>
                                    <p:set>
                                      <p:cBhvr>
                                        <p:cTn id="241" dur="1" fill="hold">
                                          <p:stCondLst>
                                            <p:cond delay="0"/>
                                          </p:stCondLst>
                                        </p:cTn>
                                        <p:tgtEl>
                                          <p:spTgt spid="94"/>
                                        </p:tgtEl>
                                        <p:attrNameLst>
                                          <p:attrName>style.visibility</p:attrName>
                                        </p:attrNameLst>
                                      </p:cBhvr>
                                      <p:to>
                                        <p:strVal val="visible"/>
                                      </p:to>
                                    </p:set>
                                    <p:anim calcmode="lin" valueType="num">
                                      <p:cBhvr additive="base">
                                        <p:cTn id="242" dur="500" fill="hold"/>
                                        <p:tgtEl>
                                          <p:spTgt spid="94"/>
                                        </p:tgtEl>
                                        <p:attrNameLst>
                                          <p:attrName>ppt_x</p:attrName>
                                        </p:attrNameLst>
                                      </p:cBhvr>
                                      <p:tavLst>
                                        <p:tav tm="0">
                                          <p:val>
                                            <p:strVal val="0-#ppt_w/2"/>
                                          </p:val>
                                        </p:tav>
                                        <p:tav tm="100000">
                                          <p:val>
                                            <p:strVal val="#ppt_x"/>
                                          </p:val>
                                        </p:tav>
                                      </p:tavLst>
                                    </p:anim>
                                    <p:anim calcmode="lin" valueType="num">
                                      <p:cBhvr additive="base">
                                        <p:cTn id="243" dur="500" fill="hold"/>
                                        <p:tgtEl>
                                          <p:spTgt spid="94"/>
                                        </p:tgtEl>
                                        <p:attrNameLst>
                                          <p:attrName>ppt_y</p:attrName>
                                        </p:attrNameLst>
                                      </p:cBhvr>
                                      <p:tavLst>
                                        <p:tav tm="0">
                                          <p:val>
                                            <p:strVal val="1+#ppt_h/2"/>
                                          </p:val>
                                        </p:tav>
                                        <p:tav tm="100000">
                                          <p:val>
                                            <p:strVal val="#ppt_y"/>
                                          </p:val>
                                        </p:tav>
                                      </p:tavLst>
                                    </p:anim>
                                  </p:childTnLst>
                                </p:cTn>
                              </p:par>
                              <p:par>
                                <p:cTn id="244" presetID="2" presetClass="entr" presetSubtype="12" decel="100000" fill="hold" grpId="0" nodeType="withEffect">
                                  <p:stCondLst>
                                    <p:cond delay="300"/>
                                  </p:stCondLst>
                                  <p:childTnLst>
                                    <p:set>
                                      <p:cBhvr>
                                        <p:cTn id="245" dur="1" fill="hold">
                                          <p:stCondLst>
                                            <p:cond delay="0"/>
                                          </p:stCondLst>
                                        </p:cTn>
                                        <p:tgtEl>
                                          <p:spTgt spid="95"/>
                                        </p:tgtEl>
                                        <p:attrNameLst>
                                          <p:attrName>style.visibility</p:attrName>
                                        </p:attrNameLst>
                                      </p:cBhvr>
                                      <p:to>
                                        <p:strVal val="visible"/>
                                      </p:to>
                                    </p:set>
                                    <p:anim calcmode="lin" valueType="num">
                                      <p:cBhvr additive="base">
                                        <p:cTn id="246" dur="500" fill="hold"/>
                                        <p:tgtEl>
                                          <p:spTgt spid="95"/>
                                        </p:tgtEl>
                                        <p:attrNameLst>
                                          <p:attrName>ppt_x</p:attrName>
                                        </p:attrNameLst>
                                      </p:cBhvr>
                                      <p:tavLst>
                                        <p:tav tm="0">
                                          <p:val>
                                            <p:strVal val="0-#ppt_w/2"/>
                                          </p:val>
                                        </p:tav>
                                        <p:tav tm="100000">
                                          <p:val>
                                            <p:strVal val="#ppt_x"/>
                                          </p:val>
                                        </p:tav>
                                      </p:tavLst>
                                    </p:anim>
                                    <p:anim calcmode="lin" valueType="num">
                                      <p:cBhvr additive="base">
                                        <p:cTn id="247" dur="500" fill="hold"/>
                                        <p:tgtEl>
                                          <p:spTgt spid="95"/>
                                        </p:tgtEl>
                                        <p:attrNameLst>
                                          <p:attrName>ppt_y</p:attrName>
                                        </p:attrNameLst>
                                      </p:cBhvr>
                                      <p:tavLst>
                                        <p:tav tm="0">
                                          <p:val>
                                            <p:strVal val="1+#ppt_h/2"/>
                                          </p:val>
                                        </p:tav>
                                        <p:tav tm="100000">
                                          <p:val>
                                            <p:strVal val="#ppt_y"/>
                                          </p:val>
                                        </p:tav>
                                      </p:tavLst>
                                    </p:anim>
                                  </p:childTnLst>
                                </p:cTn>
                              </p:par>
                              <p:par>
                                <p:cTn id="248" presetID="2" presetClass="entr" presetSubtype="12" decel="100000" fill="hold" grpId="0" nodeType="withEffect">
                                  <p:stCondLst>
                                    <p:cond delay="300"/>
                                  </p:stCondLst>
                                  <p:childTnLst>
                                    <p:set>
                                      <p:cBhvr>
                                        <p:cTn id="249" dur="1" fill="hold">
                                          <p:stCondLst>
                                            <p:cond delay="0"/>
                                          </p:stCondLst>
                                        </p:cTn>
                                        <p:tgtEl>
                                          <p:spTgt spid="96"/>
                                        </p:tgtEl>
                                        <p:attrNameLst>
                                          <p:attrName>style.visibility</p:attrName>
                                        </p:attrNameLst>
                                      </p:cBhvr>
                                      <p:to>
                                        <p:strVal val="visible"/>
                                      </p:to>
                                    </p:set>
                                    <p:anim calcmode="lin" valueType="num">
                                      <p:cBhvr additive="base">
                                        <p:cTn id="250" dur="500" fill="hold"/>
                                        <p:tgtEl>
                                          <p:spTgt spid="96"/>
                                        </p:tgtEl>
                                        <p:attrNameLst>
                                          <p:attrName>ppt_x</p:attrName>
                                        </p:attrNameLst>
                                      </p:cBhvr>
                                      <p:tavLst>
                                        <p:tav tm="0">
                                          <p:val>
                                            <p:strVal val="0-#ppt_w/2"/>
                                          </p:val>
                                        </p:tav>
                                        <p:tav tm="100000">
                                          <p:val>
                                            <p:strVal val="#ppt_x"/>
                                          </p:val>
                                        </p:tav>
                                      </p:tavLst>
                                    </p:anim>
                                    <p:anim calcmode="lin" valueType="num">
                                      <p:cBhvr additive="base">
                                        <p:cTn id="251" dur="500" fill="hold"/>
                                        <p:tgtEl>
                                          <p:spTgt spid="96"/>
                                        </p:tgtEl>
                                        <p:attrNameLst>
                                          <p:attrName>ppt_y</p:attrName>
                                        </p:attrNameLst>
                                      </p:cBhvr>
                                      <p:tavLst>
                                        <p:tav tm="0">
                                          <p:val>
                                            <p:strVal val="1+#ppt_h/2"/>
                                          </p:val>
                                        </p:tav>
                                        <p:tav tm="100000">
                                          <p:val>
                                            <p:strVal val="#ppt_y"/>
                                          </p:val>
                                        </p:tav>
                                      </p:tavLst>
                                    </p:anim>
                                  </p:childTnLst>
                                </p:cTn>
                              </p:par>
                              <p:par>
                                <p:cTn id="252" presetID="2" presetClass="entr" presetSubtype="12" decel="100000" fill="hold" grpId="0" nodeType="withEffect">
                                  <p:stCondLst>
                                    <p:cond delay="300"/>
                                  </p:stCondLst>
                                  <p:childTnLst>
                                    <p:set>
                                      <p:cBhvr>
                                        <p:cTn id="253" dur="1" fill="hold">
                                          <p:stCondLst>
                                            <p:cond delay="0"/>
                                          </p:stCondLst>
                                        </p:cTn>
                                        <p:tgtEl>
                                          <p:spTgt spid="97"/>
                                        </p:tgtEl>
                                        <p:attrNameLst>
                                          <p:attrName>style.visibility</p:attrName>
                                        </p:attrNameLst>
                                      </p:cBhvr>
                                      <p:to>
                                        <p:strVal val="visible"/>
                                      </p:to>
                                    </p:set>
                                    <p:anim calcmode="lin" valueType="num">
                                      <p:cBhvr additive="base">
                                        <p:cTn id="254" dur="500" fill="hold"/>
                                        <p:tgtEl>
                                          <p:spTgt spid="97"/>
                                        </p:tgtEl>
                                        <p:attrNameLst>
                                          <p:attrName>ppt_x</p:attrName>
                                        </p:attrNameLst>
                                      </p:cBhvr>
                                      <p:tavLst>
                                        <p:tav tm="0">
                                          <p:val>
                                            <p:strVal val="0-#ppt_w/2"/>
                                          </p:val>
                                        </p:tav>
                                        <p:tav tm="100000">
                                          <p:val>
                                            <p:strVal val="#ppt_x"/>
                                          </p:val>
                                        </p:tav>
                                      </p:tavLst>
                                    </p:anim>
                                    <p:anim calcmode="lin" valueType="num">
                                      <p:cBhvr additive="base">
                                        <p:cTn id="255" dur="500" fill="hold"/>
                                        <p:tgtEl>
                                          <p:spTgt spid="97"/>
                                        </p:tgtEl>
                                        <p:attrNameLst>
                                          <p:attrName>ppt_y</p:attrName>
                                        </p:attrNameLst>
                                      </p:cBhvr>
                                      <p:tavLst>
                                        <p:tav tm="0">
                                          <p:val>
                                            <p:strVal val="1+#ppt_h/2"/>
                                          </p:val>
                                        </p:tav>
                                        <p:tav tm="100000">
                                          <p:val>
                                            <p:strVal val="#ppt_y"/>
                                          </p:val>
                                        </p:tav>
                                      </p:tavLst>
                                    </p:anim>
                                  </p:childTnLst>
                                </p:cTn>
                              </p:par>
                              <p:par>
                                <p:cTn id="256" presetID="2" presetClass="entr" presetSubtype="12" decel="100000" fill="hold" grpId="0" nodeType="withEffect">
                                  <p:stCondLst>
                                    <p:cond delay="300"/>
                                  </p:stCondLst>
                                  <p:childTnLst>
                                    <p:set>
                                      <p:cBhvr>
                                        <p:cTn id="257" dur="1" fill="hold">
                                          <p:stCondLst>
                                            <p:cond delay="0"/>
                                          </p:stCondLst>
                                        </p:cTn>
                                        <p:tgtEl>
                                          <p:spTgt spid="98"/>
                                        </p:tgtEl>
                                        <p:attrNameLst>
                                          <p:attrName>style.visibility</p:attrName>
                                        </p:attrNameLst>
                                      </p:cBhvr>
                                      <p:to>
                                        <p:strVal val="visible"/>
                                      </p:to>
                                    </p:set>
                                    <p:anim calcmode="lin" valueType="num">
                                      <p:cBhvr additive="base">
                                        <p:cTn id="258" dur="500" fill="hold"/>
                                        <p:tgtEl>
                                          <p:spTgt spid="98"/>
                                        </p:tgtEl>
                                        <p:attrNameLst>
                                          <p:attrName>ppt_x</p:attrName>
                                        </p:attrNameLst>
                                      </p:cBhvr>
                                      <p:tavLst>
                                        <p:tav tm="0">
                                          <p:val>
                                            <p:strVal val="0-#ppt_w/2"/>
                                          </p:val>
                                        </p:tav>
                                        <p:tav tm="100000">
                                          <p:val>
                                            <p:strVal val="#ppt_x"/>
                                          </p:val>
                                        </p:tav>
                                      </p:tavLst>
                                    </p:anim>
                                    <p:anim calcmode="lin" valueType="num">
                                      <p:cBhvr additive="base">
                                        <p:cTn id="259" dur="500" fill="hold"/>
                                        <p:tgtEl>
                                          <p:spTgt spid="98"/>
                                        </p:tgtEl>
                                        <p:attrNameLst>
                                          <p:attrName>ppt_y</p:attrName>
                                        </p:attrNameLst>
                                      </p:cBhvr>
                                      <p:tavLst>
                                        <p:tav tm="0">
                                          <p:val>
                                            <p:strVal val="1+#ppt_h/2"/>
                                          </p:val>
                                        </p:tav>
                                        <p:tav tm="100000">
                                          <p:val>
                                            <p:strVal val="#ppt_y"/>
                                          </p:val>
                                        </p:tav>
                                      </p:tavLst>
                                    </p:anim>
                                  </p:childTnLst>
                                </p:cTn>
                              </p:par>
                              <p:par>
                                <p:cTn id="260" presetID="2" presetClass="entr" presetSubtype="12" decel="100000" fill="hold" grpId="0" nodeType="withEffect">
                                  <p:stCondLst>
                                    <p:cond delay="300"/>
                                  </p:stCondLst>
                                  <p:childTnLst>
                                    <p:set>
                                      <p:cBhvr>
                                        <p:cTn id="261" dur="1" fill="hold">
                                          <p:stCondLst>
                                            <p:cond delay="0"/>
                                          </p:stCondLst>
                                        </p:cTn>
                                        <p:tgtEl>
                                          <p:spTgt spid="99"/>
                                        </p:tgtEl>
                                        <p:attrNameLst>
                                          <p:attrName>style.visibility</p:attrName>
                                        </p:attrNameLst>
                                      </p:cBhvr>
                                      <p:to>
                                        <p:strVal val="visible"/>
                                      </p:to>
                                    </p:set>
                                    <p:anim calcmode="lin" valueType="num">
                                      <p:cBhvr additive="base">
                                        <p:cTn id="262" dur="500" fill="hold"/>
                                        <p:tgtEl>
                                          <p:spTgt spid="99"/>
                                        </p:tgtEl>
                                        <p:attrNameLst>
                                          <p:attrName>ppt_x</p:attrName>
                                        </p:attrNameLst>
                                      </p:cBhvr>
                                      <p:tavLst>
                                        <p:tav tm="0">
                                          <p:val>
                                            <p:strVal val="0-#ppt_w/2"/>
                                          </p:val>
                                        </p:tav>
                                        <p:tav tm="100000">
                                          <p:val>
                                            <p:strVal val="#ppt_x"/>
                                          </p:val>
                                        </p:tav>
                                      </p:tavLst>
                                    </p:anim>
                                    <p:anim calcmode="lin" valueType="num">
                                      <p:cBhvr additive="base">
                                        <p:cTn id="263" dur="500" fill="hold"/>
                                        <p:tgtEl>
                                          <p:spTgt spid="99"/>
                                        </p:tgtEl>
                                        <p:attrNameLst>
                                          <p:attrName>ppt_y</p:attrName>
                                        </p:attrNameLst>
                                      </p:cBhvr>
                                      <p:tavLst>
                                        <p:tav tm="0">
                                          <p:val>
                                            <p:strVal val="1+#ppt_h/2"/>
                                          </p:val>
                                        </p:tav>
                                        <p:tav tm="100000">
                                          <p:val>
                                            <p:strVal val="#ppt_y"/>
                                          </p:val>
                                        </p:tav>
                                      </p:tavLst>
                                    </p:anim>
                                  </p:childTnLst>
                                </p:cTn>
                              </p:par>
                              <p:par>
                                <p:cTn id="264" presetID="2" presetClass="entr" presetSubtype="12" decel="100000" fill="hold" grpId="0" nodeType="withEffect">
                                  <p:stCondLst>
                                    <p:cond delay="300"/>
                                  </p:stCondLst>
                                  <p:childTnLst>
                                    <p:set>
                                      <p:cBhvr>
                                        <p:cTn id="265" dur="1" fill="hold">
                                          <p:stCondLst>
                                            <p:cond delay="0"/>
                                          </p:stCondLst>
                                        </p:cTn>
                                        <p:tgtEl>
                                          <p:spTgt spid="100"/>
                                        </p:tgtEl>
                                        <p:attrNameLst>
                                          <p:attrName>style.visibility</p:attrName>
                                        </p:attrNameLst>
                                      </p:cBhvr>
                                      <p:to>
                                        <p:strVal val="visible"/>
                                      </p:to>
                                    </p:set>
                                    <p:anim calcmode="lin" valueType="num">
                                      <p:cBhvr additive="base">
                                        <p:cTn id="266" dur="500" fill="hold"/>
                                        <p:tgtEl>
                                          <p:spTgt spid="100"/>
                                        </p:tgtEl>
                                        <p:attrNameLst>
                                          <p:attrName>ppt_x</p:attrName>
                                        </p:attrNameLst>
                                      </p:cBhvr>
                                      <p:tavLst>
                                        <p:tav tm="0">
                                          <p:val>
                                            <p:strVal val="0-#ppt_w/2"/>
                                          </p:val>
                                        </p:tav>
                                        <p:tav tm="100000">
                                          <p:val>
                                            <p:strVal val="#ppt_x"/>
                                          </p:val>
                                        </p:tav>
                                      </p:tavLst>
                                    </p:anim>
                                    <p:anim calcmode="lin" valueType="num">
                                      <p:cBhvr additive="base">
                                        <p:cTn id="267" dur="500" fill="hold"/>
                                        <p:tgtEl>
                                          <p:spTgt spid="100"/>
                                        </p:tgtEl>
                                        <p:attrNameLst>
                                          <p:attrName>ppt_y</p:attrName>
                                        </p:attrNameLst>
                                      </p:cBhvr>
                                      <p:tavLst>
                                        <p:tav tm="0">
                                          <p:val>
                                            <p:strVal val="1+#ppt_h/2"/>
                                          </p:val>
                                        </p:tav>
                                        <p:tav tm="100000">
                                          <p:val>
                                            <p:strVal val="#ppt_y"/>
                                          </p:val>
                                        </p:tav>
                                      </p:tavLst>
                                    </p:anim>
                                  </p:childTnLst>
                                </p:cTn>
                              </p:par>
                              <p:par>
                                <p:cTn id="268" presetID="2" presetClass="entr" presetSubtype="12" decel="100000" fill="hold" grpId="0" nodeType="withEffect">
                                  <p:stCondLst>
                                    <p:cond delay="400"/>
                                  </p:stCondLst>
                                  <p:childTnLst>
                                    <p:set>
                                      <p:cBhvr>
                                        <p:cTn id="269" dur="1" fill="hold">
                                          <p:stCondLst>
                                            <p:cond delay="0"/>
                                          </p:stCondLst>
                                        </p:cTn>
                                        <p:tgtEl>
                                          <p:spTgt spid="101"/>
                                        </p:tgtEl>
                                        <p:attrNameLst>
                                          <p:attrName>style.visibility</p:attrName>
                                        </p:attrNameLst>
                                      </p:cBhvr>
                                      <p:to>
                                        <p:strVal val="visible"/>
                                      </p:to>
                                    </p:set>
                                    <p:anim calcmode="lin" valueType="num">
                                      <p:cBhvr additive="base">
                                        <p:cTn id="270" dur="500" fill="hold"/>
                                        <p:tgtEl>
                                          <p:spTgt spid="101"/>
                                        </p:tgtEl>
                                        <p:attrNameLst>
                                          <p:attrName>ppt_x</p:attrName>
                                        </p:attrNameLst>
                                      </p:cBhvr>
                                      <p:tavLst>
                                        <p:tav tm="0">
                                          <p:val>
                                            <p:strVal val="0-#ppt_w/2"/>
                                          </p:val>
                                        </p:tav>
                                        <p:tav tm="100000">
                                          <p:val>
                                            <p:strVal val="#ppt_x"/>
                                          </p:val>
                                        </p:tav>
                                      </p:tavLst>
                                    </p:anim>
                                    <p:anim calcmode="lin" valueType="num">
                                      <p:cBhvr additive="base">
                                        <p:cTn id="271" dur="500" fill="hold"/>
                                        <p:tgtEl>
                                          <p:spTgt spid="101"/>
                                        </p:tgtEl>
                                        <p:attrNameLst>
                                          <p:attrName>ppt_y</p:attrName>
                                        </p:attrNameLst>
                                      </p:cBhvr>
                                      <p:tavLst>
                                        <p:tav tm="0">
                                          <p:val>
                                            <p:strVal val="1+#ppt_h/2"/>
                                          </p:val>
                                        </p:tav>
                                        <p:tav tm="100000">
                                          <p:val>
                                            <p:strVal val="#ppt_y"/>
                                          </p:val>
                                        </p:tav>
                                      </p:tavLst>
                                    </p:anim>
                                  </p:childTnLst>
                                </p:cTn>
                              </p:par>
                              <p:par>
                                <p:cTn id="272" presetID="2" presetClass="entr" presetSubtype="12" decel="100000" fill="hold" grpId="0" nodeType="withEffect">
                                  <p:stCondLst>
                                    <p:cond delay="400"/>
                                  </p:stCondLst>
                                  <p:childTnLst>
                                    <p:set>
                                      <p:cBhvr>
                                        <p:cTn id="273" dur="1" fill="hold">
                                          <p:stCondLst>
                                            <p:cond delay="0"/>
                                          </p:stCondLst>
                                        </p:cTn>
                                        <p:tgtEl>
                                          <p:spTgt spid="102"/>
                                        </p:tgtEl>
                                        <p:attrNameLst>
                                          <p:attrName>style.visibility</p:attrName>
                                        </p:attrNameLst>
                                      </p:cBhvr>
                                      <p:to>
                                        <p:strVal val="visible"/>
                                      </p:to>
                                    </p:set>
                                    <p:anim calcmode="lin" valueType="num">
                                      <p:cBhvr additive="base">
                                        <p:cTn id="274" dur="500" fill="hold"/>
                                        <p:tgtEl>
                                          <p:spTgt spid="102"/>
                                        </p:tgtEl>
                                        <p:attrNameLst>
                                          <p:attrName>ppt_x</p:attrName>
                                        </p:attrNameLst>
                                      </p:cBhvr>
                                      <p:tavLst>
                                        <p:tav tm="0">
                                          <p:val>
                                            <p:strVal val="0-#ppt_w/2"/>
                                          </p:val>
                                        </p:tav>
                                        <p:tav tm="100000">
                                          <p:val>
                                            <p:strVal val="#ppt_x"/>
                                          </p:val>
                                        </p:tav>
                                      </p:tavLst>
                                    </p:anim>
                                    <p:anim calcmode="lin" valueType="num">
                                      <p:cBhvr additive="base">
                                        <p:cTn id="275" dur="500" fill="hold"/>
                                        <p:tgtEl>
                                          <p:spTgt spid="102"/>
                                        </p:tgtEl>
                                        <p:attrNameLst>
                                          <p:attrName>ppt_y</p:attrName>
                                        </p:attrNameLst>
                                      </p:cBhvr>
                                      <p:tavLst>
                                        <p:tav tm="0">
                                          <p:val>
                                            <p:strVal val="1+#ppt_h/2"/>
                                          </p:val>
                                        </p:tav>
                                        <p:tav tm="100000">
                                          <p:val>
                                            <p:strVal val="#ppt_y"/>
                                          </p:val>
                                        </p:tav>
                                      </p:tavLst>
                                    </p:anim>
                                  </p:childTnLst>
                                </p:cTn>
                              </p:par>
                              <p:par>
                                <p:cTn id="276" presetID="2" presetClass="entr" presetSubtype="12" decel="100000" fill="hold" grpId="0" nodeType="withEffect">
                                  <p:stCondLst>
                                    <p:cond delay="400"/>
                                  </p:stCondLst>
                                  <p:childTnLst>
                                    <p:set>
                                      <p:cBhvr>
                                        <p:cTn id="277" dur="1" fill="hold">
                                          <p:stCondLst>
                                            <p:cond delay="0"/>
                                          </p:stCondLst>
                                        </p:cTn>
                                        <p:tgtEl>
                                          <p:spTgt spid="103"/>
                                        </p:tgtEl>
                                        <p:attrNameLst>
                                          <p:attrName>style.visibility</p:attrName>
                                        </p:attrNameLst>
                                      </p:cBhvr>
                                      <p:to>
                                        <p:strVal val="visible"/>
                                      </p:to>
                                    </p:set>
                                    <p:anim calcmode="lin" valueType="num">
                                      <p:cBhvr additive="base">
                                        <p:cTn id="278" dur="500" fill="hold"/>
                                        <p:tgtEl>
                                          <p:spTgt spid="103"/>
                                        </p:tgtEl>
                                        <p:attrNameLst>
                                          <p:attrName>ppt_x</p:attrName>
                                        </p:attrNameLst>
                                      </p:cBhvr>
                                      <p:tavLst>
                                        <p:tav tm="0">
                                          <p:val>
                                            <p:strVal val="0-#ppt_w/2"/>
                                          </p:val>
                                        </p:tav>
                                        <p:tav tm="100000">
                                          <p:val>
                                            <p:strVal val="#ppt_x"/>
                                          </p:val>
                                        </p:tav>
                                      </p:tavLst>
                                    </p:anim>
                                    <p:anim calcmode="lin" valueType="num">
                                      <p:cBhvr additive="base">
                                        <p:cTn id="279" dur="500" fill="hold"/>
                                        <p:tgtEl>
                                          <p:spTgt spid="103"/>
                                        </p:tgtEl>
                                        <p:attrNameLst>
                                          <p:attrName>ppt_y</p:attrName>
                                        </p:attrNameLst>
                                      </p:cBhvr>
                                      <p:tavLst>
                                        <p:tav tm="0">
                                          <p:val>
                                            <p:strVal val="1+#ppt_h/2"/>
                                          </p:val>
                                        </p:tav>
                                        <p:tav tm="100000">
                                          <p:val>
                                            <p:strVal val="#ppt_y"/>
                                          </p:val>
                                        </p:tav>
                                      </p:tavLst>
                                    </p:anim>
                                  </p:childTnLst>
                                </p:cTn>
                              </p:par>
                              <p:par>
                                <p:cTn id="280" presetID="2" presetClass="entr" presetSubtype="12" decel="100000" fill="hold" grpId="0" nodeType="withEffect">
                                  <p:stCondLst>
                                    <p:cond delay="400"/>
                                  </p:stCondLst>
                                  <p:childTnLst>
                                    <p:set>
                                      <p:cBhvr>
                                        <p:cTn id="281" dur="1" fill="hold">
                                          <p:stCondLst>
                                            <p:cond delay="0"/>
                                          </p:stCondLst>
                                        </p:cTn>
                                        <p:tgtEl>
                                          <p:spTgt spid="104"/>
                                        </p:tgtEl>
                                        <p:attrNameLst>
                                          <p:attrName>style.visibility</p:attrName>
                                        </p:attrNameLst>
                                      </p:cBhvr>
                                      <p:to>
                                        <p:strVal val="visible"/>
                                      </p:to>
                                    </p:set>
                                    <p:anim calcmode="lin" valueType="num">
                                      <p:cBhvr additive="base">
                                        <p:cTn id="282" dur="500" fill="hold"/>
                                        <p:tgtEl>
                                          <p:spTgt spid="104"/>
                                        </p:tgtEl>
                                        <p:attrNameLst>
                                          <p:attrName>ppt_x</p:attrName>
                                        </p:attrNameLst>
                                      </p:cBhvr>
                                      <p:tavLst>
                                        <p:tav tm="0">
                                          <p:val>
                                            <p:strVal val="0-#ppt_w/2"/>
                                          </p:val>
                                        </p:tav>
                                        <p:tav tm="100000">
                                          <p:val>
                                            <p:strVal val="#ppt_x"/>
                                          </p:val>
                                        </p:tav>
                                      </p:tavLst>
                                    </p:anim>
                                    <p:anim calcmode="lin" valueType="num">
                                      <p:cBhvr additive="base">
                                        <p:cTn id="283" dur="500" fill="hold"/>
                                        <p:tgtEl>
                                          <p:spTgt spid="104"/>
                                        </p:tgtEl>
                                        <p:attrNameLst>
                                          <p:attrName>ppt_y</p:attrName>
                                        </p:attrNameLst>
                                      </p:cBhvr>
                                      <p:tavLst>
                                        <p:tav tm="0">
                                          <p:val>
                                            <p:strVal val="1+#ppt_h/2"/>
                                          </p:val>
                                        </p:tav>
                                        <p:tav tm="100000">
                                          <p:val>
                                            <p:strVal val="#ppt_y"/>
                                          </p:val>
                                        </p:tav>
                                      </p:tavLst>
                                    </p:anim>
                                  </p:childTnLst>
                                </p:cTn>
                              </p:par>
                              <p:par>
                                <p:cTn id="284" presetID="2" presetClass="entr" presetSubtype="12" decel="100000" fill="hold" grpId="0" nodeType="withEffect">
                                  <p:stCondLst>
                                    <p:cond delay="400"/>
                                  </p:stCondLst>
                                  <p:childTnLst>
                                    <p:set>
                                      <p:cBhvr>
                                        <p:cTn id="285" dur="1" fill="hold">
                                          <p:stCondLst>
                                            <p:cond delay="0"/>
                                          </p:stCondLst>
                                        </p:cTn>
                                        <p:tgtEl>
                                          <p:spTgt spid="105"/>
                                        </p:tgtEl>
                                        <p:attrNameLst>
                                          <p:attrName>style.visibility</p:attrName>
                                        </p:attrNameLst>
                                      </p:cBhvr>
                                      <p:to>
                                        <p:strVal val="visible"/>
                                      </p:to>
                                    </p:set>
                                    <p:anim calcmode="lin" valueType="num">
                                      <p:cBhvr additive="base">
                                        <p:cTn id="286" dur="500" fill="hold"/>
                                        <p:tgtEl>
                                          <p:spTgt spid="105"/>
                                        </p:tgtEl>
                                        <p:attrNameLst>
                                          <p:attrName>ppt_x</p:attrName>
                                        </p:attrNameLst>
                                      </p:cBhvr>
                                      <p:tavLst>
                                        <p:tav tm="0">
                                          <p:val>
                                            <p:strVal val="0-#ppt_w/2"/>
                                          </p:val>
                                        </p:tav>
                                        <p:tav tm="100000">
                                          <p:val>
                                            <p:strVal val="#ppt_x"/>
                                          </p:val>
                                        </p:tav>
                                      </p:tavLst>
                                    </p:anim>
                                    <p:anim calcmode="lin" valueType="num">
                                      <p:cBhvr additive="base">
                                        <p:cTn id="287" dur="500" fill="hold"/>
                                        <p:tgtEl>
                                          <p:spTgt spid="105"/>
                                        </p:tgtEl>
                                        <p:attrNameLst>
                                          <p:attrName>ppt_y</p:attrName>
                                        </p:attrNameLst>
                                      </p:cBhvr>
                                      <p:tavLst>
                                        <p:tav tm="0">
                                          <p:val>
                                            <p:strVal val="1+#ppt_h/2"/>
                                          </p:val>
                                        </p:tav>
                                        <p:tav tm="100000">
                                          <p:val>
                                            <p:strVal val="#ppt_y"/>
                                          </p:val>
                                        </p:tav>
                                      </p:tavLst>
                                    </p:anim>
                                  </p:childTnLst>
                                </p:cTn>
                              </p:par>
                              <p:par>
                                <p:cTn id="288" presetID="2" presetClass="entr" presetSubtype="12" decel="100000" fill="hold" grpId="0" nodeType="withEffect">
                                  <p:stCondLst>
                                    <p:cond delay="400"/>
                                  </p:stCondLst>
                                  <p:childTnLst>
                                    <p:set>
                                      <p:cBhvr>
                                        <p:cTn id="289" dur="1" fill="hold">
                                          <p:stCondLst>
                                            <p:cond delay="0"/>
                                          </p:stCondLst>
                                        </p:cTn>
                                        <p:tgtEl>
                                          <p:spTgt spid="106"/>
                                        </p:tgtEl>
                                        <p:attrNameLst>
                                          <p:attrName>style.visibility</p:attrName>
                                        </p:attrNameLst>
                                      </p:cBhvr>
                                      <p:to>
                                        <p:strVal val="visible"/>
                                      </p:to>
                                    </p:set>
                                    <p:anim calcmode="lin" valueType="num">
                                      <p:cBhvr additive="base">
                                        <p:cTn id="290" dur="500" fill="hold"/>
                                        <p:tgtEl>
                                          <p:spTgt spid="106"/>
                                        </p:tgtEl>
                                        <p:attrNameLst>
                                          <p:attrName>ppt_x</p:attrName>
                                        </p:attrNameLst>
                                      </p:cBhvr>
                                      <p:tavLst>
                                        <p:tav tm="0">
                                          <p:val>
                                            <p:strVal val="0-#ppt_w/2"/>
                                          </p:val>
                                        </p:tav>
                                        <p:tav tm="100000">
                                          <p:val>
                                            <p:strVal val="#ppt_x"/>
                                          </p:val>
                                        </p:tav>
                                      </p:tavLst>
                                    </p:anim>
                                    <p:anim calcmode="lin" valueType="num">
                                      <p:cBhvr additive="base">
                                        <p:cTn id="291" dur="500" fill="hold"/>
                                        <p:tgtEl>
                                          <p:spTgt spid="106"/>
                                        </p:tgtEl>
                                        <p:attrNameLst>
                                          <p:attrName>ppt_y</p:attrName>
                                        </p:attrNameLst>
                                      </p:cBhvr>
                                      <p:tavLst>
                                        <p:tav tm="0">
                                          <p:val>
                                            <p:strVal val="1+#ppt_h/2"/>
                                          </p:val>
                                        </p:tav>
                                        <p:tav tm="100000">
                                          <p:val>
                                            <p:strVal val="#ppt_y"/>
                                          </p:val>
                                        </p:tav>
                                      </p:tavLst>
                                    </p:anim>
                                  </p:childTnLst>
                                </p:cTn>
                              </p:par>
                              <p:par>
                                <p:cTn id="292" presetID="2" presetClass="entr" presetSubtype="12" decel="100000" fill="hold" grpId="0" nodeType="withEffect">
                                  <p:stCondLst>
                                    <p:cond delay="400"/>
                                  </p:stCondLst>
                                  <p:childTnLst>
                                    <p:set>
                                      <p:cBhvr>
                                        <p:cTn id="293" dur="1" fill="hold">
                                          <p:stCondLst>
                                            <p:cond delay="0"/>
                                          </p:stCondLst>
                                        </p:cTn>
                                        <p:tgtEl>
                                          <p:spTgt spid="107"/>
                                        </p:tgtEl>
                                        <p:attrNameLst>
                                          <p:attrName>style.visibility</p:attrName>
                                        </p:attrNameLst>
                                      </p:cBhvr>
                                      <p:to>
                                        <p:strVal val="visible"/>
                                      </p:to>
                                    </p:set>
                                    <p:anim calcmode="lin" valueType="num">
                                      <p:cBhvr additive="base">
                                        <p:cTn id="294" dur="500" fill="hold"/>
                                        <p:tgtEl>
                                          <p:spTgt spid="107"/>
                                        </p:tgtEl>
                                        <p:attrNameLst>
                                          <p:attrName>ppt_x</p:attrName>
                                        </p:attrNameLst>
                                      </p:cBhvr>
                                      <p:tavLst>
                                        <p:tav tm="0">
                                          <p:val>
                                            <p:strVal val="0-#ppt_w/2"/>
                                          </p:val>
                                        </p:tav>
                                        <p:tav tm="100000">
                                          <p:val>
                                            <p:strVal val="#ppt_x"/>
                                          </p:val>
                                        </p:tav>
                                      </p:tavLst>
                                    </p:anim>
                                    <p:anim calcmode="lin" valueType="num">
                                      <p:cBhvr additive="base">
                                        <p:cTn id="295" dur="500" fill="hold"/>
                                        <p:tgtEl>
                                          <p:spTgt spid="107"/>
                                        </p:tgtEl>
                                        <p:attrNameLst>
                                          <p:attrName>ppt_y</p:attrName>
                                        </p:attrNameLst>
                                      </p:cBhvr>
                                      <p:tavLst>
                                        <p:tav tm="0">
                                          <p:val>
                                            <p:strVal val="1+#ppt_h/2"/>
                                          </p:val>
                                        </p:tav>
                                        <p:tav tm="100000">
                                          <p:val>
                                            <p:strVal val="#ppt_y"/>
                                          </p:val>
                                        </p:tav>
                                      </p:tavLst>
                                    </p:anim>
                                  </p:childTnLst>
                                </p:cTn>
                              </p:par>
                              <p:par>
                                <p:cTn id="296" presetID="2" presetClass="entr" presetSubtype="12" decel="100000" fill="hold" grpId="0" nodeType="withEffect">
                                  <p:stCondLst>
                                    <p:cond delay="400"/>
                                  </p:stCondLst>
                                  <p:childTnLst>
                                    <p:set>
                                      <p:cBhvr>
                                        <p:cTn id="297" dur="1" fill="hold">
                                          <p:stCondLst>
                                            <p:cond delay="0"/>
                                          </p:stCondLst>
                                        </p:cTn>
                                        <p:tgtEl>
                                          <p:spTgt spid="108"/>
                                        </p:tgtEl>
                                        <p:attrNameLst>
                                          <p:attrName>style.visibility</p:attrName>
                                        </p:attrNameLst>
                                      </p:cBhvr>
                                      <p:to>
                                        <p:strVal val="visible"/>
                                      </p:to>
                                    </p:set>
                                    <p:anim calcmode="lin" valueType="num">
                                      <p:cBhvr additive="base">
                                        <p:cTn id="298" dur="500" fill="hold"/>
                                        <p:tgtEl>
                                          <p:spTgt spid="108"/>
                                        </p:tgtEl>
                                        <p:attrNameLst>
                                          <p:attrName>ppt_x</p:attrName>
                                        </p:attrNameLst>
                                      </p:cBhvr>
                                      <p:tavLst>
                                        <p:tav tm="0">
                                          <p:val>
                                            <p:strVal val="0-#ppt_w/2"/>
                                          </p:val>
                                        </p:tav>
                                        <p:tav tm="100000">
                                          <p:val>
                                            <p:strVal val="#ppt_x"/>
                                          </p:val>
                                        </p:tav>
                                      </p:tavLst>
                                    </p:anim>
                                    <p:anim calcmode="lin" valueType="num">
                                      <p:cBhvr additive="base">
                                        <p:cTn id="299" dur="500" fill="hold"/>
                                        <p:tgtEl>
                                          <p:spTgt spid="108"/>
                                        </p:tgtEl>
                                        <p:attrNameLst>
                                          <p:attrName>ppt_y</p:attrName>
                                        </p:attrNameLst>
                                      </p:cBhvr>
                                      <p:tavLst>
                                        <p:tav tm="0">
                                          <p:val>
                                            <p:strVal val="1+#ppt_h/2"/>
                                          </p:val>
                                        </p:tav>
                                        <p:tav tm="100000">
                                          <p:val>
                                            <p:strVal val="#ppt_y"/>
                                          </p:val>
                                        </p:tav>
                                      </p:tavLst>
                                    </p:anim>
                                  </p:childTnLst>
                                </p:cTn>
                              </p:par>
                              <p:par>
                                <p:cTn id="300" presetID="2" presetClass="entr" presetSubtype="12" decel="100000" fill="hold" grpId="0" nodeType="withEffect">
                                  <p:stCondLst>
                                    <p:cond delay="400"/>
                                  </p:stCondLst>
                                  <p:childTnLst>
                                    <p:set>
                                      <p:cBhvr>
                                        <p:cTn id="301" dur="1" fill="hold">
                                          <p:stCondLst>
                                            <p:cond delay="0"/>
                                          </p:stCondLst>
                                        </p:cTn>
                                        <p:tgtEl>
                                          <p:spTgt spid="109"/>
                                        </p:tgtEl>
                                        <p:attrNameLst>
                                          <p:attrName>style.visibility</p:attrName>
                                        </p:attrNameLst>
                                      </p:cBhvr>
                                      <p:to>
                                        <p:strVal val="visible"/>
                                      </p:to>
                                    </p:set>
                                    <p:anim calcmode="lin" valueType="num">
                                      <p:cBhvr additive="base">
                                        <p:cTn id="302" dur="500" fill="hold"/>
                                        <p:tgtEl>
                                          <p:spTgt spid="109"/>
                                        </p:tgtEl>
                                        <p:attrNameLst>
                                          <p:attrName>ppt_x</p:attrName>
                                        </p:attrNameLst>
                                      </p:cBhvr>
                                      <p:tavLst>
                                        <p:tav tm="0">
                                          <p:val>
                                            <p:strVal val="0-#ppt_w/2"/>
                                          </p:val>
                                        </p:tav>
                                        <p:tav tm="100000">
                                          <p:val>
                                            <p:strVal val="#ppt_x"/>
                                          </p:val>
                                        </p:tav>
                                      </p:tavLst>
                                    </p:anim>
                                    <p:anim calcmode="lin" valueType="num">
                                      <p:cBhvr additive="base">
                                        <p:cTn id="303" dur="500" fill="hold"/>
                                        <p:tgtEl>
                                          <p:spTgt spid="109"/>
                                        </p:tgtEl>
                                        <p:attrNameLst>
                                          <p:attrName>ppt_y</p:attrName>
                                        </p:attrNameLst>
                                      </p:cBhvr>
                                      <p:tavLst>
                                        <p:tav tm="0">
                                          <p:val>
                                            <p:strVal val="1+#ppt_h/2"/>
                                          </p:val>
                                        </p:tav>
                                        <p:tav tm="100000">
                                          <p:val>
                                            <p:strVal val="#ppt_y"/>
                                          </p:val>
                                        </p:tav>
                                      </p:tavLst>
                                    </p:anim>
                                  </p:childTnLst>
                                </p:cTn>
                              </p:par>
                              <p:par>
                                <p:cTn id="304" presetID="2" presetClass="entr" presetSubtype="12" decel="100000" fill="hold" grpId="0" nodeType="withEffect">
                                  <p:stCondLst>
                                    <p:cond delay="400"/>
                                  </p:stCondLst>
                                  <p:childTnLst>
                                    <p:set>
                                      <p:cBhvr>
                                        <p:cTn id="305" dur="1" fill="hold">
                                          <p:stCondLst>
                                            <p:cond delay="0"/>
                                          </p:stCondLst>
                                        </p:cTn>
                                        <p:tgtEl>
                                          <p:spTgt spid="110"/>
                                        </p:tgtEl>
                                        <p:attrNameLst>
                                          <p:attrName>style.visibility</p:attrName>
                                        </p:attrNameLst>
                                      </p:cBhvr>
                                      <p:to>
                                        <p:strVal val="visible"/>
                                      </p:to>
                                    </p:set>
                                    <p:anim calcmode="lin" valueType="num">
                                      <p:cBhvr additive="base">
                                        <p:cTn id="306" dur="500" fill="hold"/>
                                        <p:tgtEl>
                                          <p:spTgt spid="110"/>
                                        </p:tgtEl>
                                        <p:attrNameLst>
                                          <p:attrName>ppt_x</p:attrName>
                                        </p:attrNameLst>
                                      </p:cBhvr>
                                      <p:tavLst>
                                        <p:tav tm="0">
                                          <p:val>
                                            <p:strVal val="0-#ppt_w/2"/>
                                          </p:val>
                                        </p:tav>
                                        <p:tav tm="100000">
                                          <p:val>
                                            <p:strVal val="#ppt_x"/>
                                          </p:val>
                                        </p:tav>
                                      </p:tavLst>
                                    </p:anim>
                                    <p:anim calcmode="lin" valueType="num">
                                      <p:cBhvr additive="base">
                                        <p:cTn id="307" dur="500" fill="hold"/>
                                        <p:tgtEl>
                                          <p:spTgt spid="110"/>
                                        </p:tgtEl>
                                        <p:attrNameLst>
                                          <p:attrName>ppt_y</p:attrName>
                                        </p:attrNameLst>
                                      </p:cBhvr>
                                      <p:tavLst>
                                        <p:tav tm="0">
                                          <p:val>
                                            <p:strVal val="1+#ppt_h/2"/>
                                          </p:val>
                                        </p:tav>
                                        <p:tav tm="100000">
                                          <p:val>
                                            <p:strVal val="#ppt_y"/>
                                          </p:val>
                                        </p:tav>
                                      </p:tavLst>
                                    </p:anim>
                                  </p:childTnLst>
                                </p:cTn>
                              </p:par>
                              <p:par>
                                <p:cTn id="308" presetID="2" presetClass="entr" presetSubtype="12" decel="100000" fill="hold" grpId="0" nodeType="withEffect">
                                  <p:stCondLst>
                                    <p:cond delay="400"/>
                                  </p:stCondLst>
                                  <p:childTnLst>
                                    <p:set>
                                      <p:cBhvr>
                                        <p:cTn id="309" dur="1" fill="hold">
                                          <p:stCondLst>
                                            <p:cond delay="0"/>
                                          </p:stCondLst>
                                        </p:cTn>
                                        <p:tgtEl>
                                          <p:spTgt spid="111"/>
                                        </p:tgtEl>
                                        <p:attrNameLst>
                                          <p:attrName>style.visibility</p:attrName>
                                        </p:attrNameLst>
                                      </p:cBhvr>
                                      <p:to>
                                        <p:strVal val="visible"/>
                                      </p:to>
                                    </p:set>
                                    <p:anim calcmode="lin" valueType="num">
                                      <p:cBhvr additive="base">
                                        <p:cTn id="310" dur="500" fill="hold"/>
                                        <p:tgtEl>
                                          <p:spTgt spid="111"/>
                                        </p:tgtEl>
                                        <p:attrNameLst>
                                          <p:attrName>ppt_x</p:attrName>
                                        </p:attrNameLst>
                                      </p:cBhvr>
                                      <p:tavLst>
                                        <p:tav tm="0">
                                          <p:val>
                                            <p:strVal val="0-#ppt_w/2"/>
                                          </p:val>
                                        </p:tav>
                                        <p:tav tm="100000">
                                          <p:val>
                                            <p:strVal val="#ppt_x"/>
                                          </p:val>
                                        </p:tav>
                                      </p:tavLst>
                                    </p:anim>
                                    <p:anim calcmode="lin" valueType="num">
                                      <p:cBhvr additive="base">
                                        <p:cTn id="311" dur="500" fill="hold"/>
                                        <p:tgtEl>
                                          <p:spTgt spid="111"/>
                                        </p:tgtEl>
                                        <p:attrNameLst>
                                          <p:attrName>ppt_y</p:attrName>
                                        </p:attrNameLst>
                                      </p:cBhvr>
                                      <p:tavLst>
                                        <p:tav tm="0">
                                          <p:val>
                                            <p:strVal val="1+#ppt_h/2"/>
                                          </p:val>
                                        </p:tav>
                                        <p:tav tm="100000">
                                          <p:val>
                                            <p:strVal val="#ppt_y"/>
                                          </p:val>
                                        </p:tav>
                                      </p:tavLst>
                                    </p:anim>
                                  </p:childTnLst>
                                </p:cTn>
                              </p:par>
                              <p:par>
                                <p:cTn id="312" presetID="2" presetClass="entr" presetSubtype="12" decel="100000" fill="hold" grpId="0" nodeType="withEffect">
                                  <p:stCondLst>
                                    <p:cond delay="400"/>
                                  </p:stCondLst>
                                  <p:childTnLst>
                                    <p:set>
                                      <p:cBhvr>
                                        <p:cTn id="313" dur="1" fill="hold">
                                          <p:stCondLst>
                                            <p:cond delay="0"/>
                                          </p:stCondLst>
                                        </p:cTn>
                                        <p:tgtEl>
                                          <p:spTgt spid="112"/>
                                        </p:tgtEl>
                                        <p:attrNameLst>
                                          <p:attrName>style.visibility</p:attrName>
                                        </p:attrNameLst>
                                      </p:cBhvr>
                                      <p:to>
                                        <p:strVal val="visible"/>
                                      </p:to>
                                    </p:set>
                                    <p:anim calcmode="lin" valueType="num">
                                      <p:cBhvr additive="base">
                                        <p:cTn id="314" dur="500" fill="hold"/>
                                        <p:tgtEl>
                                          <p:spTgt spid="112"/>
                                        </p:tgtEl>
                                        <p:attrNameLst>
                                          <p:attrName>ppt_x</p:attrName>
                                        </p:attrNameLst>
                                      </p:cBhvr>
                                      <p:tavLst>
                                        <p:tav tm="0">
                                          <p:val>
                                            <p:strVal val="0-#ppt_w/2"/>
                                          </p:val>
                                        </p:tav>
                                        <p:tav tm="100000">
                                          <p:val>
                                            <p:strVal val="#ppt_x"/>
                                          </p:val>
                                        </p:tav>
                                      </p:tavLst>
                                    </p:anim>
                                    <p:anim calcmode="lin" valueType="num">
                                      <p:cBhvr additive="base">
                                        <p:cTn id="315" dur="500" fill="hold"/>
                                        <p:tgtEl>
                                          <p:spTgt spid="112"/>
                                        </p:tgtEl>
                                        <p:attrNameLst>
                                          <p:attrName>ppt_y</p:attrName>
                                        </p:attrNameLst>
                                      </p:cBhvr>
                                      <p:tavLst>
                                        <p:tav tm="0">
                                          <p:val>
                                            <p:strVal val="1+#ppt_h/2"/>
                                          </p:val>
                                        </p:tav>
                                        <p:tav tm="100000">
                                          <p:val>
                                            <p:strVal val="#ppt_y"/>
                                          </p:val>
                                        </p:tav>
                                      </p:tavLst>
                                    </p:anim>
                                  </p:childTnLst>
                                </p:cTn>
                              </p:par>
                              <p:par>
                                <p:cTn id="316" presetID="2" presetClass="entr" presetSubtype="12" decel="100000" fill="hold" grpId="0" nodeType="withEffect">
                                  <p:stCondLst>
                                    <p:cond delay="400"/>
                                  </p:stCondLst>
                                  <p:childTnLst>
                                    <p:set>
                                      <p:cBhvr>
                                        <p:cTn id="317" dur="1" fill="hold">
                                          <p:stCondLst>
                                            <p:cond delay="0"/>
                                          </p:stCondLst>
                                        </p:cTn>
                                        <p:tgtEl>
                                          <p:spTgt spid="113"/>
                                        </p:tgtEl>
                                        <p:attrNameLst>
                                          <p:attrName>style.visibility</p:attrName>
                                        </p:attrNameLst>
                                      </p:cBhvr>
                                      <p:to>
                                        <p:strVal val="visible"/>
                                      </p:to>
                                    </p:set>
                                    <p:anim calcmode="lin" valueType="num">
                                      <p:cBhvr additive="base">
                                        <p:cTn id="318" dur="500" fill="hold"/>
                                        <p:tgtEl>
                                          <p:spTgt spid="113"/>
                                        </p:tgtEl>
                                        <p:attrNameLst>
                                          <p:attrName>ppt_x</p:attrName>
                                        </p:attrNameLst>
                                      </p:cBhvr>
                                      <p:tavLst>
                                        <p:tav tm="0">
                                          <p:val>
                                            <p:strVal val="0-#ppt_w/2"/>
                                          </p:val>
                                        </p:tav>
                                        <p:tav tm="100000">
                                          <p:val>
                                            <p:strVal val="#ppt_x"/>
                                          </p:val>
                                        </p:tav>
                                      </p:tavLst>
                                    </p:anim>
                                    <p:anim calcmode="lin" valueType="num">
                                      <p:cBhvr additive="base">
                                        <p:cTn id="319" dur="500" fill="hold"/>
                                        <p:tgtEl>
                                          <p:spTgt spid="113"/>
                                        </p:tgtEl>
                                        <p:attrNameLst>
                                          <p:attrName>ppt_y</p:attrName>
                                        </p:attrNameLst>
                                      </p:cBhvr>
                                      <p:tavLst>
                                        <p:tav tm="0">
                                          <p:val>
                                            <p:strVal val="1+#ppt_h/2"/>
                                          </p:val>
                                        </p:tav>
                                        <p:tav tm="100000">
                                          <p:val>
                                            <p:strVal val="#ppt_y"/>
                                          </p:val>
                                        </p:tav>
                                      </p:tavLst>
                                    </p:anim>
                                  </p:childTnLst>
                                </p:cTn>
                              </p:par>
                              <p:par>
                                <p:cTn id="320" presetID="2" presetClass="entr" presetSubtype="12" decel="100000" fill="hold" grpId="0" nodeType="withEffect">
                                  <p:stCondLst>
                                    <p:cond delay="400"/>
                                  </p:stCondLst>
                                  <p:childTnLst>
                                    <p:set>
                                      <p:cBhvr>
                                        <p:cTn id="321" dur="1" fill="hold">
                                          <p:stCondLst>
                                            <p:cond delay="0"/>
                                          </p:stCondLst>
                                        </p:cTn>
                                        <p:tgtEl>
                                          <p:spTgt spid="114"/>
                                        </p:tgtEl>
                                        <p:attrNameLst>
                                          <p:attrName>style.visibility</p:attrName>
                                        </p:attrNameLst>
                                      </p:cBhvr>
                                      <p:to>
                                        <p:strVal val="visible"/>
                                      </p:to>
                                    </p:set>
                                    <p:anim calcmode="lin" valueType="num">
                                      <p:cBhvr additive="base">
                                        <p:cTn id="322" dur="500" fill="hold"/>
                                        <p:tgtEl>
                                          <p:spTgt spid="114"/>
                                        </p:tgtEl>
                                        <p:attrNameLst>
                                          <p:attrName>ppt_x</p:attrName>
                                        </p:attrNameLst>
                                      </p:cBhvr>
                                      <p:tavLst>
                                        <p:tav tm="0">
                                          <p:val>
                                            <p:strVal val="0-#ppt_w/2"/>
                                          </p:val>
                                        </p:tav>
                                        <p:tav tm="100000">
                                          <p:val>
                                            <p:strVal val="#ppt_x"/>
                                          </p:val>
                                        </p:tav>
                                      </p:tavLst>
                                    </p:anim>
                                    <p:anim calcmode="lin" valueType="num">
                                      <p:cBhvr additive="base">
                                        <p:cTn id="323" dur="500" fill="hold"/>
                                        <p:tgtEl>
                                          <p:spTgt spid="114"/>
                                        </p:tgtEl>
                                        <p:attrNameLst>
                                          <p:attrName>ppt_y</p:attrName>
                                        </p:attrNameLst>
                                      </p:cBhvr>
                                      <p:tavLst>
                                        <p:tav tm="0">
                                          <p:val>
                                            <p:strVal val="1+#ppt_h/2"/>
                                          </p:val>
                                        </p:tav>
                                        <p:tav tm="100000">
                                          <p:val>
                                            <p:strVal val="#ppt_y"/>
                                          </p:val>
                                        </p:tav>
                                      </p:tavLst>
                                    </p:anim>
                                  </p:childTnLst>
                                </p:cTn>
                              </p:par>
                              <p:par>
                                <p:cTn id="324" presetID="2" presetClass="entr" presetSubtype="12" decel="100000" fill="hold" grpId="0" nodeType="withEffect">
                                  <p:stCondLst>
                                    <p:cond delay="400"/>
                                  </p:stCondLst>
                                  <p:childTnLst>
                                    <p:set>
                                      <p:cBhvr>
                                        <p:cTn id="325" dur="1" fill="hold">
                                          <p:stCondLst>
                                            <p:cond delay="0"/>
                                          </p:stCondLst>
                                        </p:cTn>
                                        <p:tgtEl>
                                          <p:spTgt spid="115"/>
                                        </p:tgtEl>
                                        <p:attrNameLst>
                                          <p:attrName>style.visibility</p:attrName>
                                        </p:attrNameLst>
                                      </p:cBhvr>
                                      <p:to>
                                        <p:strVal val="visible"/>
                                      </p:to>
                                    </p:set>
                                    <p:anim calcmode="lin" valueType="num">
                                      <p:cBhvr additive="base">
                                        <p:cTn id="326" dur="500" fill="hold"/>
                                        <p:tgtEl>
                                          <p:spTgt spid="115"/>
                                        </p:tgtEl>
                                        <p:attrNameLst>
                                          <p:attrName>ppt_x</p:attrName>
                                        </p:attrNameLst>
                                      </p:cBhvr>
                                      <p:tavLst>
                                        <p:tav tm="0">
                                          <p:val>
                                            <p:strVal val="0-#ppt_w/2"/>
                                          </p:val>
                                        </p:tav>
                                        <p:tav tm="100000">
                                          <p:val>
                                            <p:strVal val="#ppt_x"/>
                                          </p:val>
                                        </p:tav>
                                      </p:tavLst>
                                    </p:anim>
                                    <p:anim calcmode="lin" valueType="num">
                                      <p:cBhvr additive="base">
                                        <p:cTn id="327" dur="500" fill="hold"/>
                                        <p:tgtEl>
                                          <p:spTgt spid="115"/>
                                        </p:tgtEl>
                                        <p:attrNameLst>
                                          <p:attrName>ppt_y</p:attrName>
                                        </p:attrNameLst>
                                      </p:cBhvr>
                                      <p:tavLst>
                                        <p:tav tm="0">
                                          <p:val>
                                            <p:strVal val="1+#ppt_h/2"/>
                                          </p:val>
                                        </p:tav>
                                        <p:tav tm="100000">
                                          <p:val>
                                            <p:strVal val="#ppt_y"/>
                                          </p:val>
                                        </p:tav>
                                      </p:tavLst>
                                    </p:anim>
                                  </p:childTnLst>
                                </p:cTn>
                              </p:par>
                              <p:par>
                                <p:cTn id="328" presetID="2" presetClass="entr" presetSubtype="12" decel="100000" fill="hold" grpId="0" nodeType="withEffect">
                                  <p:stCondLst>
                                    <p:cond delay="400"/>
                                  </p:stCondLst>
                                  <p:childTnLst>
                                    <p:set>
                                      <p:cBhvr>
                                        <p:cTn id="329" dur="1" fill="hold">
                                          <p:stCondLst>
                                            <p:cond delay="0"/>
                                          </p:stCondLst>
                                        </p:cTn>
                                        <p:tgtEl>
                                          <p:spTgt spid="116"/>
                                        </p:tgtEl>
                                        <p:attrNameLst>
                                          <p:attrName>style.visibility</p:attrName>
                                        </p:attrNameLst>
                                      </p:cBhvr>
                                      <p:to>
                                        <p:strVal val="visible"/>
                                      </p:to>
                                    </p:set>
                                    <p:anim calcmode="lin" valueType="num">
                                      <p:cBhvr additive="base">
                                        <p:cTn id="330" dur="500" fill="hold"/>
                                        <p:tgtEl>
                                          <p:spTgt spid="116"/>
                                        </p:tgtEl>
                                        <p:attrNameLst>
                                          <p:attrName>ppt_x</p:attrName>
                                        </p:attrNameLst>
                                      </p:cBhvr>
                                      <p:tavLst>
                                        <p:tav tm="0">
                                          <p:val>
                                            <p:strVal val="0-#ppt_w/2"/>
                                          </p:val>
                                        </p:tav>
                                        <p:tav tm="100000">
                                          <p:val>
                                            <p:strVal val="#ppt_x"/>
                                          </p:val>
                                        </p:tav>
                                      </p:tavLst>
                                    </p:anim>
                                    <p:anim calcmode="lin" valueType="num">
                                      <p:cBhvr additive="base">
                                        <p:cTn id="331" dur="500" fill="hold"/>
                                        <p:tgtEl>
                                          <p:spTgt spid="116"/>
                                        </p:tgtEl>
                                        <p:attrNameLst>
                                          <p:attrName>ppt_y</p:attrName>
                                        </p:attrNameLst>
                                      </p:cBhvr>
                                      <p:tavLst>
                                        <p:tav tm="0">
                                          <p:val>
                                            <p:strVal val="1+#ppt_h/2"/>
                                          </p:val>
                                        </p:tav>
                                        <p:tav tm="100000">
                                          <p:val>
                                            <p:strVal val="#ppt_y"/>
                                          </p:val>
                                        </p:tav>
                                      </p:tavLst>
                                    </p:anim>
                                  </p:childTnLst>
                                </p:cTn>
                              </p:par>
                              <p:par>
                                <p:cTn id="332" presetID="2" presetClass="entr" presetSubtype="12" decel="100000" fill="hold" grpId="0" nodeType="withEffect">
                                  <p:stCondLst>
                                    <p:cond delay="500"/>
                                  </p:stCondLst>
                                  <p:childTnLst>
                                    <p:set>
                                      <p:cBhvr>
                                        <p:cTn id="333" dur="1" fill="hold">
                                          <p:stCondLst>
                                            <p:cond delay="0"/>
                                          </p:stCondLst>
                                        </p:cTn>
                                        <p:tgtEl>
                                          <p:spTgt spid="117"/>
                                        </p:tgtEl>
                                        <p:attrNameLst>
                                          <p:attrName>style.visibility</p:attrName>
                                        </p:attrNameLst>
                                      </p:cBhvr>
                                      <p:to>
                                        <p:strVal val="visible"/>
                                      </p:to>
                                    </p:set>
                                    <p:anim calcmode="lin" valueType="num">
                                      <p:cBhvr additive="base">
                                        <p:cTn id="334" dur="500" fill="hold"/>
                                        <p:tgtEl>
                                          <p:spTgt spid="117"/>
                                        </p:tgtEl>
                                        <p:attrNameLst>
                                          <p:attrName>ppt_x</p:attrName>
                                        </p:attrNameLst>
                                      </p:cBhvr>
                                      <p:tavLst>
                                        <p:tav tm="0">
                                          <p:val>
                                            <p:strVal val="0-#ppt_w/2"/>
                                          </p:val>
                                        </p:tav>
                                        <p:tav tm="100000">
                                          <p:val>
                                            <p:strVal val="#ppt_x"/>
                                          </p:val>
                                        </p:tav>
                                      </p:tavLst>
                                    </p:anim>
                                    <p:anim calcmode="lin" valueType="num">
                                      <p:cBhvr additive="base">
                                        <p:cTn id="335" dur="500" fill="hold"/>
                                        <p:tgtEl>
                                          <p:spTgt spid="117"/>
                                        </p:tgtEl>
                                        <p:attrNameLst>
                                          <p:attrName>ppt_y</p:attrName>
                                        </p:attrNameLst>
                                      </p:cBhvr>
                                      <p:tavLst>
                                        <p:tav tm="0">
                                          <p:val>
                                            <p:strVal val="1+#ppt_h/2"/>
                                          </p:val>
                                        </p:tav>
                                        <p:tav tm="100000">
                                          <p:val>
                                            <p:strVal val="#ppt_y"/>
                                          </p:val>
                                        </p:tav>
                                      </p:tavLst>
                                    </p:anim>
                                  </p:childTnLst>
                                </p:cTn>
                              </p:par>
                              <p:par>
                                <p:cTn id="336" presetID="2" presetClass="entr" presetSubtype="12" decel="100000" fill="hold" grpId="0" nodeType="withEffect">
                                  <p:stCondLst>
                                    <p:cond delay="500"/>
                                  </p:stCondLst>
                                  <p:childTnLst>
                                    <p:set>
                                      <p:cBhvr>
                                        <p:cTn id="337" dur="1" fill="hold">
                                          <p:stCondLst>
                                            <p:cond delay="0"/>
                                          </p:stCondLst>
                                        </p:cTn>
                                        <p:tgtEl>
                                          <p:spTgt spid="118"/>
                                        </p:tgtEl>
                                        <p:attrNameLst>
                                          <p:attrName>style.visibility</p:attrName>
                                        </p:attrNameLst>
                                      </p:cBhvr>
                                      <p:to>
                                        <p:strVal val="visible"/>
                                      </p:to>
                                    </p:set>
                                    <p:anim calcmode="lin" valueType="num">
                                      <p:cBhvr additive="base">
                                        <p:cTn id="338" dur="500" fill="hold"/>
                                        <p:tgtEl>
                                          <p:spTgt spid="118"/>
                                        </p:tgtEl>
                                        <p:attrNameLst>
                                          <p:attrName>ppt_x</p:attrName>
                                        </p:attrNameLst>
                                      </p:cBhvr>
                                      <p:tavLst>
                                        <p:tav tm="0">
                                          <p:val>
                                            <p:strVal val="0-#ppt_w/2"/>
                                          </p:val>
                                        </p:tav>
                                        <p:tav tm="100000">
                                          <p:val>
                                            <p:strVal val="#ppt_x"/>
                                          </p:val>
                                        </p:tav>
                                      </p:tavLst>
                                    </p:anim>
                                    <p:anim calcmode="lin" valueType="num">
                                      <p:cBhvr additive="base">
                                        <p:cTn id="339" dur="500" fill="hold"/>
                                        <p:tgtEl>
                                          <p:spTgt spid="118"/>
                                        </p:tgtEl>
                                        <p:attrNameLst>
                                          <p:attrName>ppt_y</p:attrName>
                                        </p:attrNameLst>
                                      </p:cBhvr>
                                      <p:tavLst>
                                        <p:tav tm="0">
                                          <p:val>
                                            <p:strVal val="1+#ppt_h/2"/>
                                          </p:val>
                                        </p:tav>
                                        <p:tav tm="100000">
                                          <p:val>
                                            <p:strVal val="#ppt_y"/>
                                          </p:val>
                                        </p:tav>
                                      </p:tavLst>
                                    </p:anim>
                                  </p:childTnLst>
                                </p:cTn>
                              </p:par>
                              <p:par>
                                <p:cTn id="340" presetID="2" presetClass="entr" presetSubtype="12" decel="100000" fill="hold" grpId="0" nodeType="withEffect">
                                  <p:stCondLst>
                                    <p:cond delay="500"/>
                                  </p:stCondLst>
                                  <p:childTnLst>
                                    <p:set>
                                      <p:cBhvr>
                                        <p:cTn id="341" dur="1" fill="hold">
                                          <p:stCondLst>
                                            <p:cond delay="0"/>
                                          </p:stCondLst>
                                        </p:cTn>
                                        <p:tgtEl>
                                          <p:spTgt spid="119"/>
                                        </p:tgtEl>
                                        <p:attrNameLst>
                                          <p:attrName>style.visibility</p:attrName>
                                        </p:attrNameLst>
                                      </p:cBhvr>
                                      <p:to>
                                        <p:strVal val="visible"/>
                                      </p:to>
                                    </p:set>
                                    <p:anim calcmode="lin" valueType="num">
                                      <p:cBhvr additive="base">
                                        <p:cTn id="342" dur="500" fill="hold"/>
                                        <p:tgtEl>
                                          <p:spTgt spid="119"/>
                                        </p:tgtEl>
                                        <p:attrNameLst>
                                          <p:attrName>ppt_x</p:attrName>
                                        </p:attrNameLst>
                                      </p:cBhvr>
                                      <p:tavLst>
                                        <p:tav tm="0">
                                          <p:val>
                                            <p:strVal val="0-#ppt_w/2"/>
                                          </p:val>
                                        </p:tav>
                                        <p:tav tm="100000">
                                          <p:val>
                                            <p:strVal val="#ppt_x"/>
                                          </p:val>
                                        </p:tav>
                                      </p:tavLst>
                                    </p:anim>
                                    <p:anim calcmode="lin" valueType="num">
                                      <p:cBhvr additive="base">
                                        <p:cTn id="343" dur="500" fill="hold"/>
                                        <p:tgtEl>
                                          <p:spTgt spid="119"/>
                                        </p:tgtEl>
                                        <p:attrNameLst>
                                          <p:attrName>ppt_y</p:attrName>
                                        </p:attrNameLst>
                                      </p:cBhvr>
                                      <p:tavLst>
                                        <p:tav tm="0">
                                          <p:val>
                                            <p:strVal val="1+#ppt_h/2"/>
                                          </p:val>
                                        </p:tav>
                                        <p:tav tm="100000">
                                          <p:val>
                                            <p:strVal val="#ppt_y"/>
                                          </p:val>
                                        </p:tav>
                                      </p:tavLst>
                                    </p:anim>
                                  </p:childTnLst>
                                </p:cTn>
                              </p:par>
                              <p:par>
                                <p:cTn id="344" presetID="2" presetClass="entr" presetSubtype="12" decel="100000" fill="hold" grpId="0" nodeType="withEffect">
                                  <p:stCondLst>
                                    <p:cond delay="500"/>
                                  </p:stCondLst>
                                  <p:childTnLst>
                                    <p:set>
                                      <p:cBhvr>
                                        <p:cTn id="345" dur="1" fill="hold">
                                          <p:stCondLst>
                                            <p:cond delay="0"/>
                                          </p:stCondLst>
                                        </p:cTn>
                                        <p:tgtEl>
                                          <p:spTgt spid="120"/>
                                        </p:tgtEl>
                                        <p:attrNameLst>
                                          <p:attrName>style.visibility</p:attrName>
                                        </p:attrNameLst>
                                      </p:cBhvr>
                                      <p:to>
                                        <p:strVal val="visible"/>
                                      </p:to>
                                    </p:set>
                                    <p:anim calcmode="lin" valueType="num">
                                      <p:cBhvr additive="base">
                                        <p:cTn id="346" dur="500" fill="hold"/>
                                        <p:tgtEl>
                                          <p:spTgt spid="120"/>
                                        </p:tgtEl>
                                        <p:attrNameLst>
                                          <p:attrName>ppt_x</p:attrName>
                                        </p:attrNameLst>
                                      </p:cBhvr>
                                      <p:tavLst>
                                        <p:tav tm="0">
                                          <p:val>
                                            <p:strVal val="0-#ppt_w/2"/>
                                          </p:val>
                                        </p:tav>
                                        <p:tav tm="100000">
                                          <p:val>
                                            <p:strVal val="#ppt_x"/>
                                          </p:val>
                                        </p:tav>
                                      </p:tavLst>
                                    </p:anim>
                                    <p:anim calcmode="lin" valueType="num">
                                      <p:cBhvr additive="base">
                                        <p:cTn id="347" dur="500" fill="hold"/>
                                        <p:tgtEl>
                                          <p:spTgt spid="120"/>
                                        </p:tgtEl>
                                        <p:attrNameLst>
                                          <p:attrName>ppt_y</p:attrName>
                                        </p:attrNameLst>
                                      </p:cBhvr>
                                      <p:tavLst>
                                        <p:tav tm="0">
                                          <p:val>
                                            <p:strVal val="1+#ppt_h/2"/>
                                          </p:val>
                                        </p:tav>
                                        <p:tav tm="100000">
                                          <p:val>
                                            <p:strVal val="#ppt_y"/>
                                          </p:val>
                                        </p:tav>
                                      </p:tavLst>
                                    </p:anim>
                                  </p:childTnLst>
                                </p:cTn>
                              </p:par>
                              <p:par>
                                <p:cTn id="348" presetID="2" presetClass="entr" presetSubtype="12" decel="100000" fill="hold" grpId="0" nodeType="withEffect">
                                  <p:stCondLst>
                                    <p:cond delay="500"/>
                                  </p:stCondLst>
                                  <p:childTnLst>
                                    <p:set>
                                      <p:cBhvr>
                                        <p:cTn id="349" dur="1" fill="hold">
                                          <p:stCondLst>
                                            <p:cond delay="0"/>
                                          </p:stCondLst>
                                        </p:cTn>
                                        <p:tgtEl>
                                          <p:spTgt spid="121"/>
                                        </p:tgtEl>
                                        <p:attrNameLst>
                                          <p:attrName>style.visibility</p:attrName>
                                        </p:attrNameLst>
                                      </p:cBhvr>
                                      <p:to>
                                        <p:strVal val="visible"/>
                                      </p:to>
                                    </p:set>
                                    <p:anim calcmode="lin" valueType="num">
                                      <p:cBhvr additive="base">
                                        <p:cTn id="350" dur="500" fill="hold"/>
                                        <p:tgtEl>
                                          <p:spTgt spid="121"/>
                                        </p:tgtEl>
                                        <p:attrNameLst>
                                          <p:attrName>ppt_x</p:attrName>
                                        </p:attrNameLst>
                                      </p:cBhvr>
                                      <p:tavLst>
                                        <p:tav tm="0">
                                          <p:val>
                                            <p:strVal val="0-#ppt_w/2"/>
                                          </p:val>
                                        </p:tav>
                                        <p:tav tm="100000">
                                          <p:val>
                                            <p:strVal val="#ppt_x"/>
                                          </p:val>
                                        </p:tav>
                                      </p:tavLst>
                                    </p:anim>
                                    <p:anim calcmode="lin" valueType="num">
                                      <p:cBhvr additive="base">
                                        <p:cTn id="351" dur="500" fill="hold"/>
                                        <p:tgtEl>
                                          <p:spTgt spid="121"/>
                                        </p:tgtEl>
                                        <p:attrNameLst>
                                          <p:attrName>ppt_y</p:attrName>
                                        </p:attrNameLst>
                                      </p:cBhvr>
                                      <p:tavLst>
                                        <p:tav tm="0">
                                          <p:val>
                                            <p:strVal val="1+#ppt_h/2"/>
                                          </p:val>
                                        </p:tav>
                                        <p:tav tm="100000">
                                          <p:val>
                                            <p:strVal val="#ppt_y"/>
                                          </p:val>
                                        </p:tav>
                                      </p:tavLst>
                                    </p:anim>
                                  </p:childTnLst>
                                </p:cTn>
                              </p:par>
                              <p:par>
                                <p:cTn id="352" presetID="2" presetClass="entr" presetSubtype="12" decel="100000" fill="hold" grpId="0" nodeType="withEffect">
                                  <p:stCondLst>
                                    <p:cond delay="500"/>
                                  </p:stCondLst>
                                  <p:childTnLst>
                                    <p:set>
                                      <p:cBhvr>
                                        <p:cTn id="353" dur="1" fill="hold">
                                          <p:stCondLst>
                                            <p:cond delay="0"/>
                                          </p:stCondLst>
                                        </p:cTn>
                                        <p:tgtEl>
                                          <p:spTgt spid="122"/>
                                        </p:tgtEl>
                                        <p:attrNameLst>
                                          <p:attrName>style.visibility</p:attrName>
                                        </p:attrNameLst>
                                      </p:cBhvr>
                                      <p:to>
                                        <p:strVal val="visible"/>
                                      </p:to>
                                    </p:set>
                                    <p:anim calcmode="lin" valueType="num">
                                      <p:cBhvr additive="base">
                                        <p:cTn id="354" dur="500" fill="hold"/>
                                        <p:tgtEl>
                                          <p:spTgt spid="122"/>
                                        </p:tgtEl>
                                        <p:attrNameLst>
                                          <p:attrName>ppt_x</p:attrName>
                                        </p:attrNameLst>
                                      </p:cBhvr>
                                      <p:tavLst>
                                        <p:tav tm="0">
                                          <p:val>
                                            <p:strVal val="0-#ppt_w/2"/>
                                          </p:val>
                                        </p:tav>
                                        <p:tav tm="100000">
                                          <p:val>
                                            <p:strVal val="#ppt_x"/>
                                          </p:val>
                                        </p:tav>
                                      </p:tavLst>
                                    </p:anim>
                                    <p:anim calcmode="lin" valueType="num">
                                      <p:cBhvr additive="base">
                                        <p:cTn id="355" dur="500" fill="hold"/>
                                        <p:tgtEl>
                                          <p:spTgt spid="122"/>
                                        </p:tgtEl>
                                        <p:attrNameLst>
                                          <p:attrName>ppt_y</p:attrName>
                                        </p:attrNameLst>
                                      </p:cBhvr>
                                      <p:tavLst>
                                        <p:tav tm="0">
                                          <p:val>
                                            <p:strVal val="1+#ppt_h/2"/>
                                          </p:val>
                                        </p:tav>
                                        <p:tav tm="100000">
                                          <p:val>
                                            <p:strVal val="#ppt_y"/>
                                          </p:val>
                                        </p:tav>
                                      </p:tavLst>
                                    </p:anim>
                                  </p:childTnLst>
                                </p:cTn>
                              </p:par>
                              <p:par>
                                <p:cTn id="356" presetID="2" presetClass="entr" presetSubtype="12" decel="100000" fill="hold" grpId="0" nodeType="withEffect">
                                  <p:stCondLst>
                                    <p:cond delay="500"/>
                                  </p:stCondLst>
                                  <p:childTnLst>
                                    <p:set>
                                      <p:cBhvr>
                                        <p:cTn id="357" dur="1" fill="hold">
                                          <p:stCondLst>
                                            <p:cond delay="0"/>
                                          </p:stCondLst>
                                        </p:cTn>
                                        <p:tgtEl>
                                          <p:spTgt spid="123"/>
                                        </p:tgtEl>
                                        <p:attrNameLst>
                                          <p:attrName>style.visibility</p:attrName>
                                        </p:attrNameLst>
                                      </p:cBhvr>
                                      <p:to>
                                        <p:strVal val="visible"/>
                                      </p:to>
                                    </p:set>
                                    <p:anim calcmode="lin" valueType="num">
                                      <p:cBhvr additive="base">
                                        <p:cTn id="358" dur="500" fill="hold"/>
                                        <p:tgtEl>
                                          <p:spTgt spid="123"/>
                                        </p:tgtEl>
                                        <p:attrNameLst>
                                          <p:attrName>ppt_x</p:attrName>
                                        </p:attrNameLst>
                                      </p:cBhvr>
                                      <p:tavLst>
                                        <p:tav tm="0">
                                          <p:val>
                                            <p:strVal val="0-#ppt_w/2"/>
                                          </p:val>
                                        </p:tav>
                                        <p:tav tm="100000">
                                          <p:val>
                                            <p:strVal val="#ppt_x"/>
                                          </p:val>
                                        </p:tav>
                                      </p:tavLst>
                                    </p:anim>
                                    <p:anim calcmode="lin" valueType="num">
                                      <p:cBhvr additive="base">
                                        <p:cTn id="359" dur="500" fill="hold"/>
                                        <p:tgtEl>
                                          <p:spTgt spid="123"/>
                                        </p:tgtEl>
                                        <p:attrNameLst>
                                          <p:attrName>ppt_y</p:attrName>
                                        </p:attrNameLst>
                                      </p:cBhvr>
                                      <p:tavLst>
                                        <p:tav tm="0">
                                          <p:val>
                                            <p:strVal val="1+#ppt_h/2"/>
                                          </p:val>
                                        </p:tav>
                                        <p:tav tm="100000">
                                          <p:val>
                                            <p:strVal val="#ppt_y"/>
                                          </p:val>
                                        </p:tav>
                                      </p:tavLst>
                                    </p:anim>
                                  </p:childTnLst>
                                </p:cTn>
                              </p:par>
                              <p:par>
                                <p:cTn id="360" presetID="2" presetClass="entr" presetSubtype="12" decel="100000" fill="hold" grpId="0" nodeType="withEffect">
                                  <p:stCondLst>
                                    <p:cond delay="500"/>
                                  </p:stCondLst>
                                  <p:childTnLst>
                                    <p:set>
                                      <p:cBhvr>
                                        <p:cTn id="361" dur="1" fill="hold">
                                          <p:stCondLst>
                                            <p:cond delay="0"/>
                                          </p:stCondLst>
                                        </p:cTn>
                                        <p:tgtEl>
                                          <p:spTgt spid="124"/>
                                        </p:tgtEl>
                                        <p:attrNameLst>
                                          <p:attrName>style.visibility</p:attrName>
                                        </p:attrNameLst>
                                      </p:cBhvr>
                                      <p:to>
                                        <p:strVal val="visible"/>
                                      </p:to>
                                    </p:set>
                                    <p:anim calcmode="lin" valueType="num">
                                      <p:cBhvr additive="base">
                                        <p:cTn id="362" dur="500" fill="hold"/>
                                        <p:tgtEl>
                                          <p:spTgt spid="124"/>
                                        </p:tgtEl>
                                        <p:attrNameLst>
                                          <p:attrName>ppt_x</p:attrName>
                                        </p:attrNameLst>
                                      </p:cBhvr>
                                      <p:tavLst>
                                        <p:tav tm="0">
                                          <p:val>
                                            <p:strVal val="0-#ppt_w/2"/>
                                          </p:val>
                                        </p:tav>
                                        <p:tav tm="100000">
                                          <p:val>
                                            <p:strVal val="#ppt_x"/>
                                          </p:val>
                                        </p:tav>
                                      </p:tavLst>
                                    </p:anim>
                                    <p:anim calcmode="lin" valueType="num">
                                      <p:cBhvr additive="base">
                                        <p:cTn id="363" dur="500" fill="hold"/>
                                        <p:tgtEl>
                                          <p:spTgt spid="124"/>
                                        </p:tgtEl>
                                        <p:attrNameLst>
                                          <p:attrName>ppt_y</p:attrName>
                                        </p:attrNameLst>
                                      </p:cBhvr>
                                      <p:tavLst>
                                        <p:tav tm="0">
                                          <p:val>
                                            <p:strVal val="1+#ppt_h/2"/>
                                          </p:val>
                                        </p:tav>
                                        <p:tav tm="100000">
                                          <p:val>
                                            <p:strVal val="#ppt_y"/>
                                          </p:val>
                                        </p:tav>
                                      </p:tavLst>
                                    </p:anim>
                                  </p:childTnLst>
                                </p:cTn>
                              </p:par>
                              <p:par>
                                <p:cTn id="364" presetID="2" presetClass="entr" presetSubtype="12" decel="100000" fill="hold" grpId="0" nodeType="withEffect">
                                  <p:stCondLst>
                                    <p:cond delay="500"/>
                                  </p:stCondLst>
                                  <p:childTnLst>
                                    <p:set>
                                      <p:cBhvr>
                                        <p:cTn id="365" dur="1" fill="hold">
                                          <p:stCondLst>
                                            <p:cond delay="0"/>
                                          </p:stCondLst>
                                        </p:cTn>
                                        <p:tgtEl>
                                          <p:spTgt spid="125"/>
                                        </p:tgtEl>
                                        <p:attrNameLst>
                                          <p:attrName>style.visibility</p:attrName>
                                        </p:attrNameLst>
                                      </p:cBhvr>
                                      <p:to>
                                        <p:strVal val="visible"/>
                                      </p:to>
                                    </p:set>
                                    <p:anim calcmode="lin" valueType="num">
                                      <p:cBhvr additive="base">
                                        <p:cTn id="366" dur="500" fill="hold"/>
                                        <p:tgtEl>
                                          <p:spTgt spid="125"/>
                                        </p:tgtEl>
                                        <p:attrNameLst>
                                          <p:attrName>ppt_x</p:attrName>
                                        </p:attrNameLst>
                                      </p:cBhvr>
                                      <p:tavLst>
                                        <p:tav tm="0">
                                          <p:val>
                                            <p:strVal val="0-#ppt_w/2"/>
                                          </p:val>
                                        </p:tav>
                                        <p:tav tm="100000">
                                          <p:val>
                                            <p:strVal val="#ppt_x"/>
                                          </p:val>
                                        </p:tav>
                                      </p:tavLst>
                                    </p:anim>
                                    <p:anim calcmode="lin" valueType="num">
                                      <p:cBhvr additive="base">
                                        <p:cTn id="367" dur="500" fill="hold"/>
                                        <p:tgtEl>
                                          <p:spTgt spid="125"/>
                                        </p:tgtEl>
                                        <p:attrNameLst>
                                          <p:attrName>ppt_y</p:attrName>
                                        </p:attrNameLst>
                                      </p:cBhvr>
                                      <p:tavLst>
                                        <p:tav tm="0">
                                          <p:val>
                                            <p:strVal val="1+#ppt_h/2"/>
                                          </p:val>
                                        </p:tav>
                                        <p:tav tm="100000">
                                          <p:val>
                                            <p:strVal val="#ppt_y"/>
                                          </p:val>
                                        </p:tav>
                                      </p:tavLst>
                                    </p:anim>
                                  </p:childTnLst>
                                </p:cTn>
                              </p:par>
                              <p:par>
                                <p:cTn id="368" presetID="2" presetClass="entr" presetSubtype="12" decel="100000" fill="hold" grpId="0" nodeType="withEffect">
                                  <p:stCondLst>
                                    <p:cond delay="500"/>
                                  </p:stCondLst>
                                  <p:childTnLst>
                                    <p:set>
                                      <p:cBhvr>
                                        <p:cTn id="369" dur="1" fill="hold">
                                          <p:stCondLst>
                                            <p:cond delay="0"/>
                                          </p:stCondLst>
                                        </p:cTn>
                                        <p:tgtEl>
                                          <p:spTgt spid="126"/>
                                        </p:tgtEl>
                                        <p:attrNameLst>
                                          <p:attrName>style.visibility</p:attrName>
                                        </p:attrNameLst>
                                      </p:cBhvr>
                                      <p:to>
                                        <p:strVal val="visible"/>
                                      </p:to>
                                    </p:set>
                                    <p:anim calcmode="lin" valueType="num">
                                      <p:cBhvr additive="base">
                                        <p:cTn id="370" dur="500" fill="hold"/>
                                        <p:tgtEl>
                                          <p:spTgt spid="126"/>
                                        </p:tgtEl>
                                        <p:attrNameLst>
                                          <p:attrName>ppt_x</p:attrName>
                                        </p:attrNameLst>
                                      </p:cBhvr>
                                      <p:tavLst>
                                        <p:tav tm="0">
                                          <p:val>
                                            <p:strVal val="0-#ppt_w/2"/>
                                          </p:val>
                                        </p:tav>
                                        <p:tav tm="100000">
                                          <p:val>
                                            <p:strVal val="#ppt_x"/>
                                          </p:val>
                                        </p:tav>
                                      </p:tavLst>
                                    </p:anim>
                                    <p:anim calcmode="lin" valueType="num">
                                      <p:cBhvr additive="base">
                                        <p:cTn id="371" dur="500" fill="hold"/>
                                        <p:tgtEl>
                                          <p:spTgt spid="126"/>
                                        </p:tgtEl>
                                        <p:attrNameLst>
                                          <p:attrName>ppt_y</p:attrName>
                                        </p:attrNameLst>
                                      </p:cBhvr>
                                      <p:tavLst>
                                        <p:tav tm="0">
                                          <p:val>
                                            <p:strVal val="1+#ppt_h/2"/>
                                          </p:val>
                                        </p:tav>
                                        <p:tav tm="100000">
                                          <p:val>
                                            <p:strVal val="#ppt_y"/>
                                          </p:val>
                                        </p:tav>
                                      </p:tavLst>
                                    </p:anim>
                                  </p:childTnLst>
                                </p:cTn>
                              </p:par>
                              <p:par>
                                <p:cTn id="372" presetID="2" presetClass="entr" presetSubtype="12" decel="100000" fill="hold" grpId="0" nodeType="withEffect">
                                  <p:stCondLst>
                                    <p:cond delay="500"/>
                                  </p:stCondLst>
                                  <p:childTnLst>
                                    <p:set>
                                      <p:cBhvr>
                                        <p:cTn id="373" dur="1" fill="hold">
                                          <p:stCondLst>
                                            <p:cond delay="0"/>
                                          </p:stCondLst>
                                        </p:cTn>
                                        <p:tgtEl>
                                          <p:spTgt spid="127"/>
                                        </p:tgtEl>
                                        <p:attrNameLst>
                                          <p:attrName>style.visibility</p:attrName>
                                        </p:attrNameLst>
                                      </p:cBhvr>
                                      <p:to>
                                        <p:strVal val="visible"/>
                                      </p:to>
                                    </p:set>
                                    <p:anim calcmode="lin" valueType="num">
                                      <p:cBhvr additive="base">
                                        <p:cTn id="374" dur="500" fill="hold"/>
                                        <p:tgtEl>
                                          <p:spTgt spid="127"/>
                                        </p:tgtEl>
                                        <p:attrNameLst>
                                          <p:attrName>ppt_x</p:attrName>
                                        </p:attrNameLst>
                                      </p:cBhvr>
                                      <p:tavLst>
                                        <p:tav tm="0">
                                          <p:val>
                                            <p:strVal val="0-#ppt_w/2"/>
                                          </p:val>
                                        </p:tav>
                                        <p:tav tm="100000">
                                          <p:val>
                                            <p:strVal val="#ppt_x"/>
                                          </p:val>
                                        </p:tav>
                                      </p:tavLst>
                                    </p:anim>
                                    <p:anim calcmode="lin" valueType="num">
                                      <p:cBhvr additive="base">
                                        <p:cTn id="375" dur="500" fill="hold"/>
                                        <p:tgtEl>
                                          <p:spTgt spid="127"/>
                                        </p:tgtEl>
                                        <p:attrNameLst>
                                          <p:attrName>ppt_y</p:attrName>
                                        </p:attrNameLst>
                                      </p:cBhvr>
                                      <p:tavLst>
                                        <p:tav tm="0">
                                          <p:val>
                                            <p:strVal val="1+#ppt_h/2"/>
                                          </p:val>
                                        </p:tav>
                                        <p:tav tm="100000">
                                          <p:val>
                                            <p:strVal val="#ppt_y"/>
                                          </p:val>
                                        </p:tav>
                                      </p:tavLst>
                                    </p:anim>
                                  </p:childTnLst>
                                </p:cTn>
                              </p:par>
                              <p:par>
                                <p:cTn id="376" presetID="2" presetClass="entr" presetSubtype="12" decel="100000" fill="hold" grpId="0" nodeType="withEffect">
                                  <p:stCondLst>
                                    <p:cond delay="500"/>
                                  </p:stCondLst>
                                  <p:childTnLst>
                                    <p:set>
                                      <p:cBhvr>
                                        <p:cTn id="377" dur="1" fill="hold">
                                          <p:stCondLst>
                                            <p:cond delay="0"/>
                                          </p:stCondLst>
                                        </p:cTn>
                                        <p:tgtEl>
                                          <p:spTgt spid="128"/>
                                        </p:tgtEl>
                                        <p:attrNameLst>
                                          <p:attrName>style.visibility</p:attrName>
                                        </p:attrNameLst>
                                      </p:cBhvr>
                                      <p:to>
                                        <p:strVal val="visible"/>
                                      </p:to>
                                    </p:set>
                                    <p:anim calcmode="lin" valueType="num">
                                      <p:cBhvr additive="base">
                                        <p:cTn id="378" dur="500" fill="hold"/>
                                        <p:tgtEl>
                                          <p:spTgt spid="128"/>
                                        </p:tgtEl>
                                        <p:attrNameLst>
                                          <p:attrName>ppt_x</p:attrName>
                                        </p:attrNameLst>
                                      </p:cBhvr>
                                      <p:tavLst>
                                        <p:tav tm="0">
                                          <p:val>
                                            <p:strVal val="0-#ppt_w/2"/>
                                          </p:val>
                                        </p:tav>
                                        <p:tav tm="100000">
                                          <p:val>
                                            <p:strVal val="#ppt_x"/>
                                          </p:val>
                                        </p:tav>
                                      </p:tavLst>
                                    </p:anim>
                                    <p:anim calcmode="lin" valueType="num">
                                      <p:cBhvr additive="base">
                                        <p:cTn id="379" dur="500" fill="hold"/>
                                        <p:tgtEl>
                                          <p:spTgt spid="128"/>
                                        </p:tgtEl>
                                        <p:attrNameLst>
                                          <p:attrName>ppt_y</p:attrName>
                                        </p:attrNameLst>
                                      </p:cBhvr>
                                      <p:tavLst>
                                        <p:tav tm="0">
                                          <p:val>
                                            <p:strVal val="1+#ppt_h/2"/>
                                          </p:val>
                                        </p:tav>
                                        <p:tav tm="100000">
                                          <p:val>
                                            <p:strVal val="#ppt_y"/>
                                          </p:val>
                                        </p:tav>
                                      </p:tavLst>
                                    </p:anim>
                                  </p:childTnLst>
                                </p:cTn>
                              </p:par>
                              <p:par>
                                <p:cTn id="380" presetID="2" presetClass="entr" presetSubtype="12" decel="100000" fill="hold" grpId="0" nodeType="withEffect">
                                  <p:stCondLst>
                                    <p:cond delay="500"/>
                                  </p:stCondLst>
                                  <p:childTnLst>
                                    <p:set>
                                      <p:cBhvr>
                                        <p:cTn id="381" dur="1" fill="hold">
                                          <p:stCondLst>
                                            <p:cond delay="0"/>
                                          </p:stCondLst>
                                        </p:cTn>
                                        <p:tgtEl>
                                          <p:spTgt spid="129"/>
                                        </p:tgtEl>
                                        <p:attrNameLst>
                                          <p:attrName>style.visibility</p:attrName>
                                        </p:attrNameLst>
                                      </p:cBhvr>
                                      <p:to>
                                        <p:strVal val="visible"/>
                                      </p:to>
                                    </p:set>
                                    <p:anim calcmode="lin" valueType="num">
                                      <p:cBhvr additive="base">
                                        <p:cTn id="382" dur="500" fill="hold"/>
                                        <p:tgtEl>
                                          <p:spTgt spid="129"/>
                                        </p:tgtEl>
                                        <p:attrNameLst>
                                          <p:attrName>ppt_x</p:attrName>
                                        </p:attrNameLst>
                                      </p:cBhvr>
                                      <p:tavLst>
                                        <p:tav tm="0">
                                          <p:val>
                                            <p:strVal val="0-#ppt_w/2"/>
                                          </p:val>
                                        </p:tav>
                                        <p:tav tm="100000">
                                          <p:val>
                                            <p:strVal val="#ppt_x"/>
                                          </p:val>
                                        </p:tav>
                                      </p:tavLst>
                                    </p:anim>
                                    <p:anim calcmode="lin" valueType="num">
                                      <p:cBhvr additive="base">
                                        <p:cTn id="383" dur="500" fill="hold"/>
                                        <p:tgtEl>
                                          <p:spTgt spid="129"/>
                                        </p:tgtEl>
                                        <p:attrNameLst>
                                          <p:attrName>ppt_y</p:attrName>
                                        </p:attrNameLst>
                                      </p:cBhvr>
                                      <p:tavLst>
                                        <p:tav tm="0">
                                          <p:val>
                                            <p:strVal val="1+#ppt_h/2"/>
                                          </p:val>
                                        </p:tav>
                                        <p:tav tm="100000">
                                          <p:val>
                                            <p:strVal val="#ppt_y"/>
                                          </p:val>
                                        </p:tav>
                                      </p:tavLst>
                                    </p:anim>
                                  </p:childTnLst>
                                </p:cTn>
                              </p:par>
                              <p:par>
                                <p:cTn id="384" presetID="2" presetClass="entr" presetSubtype="12" decel="100000" fill="hold" grpId="0" nodeType="withEffect">
                                  <p:stCondLst>
                                    <p:cond delay="500"/>
                                  </p:stCondLst>
                                  <p:childTnLst>
                                    <p:set>
                                      <p:cBhvr>
                                        <p:cTn id="385" dur="1" fill="hold">
                                          <p:stCondLst>
                                            <p:cond delay="0"/>
                                          </p:stCondLst>
                                        </p:cTn>
                                        <p:tgtEl>
                                          <p:spTgt spid="130"/>
                                        </p:tgtEl>
                                        <p:attrNameLst>
                                          <p:attrName>style.visibility</p:attrName>
                                        </p:attrNameLst>
                                      </p:cBhvr>
                                      <p:to>
                                        <p:strVal val="visible"/>
                                      </p:to>
                                    </p:set>
                                    <p:anim calcmode="lin" valueType="num">
                                      <p:cBhvr additive="base">
                                        <p:cTn id="386" dur="500" fill="hold"/>
                                        <p:tgtEl>
                                          <p:spTgt spid="130"/>
                                        </p:tgtEl>
                                        <p:attrNameLst>
                                          <p:attrName>ppt_x</p:attrName>
                                        </p:attrNameLst>
                                      </p:cBhvr>
                                      <p:tavLst>
                                        <p:tav tm="0">
                                          <p:val>
                                            <p:strVal val="0-#ppt_w/2"/>
                                          </p:val>
                                        </p:tav>
                                        <p:tav tm="100000">
                                          <p:val>
                                            <p:strVal val="#ppt_x"/>
                                          </p:val>
                                        </p:tav>
                                      </p:tavLst>
                                    </p:anim>
                                    <p:anim calcmode="lin" valueType="num">
                                      <p:cBhvr additive="base">
                                        <p:cTn id="387" dur="500" fill="hold"/>
                                        <p:tgtEl>
                                          <p:spTgt spid="130"/>
                                        </p:tgtEl>
                                        <p:attrNameLst>
                                          <p:attrName>ppt_y</p:attrName>
                                        </p:attrNameLst>
                                      </p:cBhvr>
                                      <p:tavLst>
                                        <p:tav tm="0">
                                          <p:val>
                                            <p:strVal val="1+#ppt_h/2"/>
                                          </p:val>
                                        </p:tav>
                                        <p:tav tm="100000">
                                          <p:val>
                                            <p:strVal val="#ppt_y"/>
                                          </p:val>
                                        </p:tav>
                                      </p:tavLst>
                                    </p:anim>
                                  </p:childTnLst>
                                </p:cTn>
                              </p:par>
                              <p:par>
                                <p:cTn id="388" presetID="2" presetClass="entr" presetSubtype="12" decel="100000" fill="hold" grpId="0" nodeType="withEffect">
                                  <p:stCondLst>
                                    <p:cond delay="500"/>
                                  </p:stCondLst>
                                  <p:childTnLst>
                                    <p:set>
                                      <p:cBhvr>
                                        <p:cTn id="389" dur="1" fill="hold">
                                          <p:stCondLst>
                                            <p:cond delay="0"/>
                                          </p:stCondLst>
                                        </p:cTn>
                                        <p:tgtEl>
                                          <p:spTgt spid="131"/>
                                        </p:tgtEl>
                                        <p:attrNameLst>
                                          <p:attrName>style.visibility</p:attrName>
                                        </p:attrNameLst>
                                      </p:cBhvr>
                                      <p:to>
                                        <p:strVal val="visible"/>
                                      </p:to>
                                    </p:set>
                                    <p:anim calcmode="lin" valueType="num">
                                      <p:cBhvr additive="base">
                                        <p:cTn id="390" dur="500" fill="hold"/>
                                        <p:tgtEl>
                                          <p:spTgt spid="131"/>
                                        </p:tgtEl>
                                        <p:attrNameLst>
                                          <p:attrName>ppt_x</p:attrName>
                                        </p:attrNameLst>
                                      </p:cBhvr>
                                      <p:tavLst>
                                        <p:tav tm="0">
                                          <p:val>
                                            <p:strVal val="0-#ppt_w/2"/>
                                          </p:val>
                                        </p:tav>
                                        <p:tav tm="100000">
                                          <p:val>
                                            <p:strVal val="#ppt_x"/>
                                          </p:val>
                                        </p:tav>
                                      </p:tavLst>
                                    </p:anim>
                                    <p:anim calcmode="lin" valueType="num">
                                      <p:cBhvr additive="base">
                                        <p:cTn id="391" dur="500" fill="hold"/>
                                        <p:tgtEl>
                                          <p:spTgt spid="131"/>
                                        </p:tgtEl>
                                        <p:attrNameLst>
                                          <p:attrName>ppt_y</p:attrName>
                                        </p:attrNameLst>
                                      </p:cBhvr>
                                      <p:tavLst>
                                        <p:tav tm="0">
                                          <p:val>
                                            <p:strVal val="1+#ppt_h/2"/>
                                          </p:val>
                                        </p:tav>
                                        <p:tav tm="100000">
                                          <p:val>
                                            <p:strVal val="#ppt_y"/>
                                          </p:val>
                                        </p:tav>
                                      </p:tavLst>
                                    </p:anim>
                                  </p:childTnLst>
                                </p:cTn>
                              </p:par>
                              <p:par>
                                <p:cTn id="392" presetID="2" presetClass="entr" presetSubtype="12" decel="100000" fill="hold" grpId="0" nodeType="withEffect">
                                  <p:stCondLst>
                                    <p:cond delay="500"/>
                                  </p:stCondLst>
                                  <p:childTnLst>
                                    <p:set>
                                      <p:cBhvr>
                                        <p:cTn id="393" dur="1" fill="hold">
                                          <p:stCondLst>
                                            <p:cond delay="0"/>
                                          </p:stCondLst>
                                        </p:cTn>
                                        <p:tgtEl>
                                          <p:spTgt spid="132"/>
                                        </p:tgtEl>
                                        <p:attrNameLst>
                                          <p:attrName>style.visibility</p:attrName>
                                        </p:attrNameLst>
                                      </p:cBhvr>
                                      <p:to>
                                        <p:strVal val="visible"/>
                                      </p:to>
                                    </p:set>
                                    <p:anim calcmode="lin" valueType="num">
                                      <p:cBhvr additive="base">
                                        <p:cTn id="394" dur="500" fill="hold"/>
                                        <p:tgtEl>
                                          <p:spTgt spid="132"/>
                                        </p:tgtEl>
                                        <p:attrNameLst>
                                          <p:attrName>ppt_x</p:attrName>
                                        </p:attrNameLst>
                                      </p:cBhvr>
                                      <p:tavLst>
                                        <p:tav tm="0">
                                          <p:val>
                                            <p:strVal val="0-#ppt_w/2"/>
                                          </p:val>
                                        </p:tav>
                                        <p:tav tm="100000">
                                          <p:val>
                                            <p:strVal val="#ppt_x"/>
                                          </p:val>
                                        </p:tav>
                                      </p:tavLst>
                                    </p:anim>
                                    <p:anim calcmode="lin" valueType="num">
                                      <p:cBhvr additive="base">
                                        <p:cTn id="395" dur="500" fill="hold"/>
                                        <p:tgtEl>
                                          <p:spTgt spid="132"/>
                                        </p:tgtEl>
                                        <p:attrNameLst>
                                          <p:attrName>ppt_y</p:attrName>
                                        </p:attrNameLst>
                                      </p:cBhvr>
                                      <p:tavLst>
                                        <p:tav tm="0">
                                          <p:val>
                                            <p:strVal val="1+#ppt_h/2"/>
                                          </p:val>
                                        </p:tav>
                                        <p:tav tm="100000">
                                          <p:val>
                                            <p:strVal val="#ppt_y"/>
                                          </p:val>
                                        </p:tav>
                                      </p:tavLst>
                                    </p:anim>
                                  </p:childTnLst>
                                </p:cTn>
                              </p:par>
                              <p:par>
                                <p:cTn id="396" presetID="2" presetClass="entr" presetSubtype="12" decel="100000" fill="hold" grpId="0" nodeType="withEffect">
                                  <p:stCondLst>
                                    <p:cond delay="600"/>
                                  </p:stCondLst>
                                  <p:childTnLst>
                                    <p:set>
                                      <p:cBhvr>
                                        <p:cTn id="397" dur="1" fill="hold">
                                          <p:stCondLst>
                                            <p:cond delay="0"/>
                                          </p:stCondLst>
                                        </p:cTn>
                                        <p:tgtEl>
                                          <p:spTgt spid="133"/>
                                        </p:tgtEl>
                                        <p:attrNameLst>
                                          <p:attrName>style.visibility</p:attrName>
                                        </p:attrNameLst>
                                      </p:cBhvr>
                                      <p:to>
                                        <p:strVal val="visible"/>
                                      </p:to>
                                    </p:set>
                                    <p:anim calcmode="lin" valueType="num">
                                      <p:cBhvr additive="base">
                                        <p:cTn id="398" dur="500" fill="hold"/>
                                        <p:tgtEl>
                                          <p:spTgt spid="133"/>
                                        </p:tgtEl>
                                        <p:attrNameLst>
                                          <p:attrName>ppt_x</p:attrName>
                                        </p:attrNameLst>
                                      </p:cBhvr>
                                      <p:tavLst>
                                        <p:tav tm="0">
                                          <p:val>
                                            <p:strVal val="0-#ppt_w/2"/>
                                          </p:val>
                                        </p:tav>
                                        <p:tav tm="100000">
                                          <p:val>
                                            <p:strVal val="#ppt_x"/>
                                          </p:val>
                                        </p:tav>
                                      </p:tavLst>
                                    </p:anim>
                                    <p:anim calcmode="lin" valueType="num">
                                      <p:cBhvr additive="base">
                                        <p:cTn id="399" dur="500" fill="hold"/>
                                        <p:tgtEl>
                                          <p:spTgt spid="133"/>
                                        </p:tgtEl>
                                        <p:attrNameLst>
                                          <p:attrName>ppt_y</p:attrName>
                                        </p:attrNameLst>
                                      </p:cBhvr>
                                      <p:tavLst>
                                        <p:tav tm="0">
                                          <p:val>
                                            <p:strVal val="1+#ppt_h/2"/>
                                          </p:val>
                                        </p:tav>
                                        <p:tav tm="100000">
                                          <p:val>
                                            <p:strVal val="#ppt_y"/>
                                          </p:val>
                                        </p:tav>
                                      </p:tavLst>
                                    </p:anim>
                                  </p:childTnLst>
                                </p:cTn>
                              </p:par>
                              <p:par>
                                <p:cTn id="400" presetID="2" presetClass="entr" presetSubtype="12" decel="100000" fill="hold" grpId="0" nodeType="withEffect">
                                  <p:stCondLst>
                                    <p:cond delay="600"/>
                                  </p:stCondLst>
                                  <p:childTnLst>
                                    <p:set>
                                      <p:cBhvr>
                                        <p:cTn id="401" dur="1" fill="hold">
                                          <p:stCondLst>
                                            <p:cond delay="0"/>
                                          </p:stCondLst>
                                        </p:cTn>
                                        <p:tgtEl>
                                          <p:spTgt spid="134"/>
                                        </p:tgtEl>
                                        <p:attrNameLst>
                                          <p:attrName>style.visibility</p:attrName>
                                        </p:attrNameLst>
                                      </p:cBhvr>
                                      <p:to>
                                        <p:strVal val="visible"/>
                                      </p:to>
                                    </p:set>
                                    <p:anim calcmode="lin" valueType="num">
                                      <p:cBhvr additive="base">
                                        <p:cTn id="402" dur="500" fill="hold"/>
                                        <p:tgtEl>
                                          <p:spTgt spid="134"/>
                                        </p:tgtEl>
                                        <p:attrNameLst>
                                          <p:attrName>ppt_x</p:attrName>
                                        </p:attrNameLst>
                                      </p:cBhvr>
                                      <p:tavLst>
                                        <p:tav tm="0">
                                          <p:val>
                                            <p:strVal val="0-#ppt_w/2"/>
                                          </p:val>
                                        </p:tav>
                                        <p:tav tm="100000">
                                          <p:val>
                                            <p:strVal val="#ppt_x"/>
                                          </p:val>
                                        </p:tav>
                                      </p:tavLst>
                                    </p:anim>
                                    <p:anim calcmode="lin" valueType="num">
                                      <p:cBhvr additive="base">
                                        <p:cTn id="403" dur="500" fill="hold"/>
                                        <p:tgtEl>
                                          <p:spTgt spid="134"/>
                                        </p:tgtEl>
                                        <p:attrNameLst>
                                          <p:attrName>ppt_y</p:attrName>
                                        </p:attrNameLst>
                                      </p:cBhvr>
                                      <p:tavLst>
                                        <p:tav tm="0">
                                          <p:val>
                                            <p:strVal val="1+#ppt_h/2"/>
                                          </p:val>
                                        </p:tav>
                                        <p:tav tm="100000">
                                          <p:val>
                                            <p:strVal val="#ppt_y"/>
                                          </p:val>
                                        </p:tav>
                                      </p:tavLst>
                                    </p:anim>
                                  </p:childTnLst>
                                </p:cTn>
                              </p:par>
                              <p:par>
                                <p:cTn id="404" presetID="2" presetClass="entr" presetSubtype="12" decel="100000" fill="hold" grpId="0" nodeType="withEffect">
                                  <p:stCondLst>
                                    <p:cond delay="600"/>
                                  </p:stCondLst>
                                  <p:childTnLst>
                                    <p:set>
                                      <p:cBhvr>
                                        <p:cTn id="405" dur="1" fill="hold">
                                          <p:stCondLst>
                                            <p:cond delay="0"/>
                                          </p:stCondLst>
                                        </p:cTn>
                                        <p:tgtEl>
                                          <p:spTgt spid="135"/>
                                        </p:tgtEl>
                                        <p:attrNameLst>
                                          <p:attrName>style.visibility</p:attrName>
                                        </p:attrNameLst>
                                      </p:cBhvr>
                                      <p:to>
                                        <p:strVal val="visible"/>
                                      </p:to>
                                    </p:set>
                                    <p:anim calcmode="lin" valueType="num">
                                      <p:cBhvr additive="base">
                                        <p:cTn id="406" dur="500" fill="hold"/>
                                        <p:tgtEl>
                                          <p:spTgt spid="135"/>
                                        </p:tgtEl>
                                        <p:attrNameLst>
                                          <p:attrName>ppt_x</p:attrName>
                                        </p:attrNameLst>
                                      </p:cBhvr>
                                      <p:tavLst>
                                        <p:tav tm="0">
                                          <p:val>
                                            <p:strVal val="0-#ppt_w/2"/>
                                          </p:val>
                                        </p:tav>
                                        <p:tav tm="100000">
                                          <p:val>
                                            <p:strVal val="#ppt_x"/>
                                          </p:val>
                                        </p:tav>
                                      </p:tavLst>
                                    </p:anim>
                                    <p:anim calcmode="lin" valueType="num">
                                      <p:cBhvr additive="base">
                                        <p:cTn id="407" dur="500" fill="hold"/>
                                        <p:tgtEl>
                                          <p:spTgt spid="135"/>
                                        </p:tgtEl>
                                        <p:attrNameLst>
                                          <p:attrName>ppt_y</p:attrName>
                                        </p:attrNameLst>
                                      </p:cBhvr>
                                      <p:tavLst>
                                        <p:tav tm="0">
                                          <p:val>
                                            <p:strVal val="1+#ppt_h/2"/>
                                          </p:val>
                                        </p:tav>
                                        <p:tav tm="100000">
                                          <p:val>
                                            <p:strVal val="#ppt_y"/>
                                          </p:val>
                                        </p:tav>
                                      </p:tavLst>
                                    </p:anim>
                                  </p:childTnLst>
                                </p:cTn>
                              </p:par>
                              <p:par>
                                <p:cTn id="408" presetID="2" presetClass="entr" presetSubtype="12" decel="100000" fill="hold" grpId="0" nodeType="withEffect">
                                  <p:stCondLst>
                                    <p:cond delay="600"/>
                                  </p:stCondLst>
                                  <p:childTnLst>
                                    <p:set>
                                      <p:cBhvr>
                                        <p:cTn id="409" dur="1" fill="hold">
                                          <p:stCondLst>
                                            <p:cond delay="0"/>
                                          </p:stCondLst>
                                        </p:cTn>
                                        <p:tgtEl>
                                          <p:spTgt spid="136"/>
                                        </p:tgtEl>
                                        <p:attrNameLst>
                                          <p:attrName>style.visibility</p:attrName>
                                        </p:attrNameLst>
                                      </p:cBhvr>
                                      <p:to>
                                        <p:strVal val="visible"/>
                                      </p:to>
                                    </p:set>
                                    <p:anim calcmode="lin" valueType="num">
                                      <p:cBhvr additive="base">
                                        <p:cTn id="410" dur="500" fill="hold"/>
                                        <p:tgtEl>
                                          <p:spTgt spid="136"/>
                                        </p:tgtEl>
                                        <p:attrNameLst>
                                          <p:attrName>ppt_x</p:attrName>
                                        </p:attrNameLst>
                                      </p:cBhvr>
                                      <p:tavLst>
                                        <p:tav tm="0">
                                          <p:val>
                                            <p:strVal val="0-#ppt_w/2"/>
                                          </p:val>
                                        </p:tav>
                                        <p:tav tm="100000">
                                          <p:val>
                                            <p:strVal val="#ppt_x"/>
                                          </p:val>
                                        </p:tav>
                                      </p:tavLst>
                                    </p:anim>
                                    <p:anim calcmode="lin" valueType="num">
                                      <p:cBhvr additive="base">
                                        <p:cTn id="411" dur="500" fill="hold"/>
                                        <p:tgtEl>
                                          <p:spTgt spid="136"/>
                                        </p:tgtEl>
                                        <p:attrNameLst>
                                          <p:attrName>ppt_y</p:attrName>
                                        </p:attrNameLst>
                                      </p:cBhvr>
                                      <p:tavLst>
                                        <p:tav tm="0">
                                          <p:val>
                                            <p:strVal val="1+#ppt_h/2"/>
                                          </p:val>
                                        </p:tav>
                                        <p:tav tm="100000">
                                          <p:val>
                                            <p:strVal val="#ppt_y"/>
                                          </p:val>
                                        </p:tav>
                                      </p:tavLst>
                                    </p:anim>
                                  </p:childTnLst>
                                </p:cTn>
                              </p:par>
                              <p:par>
                                <p:cTn id="412" presetID="2" presetClass="entr" presetSubtype="12" decel="100000" fill="hold" grpId="0" nodeType="withEffect">
                                  <p:stCondLst>
                                    <p:cond delay="600"/>
                                  </p:stCondLst>
                                  <p:childTnLst>
                                    <p:set>
                                      <p:cBhvr>
                                        <p:cTn id="413" dur="1" fill="hold">
                                          <p:stCondLst>
                                            <p:cond delay="0"/>
                                          </p:stCondLst>
                                        </p:cTn>
                                        <p:tgtEl>
                                          <p:spTgt spid="137"/>
                                        </p:tgtEl>
                                        <p:attrNameLst>
                                          <p:attrName>style.visibility</p:attrName>
                                        </p:attrNameLst>
                                      </p:cBhvr>
                                      <p:to>
                                        <p:strVal val="visible"/>
                                      </p:to>
                                    </p:set>
                                    <p:anim calcmode="lin" valueType="num">
                                      <p:cBhvr additive="base">
                                        <p:cTn id="414" dur="500" fill="hold"/>
                                        <p:tgtEl>
                                          <p:spTgt spid="137"/>
                                        </p:tgtEl>
                                        <p:attrNameLst>
                                          <p:attrName>ppt_x</p:attrName>
                                        </p:attrNameLst>
                                      </p:cBhvr>
                                      <p:tavLst>
                                        <p:tav tm="0">
                                          <p:val>
                                            <p:strVal val="0-#ppt_w/2"/>
                                          </p:val>
                                        </p:tav>
                                        <p:tav tm="100000">
                                          <p:val>
                                            <p:strVal val="#ppt_x"/>
                                          </p:val>
                                        </p:tav>
                                      </p:tavLst>
                                    </p:anim>
                                    <p:anim calcmode="lin" valueType="num">
                                      <p:cBhvr additive="base">
                                        <p:cTn id="415" dur="500" fill="hold"/>
                                        <p:tgtEl>
                                          <p:spTgt spid="137"/>
                                        </p:tgtEl>
                                        <p:attrNameLst>
                                          <p:attrName>ppt_y</p:attrName>
                                        </p:attrNameLst>
                                      </p:cBhvr>
                                      <p:tavLst>
                                        <p:tav tm="0">
                                          <p:val>
                                            <p:strVal val="1+#ppt_h/2"/>
                                          </p:val>
                                        </p:tav>
                                        <p:tav tm="100000">
                                          <p:val>
                                            <p:strVal val="#ppt_y"/>
                                          </p:val>
                                        </p:tav>
                                      </p:tavLst>
                                    </p:anim>
                                  </p:childTnLst>
                                </p:cTn>
                              </p:par>
                              <p:par>
                                <p:cTn id="416" presetID="2" presetClass="entr" presetSubtype="12" decel="100000" fill="hold" grpId="0" nodeType="withEffect">
                                  <p:stCondLst>
                                    <p:cond delay="600"/>
                                  </p:stCondLst>
                                  <p:childTnLst>
                                    <p:set>
                                      <p:cBhvr>
                                        <p:cTn id="417" dur="1" fill="hold">
                                          <p:stCondLst>
                                            <p:cond delay="0"/>
                                          </p:stCondLst>
                                        </p:cTn>
                                        <p:tgtEl>
                                          <p:spTgt spid="138"/>
                                        </p:tgtEl>
                                        <p:attrNameLst>
                                          <p:attrName>style.visibility</p:attrName>
                                        </p:attrNameLst>
                                      </p:cBhvr>
                                      <p:to>
                                        <p:strVal val="visible"/>
                                      </p:to>
                                    </p:set>
                                    <p:anim calcmode="lin" valueType="num">
                                      <p:cBhvr additive="base">
                                        <p:cTn id="418" dur="500" fill="hold"/>
                                        <p:tgtEl>
                                          <p:spTgt spid="138"/>
                                        </p:tgtEl>
                                        <p:attrNameLst>
                                          <p:attrName>ppt_x</p:attrName>
                                        </p:attrNameLst>
                                      </p:cBhvr>
                                      <p:tavLst>
                                        <p:tav tm="0">
                                          <p:val>
                                            <p:strVal val="0-#ppt_w/2"/>
                                          </p:val>
                                        </p:tav>
                                        <p:tav tm="100000">
                                          <p:val>
                                            <p:strVal val="#ppt_x"/>
                                          </p:val>
                                        </p:tav>
                                      </p:tavLst>
                                    </p:anim>
                                    <p:anim calcmode="lin" valueType="num">
                                      <p:cBhvr additive="base">
                                        <p:cTn id="419" dur="500" fill="hold"/>
                                        <p:tgtEl>
                                          <p:spTgt spid="138"/>
                                        </p:tgtEl>
                                        <p:attrNameLst>
                                          <p:attrName>ppt_y</p:attrName>
                                        </p:attrNameLst>
                                      </p:cBhvr>
                                      <p:tavLst>
                                        <p:tav tm="0">
                                          <p:val>
                                            <p:strVal val="1+#ppt_h/2"/>
                                          </p:val>
                                        </p:tav>
                                        <p:tav tm="100000">
                                          <p:val>
                                            <p:strVal val="#ppt_y"/>
                                          </p:val>
                                        </p:tav>
                                      </p:tavLst>
                                    </p:anim>
                                  </p:childTnLst>
                                </p:cTn>
                              </p:par>
                              <p:par>
                                <p:cTn id="420" presetID="2" presetClass="entr" presetSubtype="12" decel="100000" fill="hold" grpId="0" nodeType="withEffect">
                                  <p:stCondLst>
                                    <p:cond delay="600"/>
                                  </p:stCondLst>
                                  <p:childTnLst>
                                    <p:set>
                                      <p:cBhvr>
                                        <p:cTn id="421" dur="1" fill="hold">
                                          <p:stCondLst>
                                            <p:cond delay="0"/>
                                          </p:stCondLst>
                                        </p:cTn>
                                        <p:tgtEl>
                                          <p:spTgt spid="139"/>
                                        </p:tgtEl>
                                        <p:attrNameLst>
                                          <p:attrName>style.visibility</p:attrName>
                                        </p:attrNameLst>
                                      </p:cBhvr>
                                      <p:to>
                                        <p:strVal val="visible"/>
                                      </p:to>
                                    </p:set>
                                    <p:anim calcmode="lin" valueType="num">
                                      <p:cBhvr additive="base">
                                        <p:cTn id="422" dur="500" fill="hold"/>
                                        <p:tgtEl>
                                          <p:spTgt spid="139"/>
                                        </p:tgtEl>
                                        <p:attrNameLst>
                                          <p:attrName>ppt_x</p:attrName>
                                        </p:attrNameLst>
                                      </p:cBhvr>
                                      <p:tavLst>
                                        <p:tav tm="0">
                                          <p:val>
                                            <p:strVal val="0-#ppt_w/2"/>
                                          </p:val>
                                        </p:tav>
                                        <p:tav tm="100000">
                                          <p:val>
                                            <p:strVal val="#ppt_x"/>
                                          </p:val>
                                        </p:tav>
                                      </p:tavLst>
                                    </p:anim>
                                    <p:anim calcmode="lin" valueType="num">
                                      <p:cBhvr additive="base">
                                        <p:cTn id="423" dur="500" fill="hold"/>
                                        <p:tgtEl>
                                          <p:spTgt spid="139"/>
                                        </p:tgtEl>
                                        <p:attrNameLst>
                                          <p:attrName>ppt_y</p:attrName>
                                        </p:attrNameLst>
                                      </p:cBhvr>
                                      <p:tavLst>
                                        <p:tav tm="0">
                                          <p:val>
                                            <p:strVal val="1+#ppt_h/2"/>
                                          </p:val>
                                        </p:tav>
                                        <p:tav tm="100000">
                                          <p:val>
                                            <p:strVal val="#ppt_y"/>
                                          </p:val>
                                        </p:tav>
                                      </p:tavLst>
                                    </p:anim>
                                  </p:childTnLst>
                                </p:cTn>
                              </p:par>
                              <p:par>
                                <p:cTn id="424" presetID="2" presetClass="entr" presetSubtype="12" decel="100000" fill="hold" grpId="0" nodeType="withEffect">
                                  <p:stCondLst>
                                    <p:cond delay="600"/>
                                  </p:stCondLst>
                                  <p:childTnLst>
                                    <p:set>
                                      <p:cBhvr>
                                        <p:cTn id="425" dur="1" fill="hold">
                                          <p:stCondLst>
                                            <p:cond delay="0"/>
                                          </p:stCondLst>
                                        </p:cTn>
                                        <p:tgtEl>
                                          <p:spTgt spid="140"/>
                                        </p:tgtEl>
                                        <p:attrNameLst>
                                          <p:attrName>style.visibility</p:attrName>
                                        </p:attrNameLst>
                                      </p:cBhvr>
                                      <p:to>
                                        <p:strVal val="visible"/>
                                      </p:to>
                                    </p:set>
                                    <p:anim calcmode="lin" valueType="num">
                                      <p:cBhvr additive="base">
                                        <p:cTn id="426" dur="500" fill="hold"/>
                                        <p:tgtEl>
                                          <p:spTgt spid="140"/>
                                        </p:tgtEl>
                                        <p:attrNameLst>
                                          <p:attrName>ppt_x</p:attrName>
                                        </p:attrNameLst>
                                      </p:cBhvr>
                                      <p:tavLst>
                                        <p:tav tm="0">
                                          <p:val>
                                            <p:strVal val="0-#ppt_w/2"/>
                                          </p:val>
                                        </p:tav>
                                        <p:tav tm="100000">
                                          <p:val>
                                            <p:strVal val="#ppt_x"/>
                                          </p:val>
                                        </p:tav>
                                      </p:tavLst>
                                    </p:anim>
                                    <p:anim calcmode="lin" valueType="num">
                                      <p:cBhvr additive="base">
                                        <p:cTn id="427" dur="500" fill="hold"/>
                                        <p:tgtEl>
                                          <p:spTgt spid="140"/>
                                        </p:tgtEl>
                                        <p:attrNameLst>
                                          <p:attrName>ppt_y</p:attrName>
                                        </p:attrNameLst>
                                      </p:cBhvr>
                                      <p:tavLst>
                                        <p:tav tm="0">
                                          <p:val>
                                            <p:strVal val="1+#ppt_h/2"/>
                                          </p:val>
                                        </p:tav>
                                        <p:tav tm="100000">
                                          <p:val>
                                            <p:strVal val="#ppt_y"/>
                                          </p:val>
                                        </p:tav>
                                      </p:tavLst>
                                    </p:anim>
                                  </p:childTnLst>
                                </p:cTn>
                              </p:par>
                              <p:par>
                                <p:cTn id="428" presetID="2" presetClass="entr" presetSubtype="12" decel="100000" fill="hold" grpId="0" nodeType="withEffect">
                                  <p:stCondLst>
                                    <p:cond delay="600"/>
                                  </p:stCondLst>
                                  <p:childTnLst>
                                    <p:set>
                                      <p:cBhvr>
                                        <p:cTn id="429" dur="1" fill="hold">
                                          <p:stCondLst>
                                            <p:cond delay="0"/>
                                          </p:stCondLst>
                                        </p:cTn>
                                        <p:tgtEl>
                                          <p:spTgt spid="141"/>
                                        </p:tgtEl>
                                        <p:attrNameLst>
                                          <p:attrName>style.visibility</p:attrName>
                                        </p:attrNameLst>
                                      </p:cBhvr>
                                      <p:to>
                                        <p:strVal val="visible"/>
                                      </p:to>
                                    </p:set>
                                    <p:anim calcmode="lin" valueType="num">
                                      <p:cBhvr additive="base">
                                        <p:cTn id="430" dur="500" fill="hold"/>
                                        <p:tgtEl>
                                          <p:spTgt spid="141"/>
                                        </p:tgtEl>
                                        <p:attrNameLst>
                                          <p:attrName>ppt_x</p:attrName>
                                        </p:attrNameLst>
                                      </p:cBhvr>
                                      <p:tavLst>
                                        <p:tav tm="0">
                                          <p:val>
                                            <p:strVal val="0-#ppt_w/2"/>
                                          </p:val>
                                        </p:tav>
                                        <p:tav tm="100000">
                                          <p:val>
                                            <p:strVal val="#ppt_x"/>
                                          </p:val>
                                        </p:tav>
                                      </p:tavLst>
                                    </p:anim>
                                    <p:anim calcmode="lin" valueType="num">
                                      <p:cBhvr additive="base">
                                        <p:cTn id="431" dur="500" fill="hold"/>
                                        <p:tgtEl>
                                          <p:spTgt spid="141"/>
                                        </p:tgtEl>
                                        <p:attrNameLst>
                                          <p:attrName>ppt_y</p:attrName>
                                        </p:attrNameLst>
                                      </p:cBhvr>
                                      <p:tavLst>
                                        <p:tav tm="0">
                                          <p:val>
                                            <p:strVal val="1+#ppt_h/2"/>
                                          </p:val>
                                        </p:tav>
                                        <p:tav tm="100000">
                                          <p:val>
                                            <p:strVal val="#ppt_y"/>
                                          </p:val>
                                        </p:tav>
                                      </p:tavLst>
                                    </p:anim>
                                  </p:childTnLst>
                                </p:cTn>
                              </p:par>
                              <p:par>
                                <p:cTn id="432" presetID="2" presetClass="entr" presetSubtype="12" decel="100000" fill="hold" grpId="0" nodeType="withEffect">
                                  <p:stCondLst>
                                    <p:cond delay="600"/>
                                  </p:stCondLst>
                                  <p:childTnLst>
                                    <p:set>
                                      <p:cBhvr>
                                        <p:cTn id="433" dur="1" fill="hold">
                                          <p:stCondLst>
                                            <p:cond delay="0"/>
                                          </p:stCondLst>
                                        </p:cTn>
                                        <p:tgtEl>
                                          <p:spTgt spid="142"/>
                                        </p:tgtEl>
                                        <p:attrNameLst>
                                          <p:attrName>style.visibility</p:attrName>
                                        </p:attrNameLst>
                                      </p:cBhvr>
                                      <p:to>
                                        <p:strVal val="visible"/>
                                      </p:to>
                                    </p:set>
                                    <p:anim calcmode="lin" valueType="num">
                                      <p:cBhvr additive="base">
                                        <p:cTn id="434" dur="500" fill="hold"/>
                                        <p:tgtEl>
                                          <p:spTgt spid="142"/>
                                        </p:tgtEl>
                                        <p:attrNameLst>
                                          <p:attrName>ppt_x</p:attrName>
                                        </p:attrNameLst>
                                      </p:cBhvr>
                                      <p:tavLst>
                                        <p:tav tm="0">
                                          <p:val>
                                            <p:strVal val="0-#ppt_w/2"/>
                                          </p:val>
                                        </p:tav>
                                        <p:tav tm="100000">
                                          <p:val>
                                            <p:strVal val="#ppt_x"/>
                                          </p:val>
                                        </p:tav>
                                      </p:tavLst>
                                    </p:anim>
                                    <p:anim calcmode="lin" valueType="num">
                                      <p:cBhvr additive="base">
                                        <p:cTn id="435" dur="500" fill="hold"/>
                                        <p:tgtEl>
                                          <p:spTgt spid="142"/>
                                        </p:tgtEl>
                                        <p:attrNameLst>
                                          <p:attrName>ppt_y</p:attrName>
                                        </p:attrNameLst>
                                      </p:cBhvr>
                                      <p:tavLst>
                                        <p:tav tm="0">
                                          <p:val>
                                            <p:strVal val="1+#ppt_h/2"/>
                                          </p:val>
                                        </p:tav>
                                        <p:tav tm="100000">
                                          <p:val>
                                            <p:strVal val="#ppt_y"/>
                                          </p:val>
                                        </p:tav>
                                      </p:tavLst>
                                    </p:anim>
                                  </p:childTnLst>
                                </p:cTn>
                              </p:par>
                              <p:par>
                                <p:cTn id="436" presetID="2" presetClass="entr" presetSubtype="12" decel="100000" fill="hold" grpId="0" nodeType="withEffect">
                                  <p:stCondLst>
                                    <p:cond delay="600"/>
                                  </p:stCondLst>
                                  <p:childTnLst>
                                    <p:set>
                                      <p:cBhvr>
                                        <p:cTn id="437" dur="1" fill="hold">
                                          <p:stCondLst>
                                            <p:cond delay="0"/>
                                          </p:stCondLst>
                                        </p:cTn>
                                        <p:tgtEl>
                                          <p:spTgt spid="143"/>
                                        </p:tgtEl>
                                        <p:attrNameLst>
                                          <p:attrName>style.visibility</p:attrName>
                                        </p:attrNameLst>
                                      </p:cBhvr>
                                      <p:to>
                                        <p:strVal val="visible"/>
                                      </p:to>
                                    </p:set>
                                    <p:anim calcmode="lin" valueType="num">
                                      <p:cBhvr additive="base">
                                        <p:cTn id="438" dur="500" fill="hold"/>
                                        <p:tgtEl>
                                          <p:spTgt spid="143"/>
                                        </p:tgtEl>
                                        <p:attrNameLst>
                                          <p:attrName>ppt_x</p:attrName>
                                        </p:attrNameLst>
                                      </p:cBhvr>
                                      <p:tavLst>
                                        <p:tav tm="0">
                                          <p:val>
                                            <p:strVal val="0-#ppt_w/2"/>
                                          </p:val>
                                        </p:tav>
                                        <p:tav tm="100000">
                                          <p:val>
                                            <p:strVal val="#ppt_x"/>
                                          </p:val>
                                        </p:tav>
                                      </p:tavLst>
                                    </p:anim>
                                    <p:anim calcmode="lin" valueType="num">
                                      <p:cBhvr additive="base">
                                        <p:cTn id="439" dur="500" fill="hold"/>
                                        <p:tgtEl>
                                          <p:spTgt spid="143"/>
                                        </p:tgtEl>
                                        <p:attrNameLst>
                                          <p:attrName>ppt_y</p:attrName>
                                        </p:attrNameLst>
                                      </p:cBhvr>
                                      <p:tavLst>
                                        <p:tav tm="0">
                                          <p:val>
                                            <p:strVal val="1+#ppt_h/2"/>
                                          </p:val>
                                        </p:tav>
                                        <p:tav tm="100000">
                                          <p:val>
                                            <p:strVal val="#ppt_y"/>
                                          </p:val>
                                        </p:tav>
                                      </p:tavLst>
                                    </p:anim>
                                  </p:childTnLst>
                                </p:cTn>
                              </p:par>
                              <p:par>
                                <p:cTn id="440" presetID="2" presetClass="entr" presetSubtype="12" decel="100000" fill="hold" grpId="0" nodeType="withEffect">
                                  <p:stCondLst>
                                    <p:cond delay="600"/>
                                  </p:stCondLst>
                                  <p:childTnLst>
                                    <p:set>
                                      <p:cBhvr>
                                        <p:cTn id="441" dur="1" fill="hold">
                                          <p:stCondLst>
                                            <p:cond delay="0"/>
                                          </p:stCondLst>
                                        </p:cTn>
                                        <p:tgtEl>
                                          <p:spTgt spid="144"/>
                                        </p:tgtEl>
                                        <p:attrNameLst>
                                          <p:attrName>style.visibility</p:attrName>
                                        </p:attrNameLst>
                                      </p:cBhvr>
                                      <p:to>
                                        <p:strVal val="visible"/>
                                      </p:to>
                                    </p:set>
                                    <p:anim calcmode="lin" valueType="num">
                                      <p:cBhvr additive="base">
                                        <p:cTn id="442" dur="500" fill="hold"/>
                                        <p:tgtEl>
                                          <p:spTgt spid="144"/>
                                        </p:tgtEl>
                                        <p:attrNameLst>
                                          <p:attrName>ppt_x</p:attrName>
                                        </p:attrNameLst>
                                      </p:cBhvr>
                                      <p:tavLst>
                                        <p:tav tm="0">
                                          <p:val>
                                            <p:strVal val="0-#ppt_w/2"/>
                                          </p:val>
                                        </p:tav>
                                        <p:tav tm="100000">
                                          <p:val>
                                            <p:strVal val="#ppt_x"/>
                                          </p:val>
                                        </p:tav>
                                      </p:tavLst>
                                    </p:anim>
                                    <p:anim calcmode="lin" valueType="num">
                                      <p:cBhvr additive="base">
                                        <p:cTn id="443" dur="500" fill="hold"/>
                                        <p:tgtEl>
                                          <p:spTgt spid="144"/>
                                        </p:tgtEl>
                                        <p:attrNameLst>
                                          <p:attrName>ppt_y</p:attrName>
                                        </p:attrNameLst>
                                      </p:cBhvr>
                                      <p:tavLst>
                                        <p:tav tm="0">
                                          <p:val>
                                            <p:strVal val="1+#ppt_h/2"/>
                                          </p:val>
                                        </p:tav>
                                        <p:tav tm="100000">
                                          <p:val>
                                            <p:strVal val="#ppt_y"/>
                                          </p:val>
                                        </p:tav>
                                      </p:tavLst>
                                    </p:anim>
                                  </p:childTnLst>
                                </p:cTn>
                              </p:par>
                              <p:par>
                                <p:cTn id="444" presetID="2" presetClass="entr" presetSubtype="12" decel="100000" fill="hold" grpId="0" nodeType="withEffect">
                                  <p:stCondLst>
                                    <p:cond delay="600"/>
                                  </p:stCondLst>
                                  <p:childTnLst>
                                    <p:set>
                                      <p:cBhvr>
                                        <p:cTn id="445" dur="1" fill="hold">
                                          <p:stCondLst>
                                            <p:cond delay="0"/>
                                          </p:stCondLst>
                                        </p:cTn>
                                        <p:tgtEl>
                                          <p:spTgt spid="145"/>
                                        </p:tgtEl>
                                        <p:attrNameLst>
                                          <p:attrName>style.visibility</p:attrName>
                                        </p:attrNameLst>
                                      </p:cBhvr>
                                      <p:to>
                                        <p:strVal val="visible"/>
                                      </p:to>
                                    </p:set>
                                    <p:anim calcmode="lin" valueType="num">
                                      <p:cBhvr additive="base">
                                        <p:cTn id="446" dur="500" fill="hold"/>
                                        <p:tgtEl>
                                          <p:spTgt spid="145"/>
                                        </p:tgtEl>
                                        <p:attrNameLst>
                                          <p:attrName>ppt_x</p:attrName>
                                        </p:attrNameLst>
                                      </p:cBhvr>
                                      <p:tavLst>
                                        <p:tav tm="0">
                                          <p:val>
                                            <p:strVal val="0-#ppt_w/2"/>
                                          </p:val>
                                        </p:tav>
                                        <p:tav tm="100000">
                                          <p:val>
                                            <p:strVal val="#ppt_x"/>
                                          </p:val>
                                        </p:tav>
                                      </p:tavLst>
                                    </p:anim>
                                    <p:anim calcmode="lin" valueType="num">
                                      <p:cBhvr additive="base">
                                        <p:cTn id="447" dur="500" fill="hold"/>
                                        <p:tgtEl>
                                          <p:spTgt spid="145"/>
                                        </p:tgtEl>
                                        <p:attrNameLst>
                                          <p:attrName>ppt_y</p:attrName>
                                        </p:attrNameLst>
                                      </p:cBhvr>
                                      <p:tavLst>
                                        <p:tav tm="0">
                                          <p:val>
                                            <p:strVal val="1+#ppt_h/2"/>
                                          </p:val>
                                        </p:tav>
                                        <p:tav tm="100000">
                                          <p:val>
                                            <p:strVal val="#ppt_y"/>
                                          </p:val>
                                        </p:tav>
                                      </p:tavLst>
                                    </p:anim>
                                  </p:childTnLst>
                                </p:cTn>
                              </p:par>
                              <p:par>
                                <p:cTn id="448" presetID="2" presetClass="entr" presetSubtype="12" decel="100000" fill="hold" grpId="0" nodeType="withEffect">
                                  <p:stCondLst>
                                    <p:cond delay="600"/>
                                  </p:stCondLst>
                                  <p:childTnLst>
                                    <p:set>
                                      <p:cBhvr>
                                        <p:cTn id="449" dur="1" fill="hold">
                                          <p:stCondLst>
                                            <p:cond delay="0"/>
                                          </p:stCondLst>
                                        </p:cTn>
                                        <p:tgtEl>
                                          <p:spTgt spid="146"/>
                                        </p:tgtEl>
                                        <p:attrNameLst>
                                          <p:attrName>style.visibility</p:attrName>
                                        </p:attrNameLst>
                                      </p:cBhvr>
                                      <p:to>
                                        <p:strVal val="visible"/>
                                      </p:to>
                                    </p:set>
                                    <p:anim calcmode="lin" valueType="num">
                                      <p:cBhvr additive="base">
                                        <p:cTn id="450" dur="500" fill="hold"/>
                                        <p:tgtEl>
                                          <p:spTgt spid="146"/>
                                        </p:tgtEl>
                                        <p:attrNameLst>
                                          <p:attrName>ppt_x</p:attrName>
                                        </p:attrNameLst>
                                      </p:cBhvr>
                                      <p:tavLst>
                                        <p:tav tm="0">
                                          <p:val>
                                            <p:strVal val="0-#ppt_w/2"/>
                                          </p:val>
                                        </p:tav>
                                        <p:tav tm="100000">
                                          <p:val>
                                            <p:strVal val="#ppt_x"/>
                                          </p:val>
                                        </p:tav>
                                      </p:tavLst>
                                    </p:anim>
                                    <p:anim calcmode="lin" valueType="num">
                                      <p:cBhvr additive="base">
                                        <p:cTn id="451" dur="500" fill="hold"/>
                                        <p:tgtEl>
                                          <p:spTgt spid="146"/>
                                        </p:tgtEl>
                                        <p:attrNameLst>
                                          <p:attrName>ppt_y</p:attrName>
                                        </p:attrNameLst>
                                      </p:cBhvr>
                                      <p:tavLst>
                                        <p:tav tm="0">
                                          <p:val>
                                            <p:strVal val="1+#ppt_h/2"/>
                                          </p:val>
                                        </p:tav>
                                        <p:tav tm="100000">
                                          <p:val>
                                            <p:strVal val="#ppt_y"/>
                                          </p:val>
                                        </p:tav>
                                      </p:tavLst>
                                    </p:anim>
                                  </p:childTnLst>
                                </p:cTn>
                              </p:par>
                              <p:par>
                                <p:cTn id="452" presetID="2" presetClass="entr" presetSubtype="12" decel="100000" fill="hold" grpId="0" nodeType="withEffect">
                                  <p:stCondLst>
                                    <p:cond delay="600"/>
                                  </p:stCondLst>
                                  <p:childTnLst>
                                    <p:set>
                                      <p:cBhvr>
                                        <p:cTn id="453" dur="1" fill="hold">
                                          <p:stCondLst>
                                            <p:cond delay="0"/>
                                          </p:stCondLst>
                                        </p:cTn>
                                        <p:tgtEl>
                                          <p:spTgt spid="147"/>
                                        </p:tgtEl>
                                        <p:attrNameLst>
                                          <p:attrName>style.visibility</p:attrName>
                                        </p:attrNameLst>
                                      </p:cBhvr>
                                      <p:to>
                                        <p:strVal val="visible"/>
                                      </p:to>
                                    </p:set>
                                    <p:anim calcmode="lin" valueType="num">
                                      <p:cBhvr additive="base">
                                        <p:cTn id="454" dur="500" fill="hold"/>
                                        <p:tgtEl>
                                          <p:spTgt spid="147"/>
                                        </p:tgtEl>
                                        <p:attrNameLst>
                                          <p:attrName>ppt_x</p:attrName>
                                        </p:attrNameLst>
                                      </p:cBhvr>
                                      <p:tavLst>
                                        <p:tav tm="0">
                                          <p:val>
                                            <p:strVal val="0-#ppt_w/2"/>
                                          </p:val>
                                        </p:tav>
                                        <p:tav tm="100000">
                                          <p:val>
                                            <p:strVal val="#ppt_x"/>
                                          </p:val>
                                        </p:tav>
                                      </p:tavLst>
                                    </p:anim>
                                    <p:anim calcmode="lin" valueType="num">
                                      <p:cBhvr additive="base">
                                        <p:cTn id="455" dur="500" fill="hold"/>
                                        <p:tgtEl>
                                          <p:spTgt spid="147"/>
                                        </p:tgtEl>
                                        <p:attrNameLst>
                                          <p:attrName>ppt_y</p:attrName>
                                        </p:attrNameLst>
                                      </p:cBhvr>
                                      <p:tavLst>
                                        <p:tav tm="0">
                                          <p:val>
                                            <p:strVal val="1+#ppt_h/2"/>
                                          </p:val>
                                        </p:tav>
                                        <p:tav tm="100000">
                                          <p:val>
                                            <p:strVal val="#ppt_y"/>
                                          </p:val>
                                        </p:tav>
                                      </p:tavLst>
                                    </p:anim>
                                  </p:childTnLst>
                                </p:cTn>
                              </p:par>
                              <p:par>
                                <p:cTn id="456" presetID="2" presetClass="entr" presetSubtype="12" decel="100000" fill="hold" grpId="0" nodeType="withEffect">
                                  <p:stCondLst>
                                    <p:cond delay="600"/>
                                  </p:stCondLst>
                                  <p:childTnLst>
                                    <p:set>
                                      <p:cBhvr>
                                        <p:cTn id="457" dur="1" fill="hold">
                                          <p:stCondLst>
                                            <p:cond delay="0"/>
                                          </p:stCondLst>
                                        </p:cTn>
                                        <p:tgtEl>
                                          <p:spTgt spid="148"/>
                                        </p:tgtEl>
                                        <p:attrNameLst>
                                          <p:attrName>style.visibility</p:attrName>
                                        </p:attrNameLst>
                                      </p:cBhvr>
                                      <p:to>
                                        <p:strVal val="visible"/>
                                      </p:to>
                                    </p:set>
                                    <p:anim calcmode="lin" valueType="num">
                                      <p:cBhvr additive="base">
                                        <p:cTn id="458" dur="500" fill="hold"/>
                                        <p:tgtEl>
                                          <p:spTgt spid="148"/>
                                        </p:tgtEl>
                                        <p:attrNameLst>
                                          <p:attrName>ppt_x</p:attrName>
                                        </p:attrNameLst>
                                      </p:cBhvr>
                                      <p:tavLst>
                                        <p:tav tm="0">
                                          <p:val>
                                            <p:strVal val="0-#ppt_w/2"/>
                                          </p:val>
                                        </p:tav>
                                        <p:tav tm="100000">
                                          <p:val>
                                            <p:strVal val="#ppt_x"/>
                                          </p:val>
                                        </p:tav>
                                      </p:tavLst>
                                    </p:anim>
                                    <p:anim calcmode="lin" valueType="num">
                                      <p:cBhvr additive="base">
                                        <p:cTn id="459" dur="500" fill="hold"/>
                                        <p:tgtEl>
                                          <p:spTgt spid="148"/>
                                        </p:tgtEl>
                                        <p:attrNameLst>
                                          <p:attrName>ppt_y</p:attrName>
                                        </p:attrNameLst>
                                      </p:cBhvr>
                                      <p:tavLst>
                                        <p:tav tm="0">
                                          <p:val>
                                            <p:strVal val="1+#ppt_h/2"/>
                                          </p:val>
                                        </p:tav>
                                        <p:tav tm="100000">
                                          <p:val>
                                            <p:strVal val="#ppt_y"/>
                                          </p:val>
                                        </p:tav>
                                      </p:tavLst>
                                    </p:anim>
                                  </p:childTnLst>
                                </p:cTn>
                              </p:par>
                              <p:par>
                                <p:cTn id="460" presetID="2" presetClass="entr" presetSubtype="12" decel="100000" fill="hold" grpId="0" nodeType="withEffect">
                                  <p:stCondLst>
                                    <p:cond delay="700"/>
                                  </p:stCondLst>
                                  <p:childTnLst>
                                    <p:set>
                                      <p:cBhvr>
                                        <p:cTn id="461" dur="1" fill="hold">
                                          <p:stCondLst>
                                            <p:cond delay="0"/>
                                          </p:stCondLst>
                                        </p:cTn>
                                        <p:tgtEl>
                                          <p:spTgt spid="149"/>
                                        </p:tgtEl>
                                        <p:attrNameLst>
                                          <p:attrName>style.visibility</p:attrName>
                                        </p:attrNameLst>
                                      </p:cBhvr>
                                      <p:to>
                                        <p:strVal val="visible"/>
                                      </p:to>
                                    </p:set>
                                    <p:anim calcmode="lin" valueType="num">
                                      <p:cBhvr additive="base">
                                        <p:cTn id="462" dur="500" fill="hold"/>
                                        <p:tgtEl>
                                          <p:spTgt spid="149"/>
                                        </p:tgtEl>
                                        <p:attrNameLst>
                                          <p:attrName>ppt_x</p:attrName>
                                        </p:attrNameLst>
                                      </p:cBhvr>
                                      <p:tavLst>
                                        <p:tav tm="0">
                                          <p:val>
                                            <p:strVal val="0-#ppt_w/2"/>
                                          </p:val>
                                        </p:tav>
                                        <p:tav tm="100000">
                                          <p:val>
                                            <p:strVal val="#ppt_x"/>
                                          </p:val>
                                        </p:tav>
                                      </p:tavLst>
                                    </p:anim>
                                    <p:anim calcmode="lin" valueType="num">
                                      <p:cBhvr additive="base">
                                        <p:cTn id="463" dur="500" fill="hold"/>
                                        <p:tgtEl>
                                          <p:spTgt spid="149"/>
                                        </p:tgtEl>
                                        <p:attrNameLst>
                                          <p:attrName>ppt_y</p:attrName>
                                        </p:attrNameLst>
                                      </p:cBhvr>
                                      <p:tavLst>
                                        <p:tav tm="0">
                                          <p:val>
                                            <p:strVal val="1+#ppt_h/2"/>
                                          </p:val>
                                        </p:tav>
                                        <p:tav tm="100000">
                                          <p:val>
                                            <p:strVal val="#ppt_y"/>
                                          </p:val>
                                        </p:tav>
                                      </p:tavLst>
                                    </p:anim>
                                  </p:childTnLst>
                                </p:cTn>
                              </p:par>
                              <p:par>
                                <p:cTn id="464" presetID="2" presetClass="entr" presetSubtype="12" decel="100000" fill="hold" grpId="0" nodeType="withEffect">
                                  <p:stCondLst>
                                    <p:cond delay="700"/>
                                  </p:stCondLst>
                                  <p:childTnLst>
                                    <p:set>
                                      <p:cBhvr>
                                        <p:cTn id="465" dur="1" fill="hold">
                                          <p:stCondLst>
                                            <p:cond delay="0"/>
                                          </p:stCondLst>
                                        </p:cTn>
                                        <p:tgtEl>
                                          <p:spTgt spid="150"/>
                                        </p:tgtEl>
                                        <p:attrNameLst>
                                          <p:attrName>style.visibility</p:attrName>
                                        </p:attrNameLst>
                                      </p:cBhvr>
                                      <p:to>
                                        <p:strVal val="visible"/>
                                      </p:to>
                                    </p:set>
                                    <p:anim calcmode="lin" valueType="num">
                                      <p:cBhvr additive="base">
                                        <p:cTn id="466" dur="500" fill="hold"/>
                                        <p:tgtEl>
                                          <p:spTgt spid="150"/>
                                        </p:tgtEl>
                                        <p:attrNameLst>
                                          <p:attrName>ppt_x</p:attrName>
                                        </p:attrNameLst>
                                      </p:cBhvr>
                                      <p:tavLst>
                                        <p:tav tm="0">
                                          <p:val>
                                            <p:strVal val="0-#ppt_w/2"/>
                                          </p:val>
                                        </p:tav>
                                        <p:tav tm="100000">
                                          <p:val>
                                            <p:strVal val="#ppt_x"/>
                                          </p:val>
                                        </p:tav>
                                      </p:tavLst>
                                    </p:anim>
                                    <p:anim calcmode="lin" valueType="num">
                                      <p:cBhvr additive="base">
                                        <p:cTn id="467" dur="500" fill="hold"/>
                                        <p:tgtEl>
                                          <p:spTgt spid="150"/>
                                        </p:tgtEl>
                                        <p:attrNameLst>
                                          <p:attrName>ppt_y</p:attrName>
                                        </p:attrNameLst>
                                      </p:cBhvr>
                                      <p:tavLst>
                                        <p:tav tm="0">
                                          <p:val>
                                            <p:strVal val="1+#ppt_h/2"/>
                                          </p:val>
                                        </p:tav>
                                        <p:tav tm="100000">
                                          <p:val>
                                            <p:strVal val="#ppt_y"/>
                                          </p:val>
                                        </p:tav>
                                      </p:tavLst>
                                    </p:anim>
                                  </p:childTnLst>
                                </p:cTn>
                              </p:par>
                              <p:par>
                                <p:cTn id="468" presetID="2" presetClass="entr" presetSubtype="12" decel="100000" fill="hold" grpId="0" nodeType="withEffect">
                                  <p:stCondLst>
                                    <p:cond delay="700"/>
                                  </p:stCondLst>
                                  <p:childTnLst>
                                    <p:set>
                                      <p:cBhvr>
                                        <p:cTn id="469" dur="1" fill="hold">
                                          <p:stCondLst>
                                            <p:cond delay="0"/>
                                          </p:stCondLst>
                                        </p:cTn>
                                        <p:tgtEl>
                                          <p:spTgt spid="151"/>
                                        </p:tgtEl>
                                        <p:attrNameLst>
                                          <p:attrName>style.visibility</p:attrName>
                                        </p:attrNameLst>
                                      </p:cBhvr>
                                      <p:to>
                                        <p:strVal val="visible"/>
                                      </p:to>
                                    </p:set>
                                    <p:anim calcmode="lin" valueType="num">
                                      <p:cBhvr additive="base">
                                        <p:cTn id="470" dur="500" fill="hold"/>
                                        <p:tgtEl>
                                          <p:spTgt spid="151"/>
                                        </p:tgtEl>
                                        <p:attrNameLst>
                                          <p:attrName>ppt_x</p:attrName>
                                        </p:attrNameLst>
                                      </p:cBhvr>
                                      <p:tavLst>
                                        <p:tav tm="0">
                                          <p:val>
                                            <p:strVal val="0-#ppt_w/2"/>
                                          </p:val>
                                        </p:tav>
                                        <p:tav tm="100000">
                                          <p:val>
                                            <p:strVal val="#ppt_x"/>
                                          </p:val>
                                        </p:tav>
                                      </p:tavLst>
                                    </p:anim>
                                    <p:anim calcmode="lin" valueType="num">
                                      <p:cBhvr additive="base">
                                        <p:cTn id="471" dur="500" fill="hold"/>
                                        <p:tgtEl>
                                          <p:spTgt spid="151"/>
                                        </p:tgtEl>
                                        <p:attrNameLst>
                                          <p:attrName>ppt_y</p:attrName>
                                        </p:attrNameLst>
                                      </p:cBhvr>
                                      <p:tavLst>
                                        <p:tav tm="0">
                                          <p:val>
                                            <p:strVal val="1+#ppt_h/2"/>
                                          </p:val>
                                        </p:tav>
                                        <p:tav tm="100000">
                                          <p:val>
                                            <p:strVal val="#ppt_y"/>
                                          </p:val>
                                        </p:tav>
                                      </p:tavLst>
                                    </p:anim>
                                  </p:childTnLst>
                                </p:cTn>
                              </p:par>
                              <p:par>
                                <p:cTn id="472" presetID="2" presetClass="entr" presetSubtype="12" decel="100000" fill="hold" grpId="0" nodeType="withEffect">
                                  <p:stCondLst>
                                    <p:cond delay="700"/>
                                  </p:stCondLst>
                                  <p:childTnLst>
                                    <p:set>
                                      <p:cBhvr>
                                        <p:cTn id="473" dur="1" fill="hold">
                                          <p:stCondLst>
                                            <p:cond delay="0"/>
                                          </p:stCondLst>
                                        </p:cTn>
                                        <p:tgtEl>
                                          <p:spTgt spid="152"/>
                                        </p:tgtEl>
                                        <p:attrNameLst>
                                          <p:attrName>style.visibility</p:attrName>
                                        </p:attrNameLst>
                                      </p:cBhvr>
                                      <p:to>
                                        <p:strVal val="visible"/>
                                      </p:to>
                                    </p:set>
                                    <p:anim calcmode="lin" valueType="num">
                                      <p:cBhvr additive="base">
                                        <p:cTn id="474" dur="500" fill="hold"/>
                                        <p:tgtEl>
                                          <p:spTgt spid="152"/>
                                        </p:tgtEl>
                                        <p:attrNameLst>
                                          <p:attrName>ppt_x</p:attrName>
                                        </p:attrNameLst>
                                      </p:cBhvr>
                                      <p:tavLst>
                                        <p:tav tm="0">
                                          <p:val>
                                            <p:strVal val="0-#ppt_w/2"/>
                                          </p:val>
                                        </p:tav>
                                        <p:tav tm="100000">
                                          <p:val>
                                            <p:strVal val="#ppt_x"/>
                                          </p:val>
                                        </p:tav>
                                      </p:tavLst>
                                    </p:anim>
                                    <p:anim calcmode="lin" valueType="num">
                                      <p:cBhvr additive="base">
                                        <p:cTn id="475" dur="500" fill="hold"/>
                                        <p:tgtEl>
                                          <p:spTgt spid="152"/>
                                        </p:tgtEl>
                                        <p:attrNameLst>
                                          <p:attrName>ppt_y</p:attrName>
                                        </p:attrNameLst>
                                      </p:cBhvr>
                                      <p:tavLst>
                                        <p:tav tm="0">
                                          <p:val>
                                            <p:strVal val="1+#ppt_h/2"/>
                                          </p:val>
                                        </p:tav>
                                        <p:tav tm="100000">
                                          <p:val>
                                            <p:strVal val="#ppt_y"/>
                                          </p:val>
                                        </p:tav>
                                      </p:tavLst>
                                    </p:anim>
                                  </p:childTnLst>
                                </p:cTn>
                              </p:par>
                              <p:par>
                                <p:cTn id="476" presetID="2" presetClass="entr" presetSubtype="12" decel="100000" fill="hold" grpId="0" nodeType="withEffect">
                                  <p:stCondLst>
                                    <p:cond delay="700"/>
                                  </p:stCondLst>
                                  <p:childTnLst>
                                    <p:set>
                                      <p:cBhvr>
                                        <p:cTn id="477" dur="1" fill="hold">
                                          <p:stCondLst>
                                            <p:cond delay="0"/>
                                          </p:stCondLst>
                                        </p:cTn>
                                        <p:tgtEl>
                                          <p:spTgt spid="153"/>
                                        </p:tgtEl>
                                        <p:attrNameLst>
                                          <p:attrName>style.visibility</p:attrName>
                                        </p:attrNameLst>
                                      </p:cBhvr>
                                      <p:to>
                                        <p:strVal val="visible"/>
                                      </p:to>
                                    </p:set>
                                    <p:anim calcmode="lin" valueType="num">
                                      <p:cBhvr additive="base">
                                        <p:cTn id="478" dur="500" fill="hold"/>
                                        <p:tgtEl>
                                          <p:spTgt spid="153"/>
                                        </p:tgtEl>
                                        <p:attrNameLst>
                                          <p:attrName>ppt_x</p:attrName>
                                        </p:attrNameLst>
                                      </p:cBhvr>
                                      <p:tavLst>
                                        <p:tav tm="0">
                                          <p:val>
                                            <p:strVal val="0-#ppt_w/2"/>
                                          </p:val>
                                        </p:tav>
                                        <p:tav tm="100000">
                                          <p:val>
                                            <p:strVal val="#ppt_x"/>
                                          </p:val>
                                        </p:tav>
                                      </p:tavLst>
                                    </p:anim>
                                    <p:anim calcmode="lin" valueType="num">
                                      <p:cBhvr additive="base">
                                        <p:cTn id="479" dur="500" fill="hold"/>
                                        <p:tgtEl>
                                          <p:spTgt spid="153"/>
                                        </p:tgtEl>
                                        <p:attrNameLst>
                                          <p:attrName>ppt_y</p:attrName>
                                        </p:attrNameLst>
                                      </p:cBhvr>
                                      <p:tavLst>
                                        <p:tav tm="0">
                                          <p:val>
                                            <p:strVal val="1+#ppt_h/2"/>
                                          </p:val>
                                        </p:tav>
                                        <p:tav tm="100000">
                                          <p:val>
                                            <p:strVal val="#ppt_y"/>
                                          </p:val>
                                        </p:tav>
                                      </p:tavLst>
                                    </p:anim>
                                  </p:childTnLst>
                                </p:cTn>
                              </p:par>
                              <p:par>
                                <p:cTn id="480" presetID="2" presetClass="entr" presetSubtype="12" decel="100000" fill="hold" grpId="0" nodeType="withEffect">
                                  <p:stCondLst>
                                    <p:cond delay="700"/>
                                  </p:stCondLst>
                                  <p:childTnLst>
                                    <p:set>
                                      <p:cBhvr>
                                        <p:cTn id="481" dur="1" fill="hold">
                                          <p:stCondLst>
                                            <p:cond delay="0"/>
                                          </p:stCondLst>
                                        </p:cTn>
                                        <p:tgtEl>
                                          <p:spTgt spid="154"/>
                                        </p:tgtEl>
                                        <p:attrNameLst>
                                          <p:attrName>style.visibility</p:attrName>
                                        </p:attrNameLst>
                                      </p:cBhvr>
                                      <p:to>
                                        <p:strVal val="visible"/>
                                      </p:to>
                                    </p:set>
                                    <p:anim calcmode="lin" valueType="num">
                                      <p:cBhvr additive="base">
                                        <p:cTn id="482" dur="500" fill="hold"/>
                                        <p:tgtEl>
                                          <p:spTgt spid="154"/>
                                        </p:tgtEl>
                                        <p:attrNameLst>
                                          <p:attrName>ppt_x</p:attrName>
                                        </p:attrNameLst>
                                      </p:cBhvr>
                                      <p:tavLst>
                                        <p:tav tm="0">
                                          <p:val>
                                            <p:strVal val="0-#ppt_w/2"/>
                                          </p:val>
                                        </p:tav>
                                        <p:tav tm="100000">
                                          <p:val>
                                            <p:strVal val="#ppt_x"/>
                                          </p:val>
                                        </p:tav>
                                      </p:tavLst>
                                    </p:anim>
                                    <p:anim calcmode="lin" valueType="num">
                                      <p:cBhvr additive="base">
                                        <p:cTn id="483" dur="500" fill="hold"/>
                                        <p:tgtEl>
                                          <p:spTgt spid="154"/>
                                        </p:tgtEl>
                                        <p:attrNameLst>
                                          <p:attrName>ppt_y</p:attrName>
                                        </p:attrNameLst>
                                      </p:cBhvr>
                                      <p:tavLst>
                                        <p:tav tm="0">
                                          <p:val>
                                            <p:strVal val="1+#ppt_h/2"/>
                                          </p:val>
                                        </p:tav>
                                        <p:tav tm="100000">
                                          <p:val>
                                            <p:strVal val="#ppt_y"/>
                                          </p:val>
                                        </p:tav>
                                      </p:tavLst>
                                    </p:anim>
                                  </p:childTnLst>
                                </p:cTn>
                              </p:par>
                              <p:par>
                                <p:cTn id="484" presetID="2" presetClass="entr" presetSubtype="12" decel="100000" fill="hold" grpId="0" nodeType="withEffect">
                                  <p:stCondLst>
                                    <p:cond delay="700"/>
                                  </p:stCondLst>
                                  <p:childTnLst>
                                    <p:set>
                                      <p:cBhvr>
                                        <p:cTn id="485" dur="1" fill="hold">
                                          <p:stCondLst>
                                            <p:cond delay="0"/>
                                          </p:stCondLst>
                                        </p:cTn>
                                        <p:tgtEl>
                                          <p:spTgt spid="155"/>
                                        </p:tgtEl>
                                        <p:attrNameLst>
                                          <p:attrName>style.visibility</p:attrName>
                                        </p:attrNameLst>
                                      </p:cBhvr>
                                      <p:to>
                                        <p:strVal val="visible"/>
                                      </p:to>
                                    </p:set>
                                    <p:anim calcmode="lin" valueType="num">
                                      <p:cBhvr additive="base">
                                        <p:cTn id="486" dur="500" fill="hold"/>
                                        <p:tgtEl>
                                          <p:spTgt spid="155"/>
                                        </p:tgtEl>
                                        <p:attrNameLst>
                                          <p:attrName>ppt_x</p:attrName>
                                        </p:attrNameLst>
                                      </p:cBhvr>
                                      <p:tavLst>
                                        <p:tav tm="0">
                                          <p:val>
                                            <p:strVal val="0-#ppt_w/2"/>
                                          </p:val>
                                        </p:tav>
                                        <p:tav tm="100000">
                                          <p:val>
                                            <p:strVal val="#ppt_x"/>
                                          </p:val>
                                        </p:tav>
                                      </p:tavLst>
                                    </p:anim>
                                    <p:anim calcmode="lin" valueType="num">
                                      <p:cBhvr additive="base">
                                        <p:cTn id="487" dur="500" fill="hold"/>
                                        <p:tgtEl>
                                          <p:spTgt spid="155"/>
                                        </p:tgtEl>
                                        <p:attrNameLst>
                                          <p:attrName>ppt_y</p:attrName>
                                        </p:attrNameLst>
                                      </p:cBhvr>
                                      <p:tavLst>
                                        <p:tav tm="0">
                                          <p:val>
                                            <p:strVal val="1+#ppt_h/2"/>
                                          </p:val>
                                        </p:tav>
                                        <p:tav tm="100000">
                                          <p:val>
                                            <p:strVal val="#ppt_y"/>
                                          </p:val>
                                        </p:tav>
                                      </p:tavLst>
                                    </p:anim>
                                  </p:childTnLst>
                                </p:cTn>
                              </p:par>
                              <p:par>
                                <p:cTn id="488" presetID="2" presetClass="entr" presetSubtype="12" decel="100000" fill="hold" grpId="0" nodeType="withEffect">
                                  <p:stCondLst>
                                    <p:cond delay="700"/>
                                  </p:stCondLst>
                                  <p:childTnLst>
                                    <p:set>
                                      <p:cBhvr>
                                        <p:cTn id="489" dur="1" fill="hold">
                                          <p:stCondLst>
                                            <p:cond delay="0"/>
                                          </p:stCondLst>
                                        </p:cTn>
                                        <p:tgtEl>
                                          <p:spTgt spid="156"/>
                                        </p:tgtEl>
                                        <p:attrNameLst>
                                          <p:attrName>style.visibility</p:attrName>
                                        </p:attrNameLst>
                                      </p:cBhvr>
                                      <p:to>
                                        <p:strVal val="visible"/>
                                      </p:to>
                                    </p:set>
                                    <p:anim calcmode="lin" valueType="num">
                                      <p:cBhvr additive="base">
                                        <p:cTn id="490" dur="500" fill="hold"/>
                                        <p:tgtEl>
                                          <p:spTgt spid="156"/>
                                        </p:tgtEl>
                                        <p:attrNameLst>
                                          <p:attrName>ppt_x</p:attrName>
                                        </p:attrNameLst>
                                      </p:cBhvr>
                                      <p:tavLst>
                                        <p:tav tm="0">
                                          <p:val>
                                            <p:strVal val="0-#ppt_w/2"/>
                                          </p:val>
                                        </p:tav>
                                        <p:tav tm="100000">
                                          <p:val>
                                            <p:strVal val="#ppt_x"/>
                                          </p:val>
                                        </p:tav>
                                      </p:tavLst>
                                    </p:anim>
                                    <p:anim calcmode="lin" valueType="num">
                                      <p:cBhvr additive="base">
                                        <p:cTn id="491" dur="500" fill="hold"/>
                                        <p:tgtEl>
                                          <p:spTgt spid="156"/>
                                        </p:tgtEl>
                                        <p:attrNameLst>
                                          <p:attrName>ppt_y</p:attrName>
                                        </p:attrNameLst>
                                      </p:cBhvr>
                                      <p:tavLst>
                                        <p:tav tm="0">
                                          <p:val>
                                            <p:strVal val="1+#ppt_h/2"/>
                                          </p:val>
                                        </p:tav>
                                        <p:tav tm="100000">
                                          <p:val>
                                            <p:strVal val="#ppt_y"/>
                                          </p:val>
                                        </p:tav>
                                      </p:tavLst>
                                    </p:anim>
                                  </p:childTnLst>
                                </p:cTn>
                              </p:par>
                              <p:par>
                                <p:cTn id="492" presetID="2" presetClass="entr" presetSubtype="12" decel="100000" fill="hold" grpId="0" nodeType="withEffect">
                                  <p:stCondLst>
                                    <p:cond delay="700"/>
                                  </p:stCondLst>
                                  <p:childTnLst>
                                    <p:set>
                                      <p:cBhvr>
                                        <p:cTn id="493" dur="1" fill="hold">
                                          <p:stCondLst>
                                            <p:cond delay="0"/>
                                          </p:stCondLst>
                                        </p:cTn>
                                        <p:tgtEl>
                                          <p:spTgt spid="157"/>
                                        </p:tgtEl>
                                        <p:attrNameLst>
                                          <p:attrName>style.visibility</p:attrName>
                                        </p:attrNameLst>
                                      </p:cBhvr>
                                      <p:to>
                                        <p:strVal val="visible"/>
                                      </p:to>
                                    </p:set>
                                    <p:anim calcmode="lin" valueType="num">
                                      <p:cBhvr additive="base">
                                        <p:cTn id="494" dur="500" fill="hold"/>
                                        <p:tgtEl>
                                          <p:spTgt spid="157"/>
                                        </p:tgtEl>
                                        <p:attrNameLst>
                                          <p:attrName>ppt_x</p:attrName>
                                        </p:attrNameLst>
                                      </p:cBhvr>
                                      <p:tavLst>
                                        <p:tav tm="0">
                                          <p:val>
                                            <p:strVal val="0-#ppt_w/2"/>
                                          </p:val>
                                        </p:tav>
                                        <p:tav tm="100000">
                                          <p:val>
                                            <p:strVal val="#ppt_x"/>
                                          </p:val>
                                        </p:tav>
                                      </p:tavLst>
                                    </p:anim>
                                    <p:anim calcmode="lin" valueType="num">
                                      <p:cBhvr additive="base">
                                        <p:cTn id="495" dur="500" fill="hold"/>
                                        <p:tgtEl>
                                          <p:spTgt spid="157"/>
                                        </p:tgtEl>
                                        <p:attrNameLst>
                                          <p:attrName>ppt_y</p:attrName>
                                        </p:attrNameLst>
                                      </p:cBhvr>
                                      <p:tavLst>
                                        <p:tav tm="0">
                                          <p:val>
                                            <p:strVal val="1+#ppt_h/2"/>
                                          </p:val>
                                        </p:tav>
                                        <p:tav tm="100000">
                                          <p:val>
                                            <p:strVal val="#ppt_y"/>
                                          </p:val>
                                        </p:tav>
                                      </p:tavLst>
                                    </p:anim>
                                  </p:childTnLst>
                                </p:cTn>
                              </p:par>
                              <p:par>
                                <p:cTn id="496" presetID="2" presetClass="entr" presetSubtype="12" decel="100000" fill="hold" grpId="0" nodeType="withEffect">
                                  <p:stCondLst>
                                    <p:cond delay="700"/>
                                  </p:stCondLst>
                                  <p:childTnLst>
                                    <p:set>
                                      <p:cBhvr>
                                        <p:cTn id="497" dur="1" fill="hold">
                                          <p:stCondLst>
                                            <p:cond delay="0"/>
                                          </p:stCondLst>
                                        </p:cTn>
                                        <p:tgtEl>
                                          <p:spTgt spid="158"/>
                                        </p:tgtEl>
                                        <p:attrNameLst>
                                          <p:attrName>style.visibility</p:attrName>
                                        </p:attrNameLst>
                                      </p:cBhvr>
                                      <p:to>
                                        <p:strVal val="visible"/>
                                      </p:to>
                                    </p:set>
                                    <p:anim calcmode="lin" valueType="num">
                                      <p:cBhvr additive="base">
                                        <p:cTn id="498" dur="500" fill="hold"/>
                                        <p:tgtEl>
                                          <p:spTgt spid="158"/>
                                        </p:tgtEl>
                                        <p:attrNameLst>
                                          <p:attrName>ppt_x</p:attrName>
                                        </p:attrNameLst>
                                      </p:cBhvr>
                                      <p:tavLst>
                                        <p:tav tm="0">
                                          <p:val>
                                            <p:strVal val="0-#ppt_w/2"/>
                                          </p:val>
                                        </p:tav>
                                        <p:tav tm="100000">
                                          <p:val>
                                            <p:strVal val="#ppt_x"/>
                                          </p:val>
                                        </p:tav>
                                      </p:tavLst>
                                    </p:anim>
                                    <p:anim calcmode="lin" valueType="num">
                                      <p:cBhvr additive="base">
                                        <p:cTn id="499" dur="500" fill="hold"/>
                                        <p:tgtEl>
                                          <p:spTgt spid="158"/>
                                        </p:tgtEl>
                                        <p:attrNameLst>
                                          <p:attrName>ppt_y</p:attrName>
                                        </p:attrNameLst>
                                      </p:cBhvr>
                                      <p:tavLst>
                                        <p:tav tm="0">
                                          <p:val>
                                            <p:strVal val="1+#ppt_h/2"/>
                                          </p:val>
                                        </p:tav>
                                        <p:tav tm="100000">
                                          <p:val>
                                            <p:strVal val="#ppt_y"/>
                                          </p:val>
                                        </p:tav>
                                      </p:tavLst>
                                    </p:anim>
                                  </p:childTnLst>
                                </p:cTn>
                              </p:par>
                              <p:par>
                                <p:cTn id="500" presetID="2" presetClass="entr" presetSubtype="12" decel="100000" fill="hold" grpId="0" nodeType="withEffect">
                                  <p:stCondLst>
                                    <p:cond delay="700"/>
                                  </p:stCondLst>
                                  <p:childTnLst>
                                    <p:set>
                                      <p:cBhvr>
                                        <p:cTn id="501" dur="1" fill="hold">
                                          <p:stCondLst>
                                            <p:cond delay="0"/>
                                          </p:stCondLst>
                                        </p:cTn>
                                        <p:tgtEl>
                                          <p:spTgt spid="159"/>
                                        </p:tgtEl>
                                        <p:attrNameLst>
                                          <p:attrName>style.visibility</p:attrName>
                                        </p:attrNameLst>
                                      </p:cBhvr>
                                      <p:to>
                                        <p:strVal val="visible"/>
                                      </p:to>
                                    </p:set>
                                    <p:anim calcmode="lin" valueType="num">
                                      <p:cBhvr additive="base">
                                        <p:cTn id="502" dur="500" fill="hold"/>
                                        <p:tgtEl>
                                          <p:spTgt spid="159"/>
                                        </p:tgtEl>
                                        <p:attrNameLst>
                                          <p:attrName>ppt_x</p:attrName>
                                        </p:attrNameLst>
                                      </p:cBhvr>
                                      <p:tavLst>
                                        <p:tav tm="0">
                                          <p:val>
                                            <p:strVal val="0-#ppt_w/2"/>
                                          </p:val>
                                        </p:tav>
                                        <p:tav tm="100000">
                                          <p:val>
                                            <p:strVal val="#ppt_x"/>
                                          </p:val>
                                        </p:tav>
                                      </p:tavLst>
                                    </p:anim>
                                    <p:anim calcmode="lin" valueType="num">
                                      <p:cBhvr additive="base">
                                        <p:cTn id="503" dur="500" fill="hold"/>
                                        <p:tgtEl>
                                          <p:spTgt spid="159"/>
                                        </p:tgtEl>
                                        <p:attrNameLst>
                                          <p:attrName>ppt_y</p:attrName>
                                        </p:attrNameLst>
                                      </p:cBhvr>
                                      <p:tavLst>
                                        <p:tav tm="0">
                                          <p:val>
                                            <p:strVal val="1+#ppt_h/2"/>
                                          </p:val>
                                        </p:tav>
                                        <p:tav tm="100000">
                                          <p:val>
                                            <p:strVal val="#ppt_y"/>
                                          </p:val>
                                        </p:tav>
                                      </p:tavLst>
                                    </p:anim>
                                  </p:childTnLst>
                                </p:cTn>
                              </p:par>
                              <p:par>
                                <p:cTn id="504" presetID="2" presetClass="entr" presetSubtype="12" decel="100000" fill="hold" grpId="0" nodeType="withEffect">
                                  <p:stCondLst>
                                    <p:cond delay="700"/>
                                  </p:stCondLst>
                                  <p:childTnLst>
                                    <p:set>
                                      <p:cBhvr>
                                        <p:cTn id="505" dur="1" fill="hold">
                                          <p:stCondLst>
                                            <p:cond delay="0"/>
                                          </p:stCondLst>
                                        </p:cTn>
                                        <p:tgtEl>
                                          <p:spTgt spid="160"/>
                                        </p:tgtEl>
                                        <p:attrNameLst>
                                          <p:attrName>style.visibility</p:attrName>
                                        </p:attrNameLst>
                                      </p:cBhvr>
                                      <p:to>
                                        <p:strVal val="visible"/>
                                      </p:to>
                                    </p:set>
                                    <p:anim calcmode="lin" valueType="num">
                                      <p:cBhvr additive="base">
                                        <p:cTn id="506" dur="500" fill="hold"/>
                                        <p:tgtEl>
                                          <p:spTgt spid="160"/>
                                        </p:tgtEl>
                                        <p:attrNameLst>
                                          <p:attrName>ppt_x</p:attrName>
                                        </p:attrNameLst>
                                      </p:cBhvr>
                                      <p:tavLst>
                                        <p:tav tm="0">
                                          <p:val>
                                            <p:strVal val="0-#ppt_w/2"/>
                                          </p:val>
                                        </p:tav>
                                        <p:tav tm="100000">
                                          <p:val>
                                            <p:strVal val="#ppt_x"/>
                                          </p:val>
                                        </p:tav>
                                      </p:tavLst>
                                    </p:anim>
                                    <p:anim calcmode="lin" valueType="num">
                                      <p:cBhvr additive="base">
                                        <p:cTn id="507" dur="500" fill="hold"/>
                                        <p:tgtEl>
                                          <p:spTgt spid="160"/>
                                        </p:tgtEl>
                                        <p:attrNameLst>
                                          <p:attrName>ppt_y</p:attrName>
                                        </p:attrNameLst>
                                      </p:cBhvr>
                                      <p:tavLst>
                                        <p:tav tm="0">
                                          <p:val>
                                            <p:strVal val="1+#ppt_h/2"/>
                                          </p:val>
                                        </p:tav>
                                        <p:tav tm="100000">
                                          <p:val>
                                            <p:strVal val="#ppt_y"/>
                                          </p:val>
                                        </p:tav>
                                      </p:tavLst>
                                    </p:anim>
                                  </p:childTnLst>
                                </p:cTn>
                              </p:par>
                              <p:par>
                                <p:cTn id="508" presetID="2" presetClass="entr" presetSubtype="12" decel="100000" fill="hold" grpId="0" nodeType="withEffect">
                                  <p:stCondLst>
                                    <p:cond delay="700"/>
                                  </p:stCondLst>
                                  <p:childTnLst>
                                    <p:set>
                                      <p:cBhvr>
                                        <p:cTn id="509" dur="1" fill="hold">
                                          <p:stCondLst>
                                            <p:cond delay="0"/>
                                          </p:stCondLst>
                                        </p:cTn>
                                        <p:tgtEl>
                                          <p:spTgt spid="161"/>
                                        </p:tgtEl>
                                        <p:attrNameLst>
                                          <p:attrName>style.visibility</p:attrName>
                                        </p:attrNameLst>
                                      </p:cBhvr>
                                      <p:to>
                                        <p:strVal val="visible"/>
                                      </p:to>
                                    </p:set>
                                    <p:anim calcmode="lin" valueType="num">
                                      <p:cBhvr additive="base">
                                        <p:cTn id="510" dur="500" fill="hold"/>
                                        <p:tgtEl>
                                          <p:spTgt spid="161"/>
                                        </p:tgtEl>
                                        <p:attrNameLst>
                                          <p:attrName>ppt_x</p:attrName>
                                        </p:attrNameLst>
                                      </p:cBhvr>
                                      <p:tavLst>
                                        <p:tav tm="0">
                                          <p:val>
                                            <p:strVal val="0-#ppt_w/2"/>
                                          </p:val>
                                        </p:tav>
                                        <p:tav tm="100000">
                                          <p:val>
                                            <p:strVal val="#ppt_x"/>
                                          </p:val>
                                        </p:tav>
                                      </p:tavLst>
                                    </p:anim>
                                    <p:anim calcmode="lin" valueType="num">
                                      <p:cBhvr additive="base">
                                        <p:cTn id="511" dur="500" fill="hold"/>
                                        <p:tgtEl>
                                          <p:spTgt spid="161"/>
                                        </p:tgtEl>
                                        <p:attrNameLst>
                                          <p:attrName>ppt_y</p:attrName>
                                        </p:attrNameLst>
                                      </p:cBhvr>
                                      <p:tavLst>
                                        <p:tav tm="0">
                                          <p:val>
                                            <p:strVal val="1+#ppt_h/2"/>
                                          </p:val>
                                        </p:tav>
                                        <p:tav tm="100000">
                                          <p:val>
                                            <p:strVal val="#ppt_y"/>
                                          </p:val>
                                        </p:tav>
                                      </p:tavLst>
                                    </p:anim>
                                  </p:childTnLst>
                                </p:cTn>
                              </p:par>
                              <p:par>
                                <p:cTn id="512" presetID="2" presetClass="entr" presetSubtype="12" decel="100000" fill="hold" grpId="0" nodeType="withEffect">
                                  <p:stCondLst>
                                    <p:cond delay="700"/>
                                  </p:stCondLst>
                                  <p:childTnLst>
                                    <p:set>
                                      <p:cBhvr>
                                        <p:cTn id="513" dur="1" fill="hold">
                                          <p:stCondLst>
                                            <p:cond delay="0"/>
                                          </p:stCondLst>
                                        </p:cTn>
                                        <p:tgtEl>
                                          <p:spTgt spid="162"/>
                                        </p:tgtEl>
                                        <p:attrNameLst>
                                          <p:attrName>style.visibility</p:attrName>
                                        </p:attrNameLst>
                                      </p:cBhvr>
                                      <p:to>
                                        <p:strVal val="visible"/>
                                      </p:to>
                                    </p:set>
                                    <p:anim calcmode="lin" valueType="num">
                                      <p:cBhvr additive="base">
                                        <p:cTn id="514" dur="500" fill="hold"/>
                                        <p:tgtEl>
                                          <p:spTgt spid="162"/>
                                        </p:tgtEl>
                                        <p:attrNameLst>
                                          <p:attrName>ppt_x</p:attrName>
                                        </p:attrNameLst>
                                      </p:cBhvr>
                                      <p:tavLst>
                                        <p:tav tm="0">
                                          <p:val>
                                            <p:strVal val="0-#ppt_w/2"/>
                                          </p:val>
                                        </p:tav>
                                        <p:tav tm="100000">
                                          <p:val>
                                            <p:strVal val="#ppt_x"/>
                                          </p:val>
                                        </p:tav>
                                      </p:tavLst>
                                    </p:anim>
                                    <p:anim calcmode="lin" valueType="num">
                                      <p:cBhvr additive="base">
                                        <p:cTn id="515" dur="500" fill="hold"/>
                                        <p:tgtEl>
                                          <p:spTgt spid="162"/>
                                        </p:tgtEl>
                                        <p:attrNameLst>
                                          <p:attrName>ppt_y</p:attrName>
                                        </p:attrNameLst>
                                      </p:cBhvr>
                                      <p:tavLst>
                                        <p:tav tm="0">
                                          <p:val>
                                            <p:strVal val="1+#ppt_h/2"/>
                                          </p:val>
                                        </p:tav>
                                        <p:tav tm="100000">
                                          <p:val>
                                            <p:strVal val="#ppt_y"/>
                                          </p:val>
                                        </p:tav>
                                      </p:tavLst>
                                    </p:anim>
                                  </p:childTnLst>
                                </p:cTn>
                              </p:par>
                              <p:par>
                                <p:cTn id="516" presetID="2" presetClass="entr" presetSubtype="12" decel="100000" fill="hold" grpId="0" nodeType="withEffect">
                                  <p:stCondLst>
                                    <p:cond delay="700"/>
                                  </p:stCondLst>
                                  <p:childTnLst>
                                    <p:set>
                                      <p:cBhvr>
                                        <p:cTn id="517" dur="1" fill="hold">
                                          <p:stCondLst>
                                            <p:cond delay="0"/>
                                          </p:stCondLst>
                                        </p:cTn>
                                        <p:tgtEl>
                                          <p:spTgt spid="163"/>
                                        </p:tgtEl>
                                        <p:attrNameLst>
                                          <p:attrName>style.visibility</p:attrName>
                                        </p:attrNameLst>
                                      </p:cBhvr>
                                      <p:to>
                                        <p:strVal val="visible"/>
                                      </p:to>
                                    </p:set>
                                    <p:anim calcmode="lin" valueType="num">
                                      <p:cBhvr additive="base">
                                        <p:cTn id="518" dur="500" fill="hold"/>
                                        <p:tgtEl>
                                          <p:spTgt spid="163"/>
                                        </p:tgtEl>
                                        <p:attrNameLst>
                                          <p:attrName>ppt_x</p:attrName>
                                        </p:attrNameLst>
                                      </p:cBhvr>
                                      <p:tavLst>
                                        <p:tav tm="0">
                                          <p:val>
                                            <p:strVal val="0-#ppt_w/2"/>
                                          </p:val>
                                        </p:tav>
                                        <p:tav tm="100000">
                                          <p:val>
                                            <p:strVal val="#ppt_x"/>
                                          </p:val>
                                        </p:tav>
                                      </p:tavLst>
                                    </p:anim>
                                    <p:anim calcmode="lin" valueType="num">
                                      <p:cBhvr additive="base">
                                        <p:cTn id="519" dur="500" fill="hold"/>
                                        <p:tgtEl>
                                          <p:spTgt spid="163"/>
                                        </p:tgtEl>
                                        <p:attrNameLst>
                                          <p:attrName>ppt_y</p:attrName>
                                        </p:attrNameLst>
                                      </p:cBhvr>
                                      <p:tavLst>
                                        <p:tav tm="0">
                                          <p:val>
                                            <p:strVal val="1+#ppt_h/2"/>
                                          </p:val>
                                        </p:tav>
                                        <p:tav tm="100000">
                                          <p:val>
                                            <p:strVal val="#ppt_y"/>
                                          </p:val>
                                        </p:tav>
                                      </p:tavLst>
                                    </p:anim>
                                  </p:childTnLst>
                                </p:cTn>
                              </p:par>
                              <p:par>
                                <p:cTn id="520" presetID="2" presetClass="entr" presetSubtype="12" decel="100000" fill="hold" grpId="0" nodeType="withEffect">
                                  <p:stCondLst>
                                    <p:cond delay="700"/>
                                  </p:stCondLst>
                                  <p:childTnLst>
                                    <p:set>
                                      <p:cBhvr>
                                        <p:cTn id="521" dur="1" fill="hold">
                                          <p:stCondLst>
                                            <p:cond delay="0"/>
                                          </p:stCondLst>
                                        </p:cTn>
                                        <p:tgtEl>
                                          <p:spTgt spid="164"/>
                                        </p:tgtEl>
                                        <p:attrNameLst>
                                          <p:attrName>style.visibility</p:attrName>
                                        </p:attrNameLst>
                                      </p:cBhvr>
                                      <p:to>
                                        <p:strVal val="visible"/>
                                      </p:to>
                                    </p:set>
                                    <p:anim calcmode="lin" valueType="num">
                                      <p:cBhvr additive="base">
                                        <p:cTn id="522" dur="500" fill="hold"/>
                                        <p:tgtEl>
                                          <p:spTgt spid="164"/>
                                        </p:tgtEl>
                                        <p:attrNameLst>
                                          <p:attrName>ppt_x</p:attrName>
                                        </p:attrNameLst>
                                      </p:cBhvr>
                                      <p:tavLst>
                                        <p:tav tm="0">
                                          <p:val>
                                            <p:strVal val="0-#ppt_w/2"/>
                                          </p:val>
                                        </p:tav>
                                        <p:tav tm="100000">
                                          <p:val>
                                            <p:strVal val="#ppt_x"/>
                                          </p:val>
                                        </p:tav>
                                      </p:tavLst>
                                    </p:anim>
                                    <p:anim calcmode="lin" valueType="num">
                                      <p:cBhvr additive="base">
                                        <p:cTn id="523"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524" fill="hold">
                      <p:stCondLst>
                        <p:cond delay="indefinite"/>
                      </p:stCondLst>
                      <p:childTnLst>
                        <p:par>
                          <p:cTn id="525" fill="hold">
                            <p:stCondLst>
                              <p:cond delay="0"/>
                            </p:stCondLst>
                            <p:childTnLst>
                              <p:par>
                                <p:cTn id="526" presetID="22" presetClass="entr" presetSubtype="2" fill="hold" grpId="0" nodeType="clickEffect">
                                  <p:stCondLst>
                                    <p:cond delay="0"/>
                                  </p:stCondLst>
                                  <p:childTnLst>
                                    <p:set>
                                      <p:cBhvr>
                                        <p:cTn id="527" dur="1" fill="hold">
                                          <p:stCondLst>
                                            <p:cond delay="0"/>
                                          </p:stCondLst>
                                        </p:cTn>
                                        <p:tgtEl>
                                          <p:spTgt spid="7"/>
                                        </p:tgtEl>
                                        <p:attrNameLst>
                                          <p:attrName>style.visibility</p:attrName>
                                        </p:attrNameLst>
                                      </p:cBhvr>
                                      <p:to>
                                        <p:strVal val="visible"/>
                                      </p:to>
                                    </p:set>
                                    <p:animEffect transition="in" filter="wipe(right)">
                                      <p:cBhvr>
                                        <p:cTn id="528" dur="500"/>
                                        <p:tgtEl>
                                          <p:spTgt spid="7"/>
                                        </p:tgtEl>
                                      </p:cBhvr>
                                    </p:animEffect>
                                  </p:childTnLst>
                                </p:cTn>
                              </p:par>
                            </p:childTnLst>
                          </p:cTn>
                        </p:par>
                        <p:par>
                          <p:cTn id="529" fill="hold">
                            <p:stCondLst>
                              <p:cond delay="500"/>
                            </p:stCondLst>
                            <p:childTnLst>
                              <p:par>
                                <p:cTn id="530" presetID="1" presetClass="emph" presetSubtype="2" fill="hold" nodeType="afterEffect">
                                  <p:stCondLst>
                                    <p:cond delay="0"/>
                                  </p:stCondLst>
                                  <p:childTnLst>
                                    <p:animClr clrSpc="rgb" dir="cw">
                                      <p:cBhvr>
                                        <p:cTn id="531" dur="500" fill="hold"/>
                                        <p:tgtEl>
                                          <p:spTgt spid="40"/>
                                        </p:tgtEl>
                                        <p:attrNameLst>
                                          <p:attrName>fillcolor</p:attrName>
                                        </p:attrNameLst>
                                      </p:cBhvr>
                                      <p:to>
                                        <a:srgbClr val="A94130"/>
                                      </p:to>
                                    </p:animClr>
                                    <p:set>
                                      <p:cBhvr>
                                        <p:cTn id="532" dur="500" fill="hold"/>
                                        <p:tgtEl>
                                          <p:spTgt spid="40"/>
                                        </p:tgtEl>
                                        <p:attrNameLst>
                                          <p:attrName>fill.type</p:attrName>
                                        </p:attrNameLst>
                                      </p:cBhvr>
                                      <p:to>
                                        <p:strVal val="solid"/>
                                      </p:to>
                                    </p:set>
                                    <p:set>
                                      <p:cBhvr>
                                        <p:cTn id="533" dur="500" fill="hold"/>
                                        <p:tgtEl>
                                          <p:spTgt spid="40"/>
                                        </p:tgtEl>
                                        <p:attrNameLst>
                                          <p:attrName>fill.on</p:attrName>
                                        </p:attrNameLst>
                                      </p:cBhvr>
                                      <p:to>
                                        <p:strVal val="true"/>
                                      </p:to>
                                    </p:set>
                                  </p:childTnLst>
                                </p:cTn>
                              </p:par>
                              <p:par>
                                <p:cTn id="534" presetID="1" presetClass="emph" presetSubtype="2" fill="hold" nodeType="withEffect">
                                  <p:stCondLst>
                                    <p:cond delay="0"/>
                                  </p:stCondLst>
                                  <p:childTnLst>
                                    <p:animClr clrSpc="rgb" dir="cw">
                                      <p:cBhvr>
                                        <p:cTn id="535" dur="500" fill="hold"/>
                                        <p:tgtEl>
                                          <p:spTgt spid="41"/>
                                        </p:tgtEl>
                                        <p:attrNameLst>
                                          <p:attrName>fillcolor</p:attrName>
                                        </p:attrNameLst>
                                      </p:cBhvr>
                                      <p:to>
                                        <a:srgbClr val="A94130"/>
                                      </p:to>
                                    </p:animClr>
                                    <p:set>
                                      <p:cBhvr>
                                        <p:cTn id="536" dur="500" fill="hold"/>
                                        <p:tgtEl>
                                          <p:spTgt spid="41"/>
                                        </p:tgtEl>
                                        <p:attrNameLst>
                                          <p:attrName>fill.type</p:attrName>
                                        </p:attrNameLst>
                                      </p:cBhvr>
                                      <p:to>
                                        <p:strVal val="solid"/>
                                      </p:to>
                                    </p:set>
                                    <p:set>
                                      <p:cBhvr>
                                        <p:cTn id="537" dur="500" fill="hold"/>
                                        <p:tgtEl>
                                          <p:spTgt spid="41"/>
                                        </p:tgtEl>
                                        <p:attrNameLst>
                                          <p:attrName>fill.on</p:attrName>
                                        </p:attrNameLst>
                                      </p:cBhvr>
                                      <p:to>
                                        <p:strVal val="true"/>
                                      </p:to>
                                    </p:set>
                                  </p:childTnLst>
                                </p:cTn>
                              </p:par>
                              <p:par>
                                <p:cTn id="538" presetID="1" presetClass="emph" presetSubtype="2" fill="hold" nodeType="withEffect">
                                  <p:stCondLst>
                                    <p:cond delay="0"/>
                                  </p:stCondLst>
                                  <p:childTnLst>
                                    <p:animClr clrSpc="rgb" dir="cw">
                                      <p:cBhvr>
                                        <p:cTn id="539" dur="500" fill="hold"/>
                                        <p:tgtEl>
                                          <p:spTgt spid="42"/>
                                        </p:tgtEl>
                                        <p:attrNameLst>
                                          <p:attrName>fillcolor</p:attrName>
                                        </p:attrNameLst>
                                      </p:cBhvr>
                                      <p:to>
                                        <a:srgbClr val="A94130"/>
                                      </p:to>
                                    </p:animClr>
                                    <p:set>
                                      <p:cBhvr>
                                        <p:cTn id="540" dur="500" fill="hold"/>
                                        <p:tgtEl>
                                          <p:spTgt spid="42"/>
                                        </p:tgtEl>
                                        <p:attrNameLst>
                                          <p:attrName>fill.type</p:attrName>
                                        </p:attrNameLst>
                                      </p:cBhvr>
                                      <p:to>
                                        <p:strVal val="solid"/>
                                      </p:to>
                                    </p:set>
                                    <p:set>
                                      <p:cBhvr>
                                        <p:cTn id="541" dur="500" fill="hold"/>
                                        <p:tgtEl>
                                          <p:spTgt spid="42"/>
                                        </p:tgtEl>
                                        <p:attrNameLst>
                                          <p:attrName>fill.on</p:attrName>
                                        </p:attrNameLst>
                                      </p:cBhvr>
                                      <p:to>
                                        <p:strVal val="true"/>
                                      </p:to>
                                    </p:set>
                                  </p:childTnLst>
                                </p:cTn>
                              </p:par>
                              <p:par>
                                <p:cTn id="542" presetID="1" presetClass="emph" presetSubtype="2" fill="hold" nodeType="withEffect">
                                  <p:stCondLst>
                                    <p:cond delay="0"/>
                                  </p:stCondLst>
                                  <p:childTnLst>
                                    <p:animClr clrSpc="rgb" dir="cw">
                                      <p:cBhvr>
                                        <p:cTn id="543" dur="500" fill="hold"/>
                                        <p:tgtEl>
                                          <p:spTgt spid="43"/>
                                        </p:tgtEl>
                                        <p:attrNameLst>
                                          <p:attrName>fillcolor</p:attrName>
                                        </p:attrNameLst>
                                      </p:cBhvr>
                                      <p:to>
                                        <a:srgbClr val="A94130"/>
                                      </p:to>
                                    </p:animClr>
                                    <p:set>
                                      <p:cBhvr>
                                        <p:cTn id="544" dur="500" fill="hold"/>
                                        <p:tgtEl>
                                          <p:spTgt spid="43"/>
                                        </p:tgtEl>
                                        <p:attrNameLst>
                                          <p:attrName>fill.type</p:attrName>
                                        </p:attrNameLst>
                                      </p:cBhvr>
                                      <p:to>
                                        <p:strVal val="solid"/>
                                      </p:to>
                                    </p:set>
                                    <p:set>
                                      <p:cBhvr>
                                        <p:cTn id="545" dur="500" fill="hold"/>
                                        <p:tgtEl>
                                          <p:spTgt spid="43"/>
                                        </p:tgtEl>
                                        <p:attrNameLst>
                                          <p:attrName>fill.on</p:attrName>
                                        </p:attrNameLst>
                                      </p:cBhvr>
                                      <p:to>
                                        <p:strVal val="true"/>
                                      </p:to>
                                    </p:set>
                                  </p:childTnLst>
                                </p:cTn>
                              </p:par>
                              <p:par>
                                <p:cTn id="546" presetID="1" presetClass="emph" presetSubtype="2" fill="hold" nodeType="withEffect">
                                  <p:stCondLst>
                                    <p:cond delay="0"/>
                                  </p:stCondLst>
                                  <p:childTnLst>
                                    <p:animClr clrSpc="rgb" dir="cw">
                                      <p:cBhvr>
                                        <p:cTn id="547" dur="500" fill="hold"/>
                                        <p:tgtEl>
                                          <p:spTgt spid="78"/>
                                        </p:tgtEl>
                                        <p:attrNameLst>
                                          <p:attrName>fillcolor</p:attrName>
                                        </p:attrNameLst>
                                      </p:cBhvr>
                                      <p:to>
                                        <a:srgbClr val="A94130"/>
                                      </p:to>
                                    </p:animClr>
                                    <p:set>
                                      <p:cBhvr>
                                        <p:cTn id="548" dur="500" fill="hold"/>
                                        <p:tgtEl>
                                          <p:spTgt spid="78"/>
                                        </p:tgtEl>
                                        <p:attrNameLst>
                                          <p:attrName>fill.type</p:attrName>
                                        </p:attrNameLst>
                                      </p:cBhvr>
                                      <p:to>
                                        <p:strVal val="solid"/>
                                      </p:to>
                                    </p:set>
                                    <p:set>
                                      <p:cBhvr>
                                        <p:cTn id="549" dur="500" fill="hold"/>
                                        <p:tgtEl>
                                          <p:spTgt spid="78"/>
                                        </p:tgtEl>
                                        <p:attrNameLst>
                                          <p:attrName>fill.on</p:attrName>
                                        </p:attrNameLst>
                                      </p:cBhvr>
                                      <p:to>
                                        <p:strVal val="true"/>
                                      </p:to>
                                    </p:set>
                                  </p:childTnLst>
                                </p:cTn>
                              </p:par>
                              <p:par>
                                <p:cTn id="550" presetID="1" presetClass="emph" presetSubtype="2" fill="hold" nodeType="withEffect">
                                  <p:stCondLst>
                                    <p:cond delay="0"/>
                                  </p:stCondLst>
                                  <p:childTnLst>
                                    <p:animClr clrSpc="rgb" dir="cw">
                                      <p:cBhvr>
                                        <p:cTn id="551" dur="500" fill="hold"/>
                                        <p:tgtEl>
                                          <p:spTgt spid="79"/>
                                        </p:tgtEl>
                                        <p:attrNameLst>
                                          <p:attrName>fillcolor</p:attrName>
                                        </p:attrNameLst>
                                      </p:cBhvr>
                                      <p:to>
                                        <a:srgbClr val="A94130"/>
                                      </p:to>
                                    </p:animClr>
                                    <p:set>
                                      <p:cBhvr>
                                        <p:cTn id="552" dur="500" fill="hold"/>
                                        <p:tgtEl>
                                          <p:spTgt spid="79"/>
                                        </p:tgtEl>
                                        <p:attrNameLst>
                                          <p:attrName>fill.type</p:attrName>
                                        </p:attrNameLst>
                                      </p:cBhvr>
                                      <p:to>
                                        <p:strVal val="solid"/>
                                      </p:to>
                                    </p:set>
                                    <p:set>
                                      <p:cBhvr>
                                        <p:cTn id="553" dur="500" fill="hold"/>
                                        <p:tgtEl>
                                          <p:spTgt spid="79"/>
                                        </p:tgtEl>
                                        <p:attrNameLst>
                                          <p:attrName>fill.on</p:attrName>
                                        </p:attrNameLst>
                                      </p:cBhvr>
                                      <p:to>
                                        <p:strVal val="true"/>
                                      </p:to>
                                    </p:set>
                                  </p:childTnLst>
                                </p:cTn>
                              </p:par>
                              <p:par>
                                <p:cTn id="554" presetID="1" presetClass="emph" presetSubtype="2" fill="hold" nodeType="withEffect">
                                  <p:stCondLst>
                                    <p:cond delay="0"/>
                                  </p:stCondLst>
                                  <p:childTnLst>
                                    <p:animClr clrSpc="rgb" dir="cw">
                                      <p:cBhvr>
                                        <p:cTn id="555" dur="500" fill="hold"/>
                                        <p:tgtEl>
                                          <p:spTgt spid="80"/>
                                        </p:tgtEl>
                                        <p:attrNameLst>
                                          <p:attrName>fillcolor</p:attrName>
                                        </p:attrNameLst>
                                      </p:cBhvr>
                                      <p:to>
                                        <a:srgbClr val="A94130"/>
                                      </p:to>
                                    </p:animClr>
                                    <p:set>
                                      <p:cBhvr>
                                        <p:cTn id="556" dur="500" fill="hold"/>
                                        <p:tgtEl>
                                          <p:spTgt spid="80"/>
                                        </p:tgtEl>
                                        <p:attrNameLst>
                                          <p:attrName>fill.type</p:attrName>
                                        </p:attrNameLst>
                                      </p:cBhvr>
                                      <p:to>
                                        <p:strVal val="solid"/>
                                      </p:to>
                                    </p:set>
                                    <p:set>
                                      <p:cBhvr>
                                        <p:cTn id="557" dur="500" fill="hold"/>
                                        <p:tgtEl>
                                          <p:spTgt spid="80"/>
                                        </p:tgtEl>
                                        <p:attrNameLst>
                                          <p:attrName>fill.on</p:attrName>
                                        </p:attrNameLst>
                                      </p:cBhvr>
                                      <p:to>
                                        <p:strVal val="true"/>
                                      </p:to>
                                    </p:set>
                                  </p:childTnLst>
                                </p:cTn>
                              </p:par>
                              <p:par>
                                <p:cTn id="558" presetID="1" presetClass="emph" presetSubtype="2" fill="hold" nodeType="withEffect">
                                  <p:stCondLst>
                                    <p:cond delay="0"/>
                                  </p:stCondLst>
                                  <p:childTnLst>
                                    <p:animClr clrSpc="rgb" dir="cw">
                                      <p:cBhvr>
                                        <p:cTn id="559" dur="500" fill="hold"/>
                                        <p:tgtEl>
                                          <p:spTgt spid="81"/>
                                        </p:tgtEl>
                                        <p:attrNameLst>
                                          <p:attrName>fillcolor</p:attrName>
                                        </p:attrNameLst>
                                      </p:cBhvr>
                                      <p:to>
                                        <a:srgbClr val="A94130"/>
                                      </p:to>
                                    </p:animClr>
                                    <p:set>
                                      <p:cBhvr>
                                        <p:cTn id="560" dur="500" fill="hold"/>
                                        <p:tgtEl>
                                          <p:spTgt spid="81"/>
                                        </p:tgtEl>
                                        <p:attrNameLst>
                                          <p:attrName>fill.type</p:attrName>
                                        </p:attrNameLst>
                                      </p:cBhvr>
                                      <p:to>
                                        <p:strVal val="solid"/>
                                      </p:to>
                                    </p:set>
                                    <p:set>
                                      <p:cBhvr>
                                        <p:cTn id="561" dur="500" fill="hold"/>
                                        <p:tgtEl>
                                          <p:spTgt spid="81"/>
                                        </p:tgtEl>
                                        <p:attrNameLst>
                                          <p:attrName>fill.on</p:attrName>
                                        </p:attrNameLst>
                                      </p:cBhvr>
                                      <p:to>
                                        <p:strVal val="true"/>
                                      </p:to>
                                    </p:set>
                                  </p:childTnLst>
                                </p:cTn>
                              </p:par>
                              <p:par>
                                <p:cTn id="562" presetID="1" presetClass="emph" presetSubtype="2" fill="hold" nodeType="withEffect">
                                  <p:stCondLst>
                                    <p:cond delay="0"/>
                                  </p:stCondLst>
                                  <p:childTnLst>
                                    <p:animClr clrSpc="rgb" dir="cw">
                                      <p:cBhvr>
                                        <p:cTn id="563" dur="500" fill="hold"/>
                                        <p:tgtEl>
                                          <p:spTgt spid="105"/>
                                        </p:tgtEl>
                                        <p:attrNameLst>
                                          <p:attrName>fillcolor</p:attrName>
                                        </p:attrNameLst>
                                      </p:cBhvr>
                                      <p:to>
                                        <a:srgbClr val="A94130"/>
                                      </p:to>
                                    </p:animClr>
                                    <p:set>
                                      <p:cBhvr>
                                        <p:cTn id="564" dur="500" fill="hold"/>
                                        <p:tgtEl>
                                          <p:spTgt spid="105"/>
                                        </p:tgtEl>
                                        <p:attrNameLst>
                                          <p:attrName>fill.type</p:attrName>
                                        </p:attrNameLst>
                                      </p:cBhvr>
                                      <p:to>
                                        <p:strVal val="solid"/>
                                      </p:to>
                                    </p:set>
                                    <p:set>
                                      <p:cBhvr>
                                        <p:cTn id="565" dur="500" fill="hold"/>
                                        <p:tgtEl>
                                          <p:spTgt spid="105"/>
                                        </p:tgtEl>
                                        <p:attrNameLst>
                                          <p:attrName>fill.on</p:attrName>
                                        </p:attrNameLst>
                                      </p:cBhvr>
                                      <p:to>
                                        <p:strVal val="true"/>
                                      </p:to>
                                    </p:set>
                                  </p:childTnLst>
                                </p:cTn>
                              </p:par>
                              <p:par>
                                <p:cTn id="566" presetID="1" presetClass="emph" presetSubtype="2" fill="hold" nodeType="withEffect">
                                  <p:stCondLst>
                                    <p:cond delay="0"/>
                                  </p:stCondLst>
                                  <p:childTnLst>
                                    <p:animClr clrSpc="rgb" dir="cw">
                                      <p:cBhvr>
                                        <p:cTn id="567" dur="500" fill="hold"/>
                                        <p:tgtEl>
                                          <p:spTgt spid="106"/>
                                        </p:tgtEl>
                                        <p:attrNameLst>
                                          <p:attrName>fillcolor</p:attrName>
                                        </p:attrNameLst>
                                      </p:cBhvr>
                                      <p:to>
                                        <a:srgbClr val="A94130"/>
                                      </p:to>
                                    </p:animClr>
                                    <p:set>
                                      <p:cBhvr>
                                        <p:cTn id="568" dur="500" fill="hold"/>
                                        <p:tgtEl>
                                          <p:spTgt spid="106"/>
                                        </p:tgtEl>
                                        <p:attrNameLst>
                                          <p:attrName>fill.type</p:attrName>
                                        </p:attrNameLst>
                                      </p:cBhvr>
                                      <p:to>
                                        <p:strVal val="solid"/>
                                      </p:to>
                                    </p:set>
                                    <p:set>
                                      <p:cBhvr>
                                        <p:cTn id="569" dur="500" fill="hold"/>
                                        <p:tgtEl>
                                          <p:spTgt spid="106"/>
                                        </p:tgtEl>
                                        <p:attrNameLst>
                                          <p:attrName>fill.on</p:attrName>
                                        </p:attrNameLst>
                                      </p:cBhvr>
                                      <p:to>
                                        <p:strVal val="true"/>
                                      </p:to>
                                    </p:set>
                                  </p:childTnLst>
                                </p:cTn>
                              </p:par>
                              <p:par>
                                <p:cTn id="570" presetID="1" presetClass="emph" presetSubtype="2" fill="hold" nodeType="withEffect">
                                  <p:stCondLst>
                                    <p:cond delay="0"/>
                                  </p:stCondLst>
                                  <p:childTnLst>
                                    <p:animClr clrSpc="rgb" dir="cw">
                                      <p:cBhvr>
                                        <p:cTn id="571" dur="500" fill="hold"/>
                                        <p:tgtEl>
                                          <p:spTgt spid="107"/>
                                        </p:tgtEl>
                                        <p:attrNameLst>
                                          <p:attrName>fillcolor</p:attrName>
                                        </p:attrNameLst>
                                      </p:cBhvr>
                                      <p:to>
                                        <a:srgbClr val="A94130"/>
                                      </p:to>
                                    </p:animClr>
                                    <p:set>
                                      <p:cBhvr>
                                        <p:cTn id="572" dur="500" fill="hold"/>
                                        <p:tgtEl>
                                          <p:spTgt spid="107"/>
                                        </p:tgtEl>
                                        <p:attrNameLst>
                                          <p:attrName>fill.type</p:attrName>
                                        </p:attrNameLst>
                                      </p:cBhvr>
                                      <p:to>
                                        <p:strVal val="solid"/>
                                      </p:to>
                                    </p:set>
                                    <p:set>
                                      <p:cBhvr>
                                        <p:cTn id="573" dur="500" fill="hold"/>
                                        <p:tgtEl>
                                          <p:spTgt spid="107"/>
                                        </p:tgtEl>
                                        <p:attrNameLst>
                                          <p:attrName>fill.on</p:attrName>
                                        </p:attrNameLst>
                                      </p:cBhvr>
                                      <p:to>
                                        <p:strVal val="true"/>
                                      </p:to>
                                    </p:set>
                                  </p:childTnLst>
                                </p:cTn>
                              </p:par>
                              <p:par>
                                <p:cTn id="574" presetID="1" presetClass="emph" presetSubtype="2" fill="hold" nodeType="withEffect">
                                  <p:stCondLst>
                                    <p:cond delay="0"/>
                                  </p:stCondLst>
                                  <p:childTnLst>
                                    <p:animClr clrSpc="rgb" dir="cw">
                                      <p:cBhvr>
                                        <p:cTn id="575" dur="500" fill="hold"/>
                                        <p:tgtEl>
                                          <p:spTgt spid="108"/>
                                        </p:tgtEl>
                                        <p:attrNameLst>
                                          <p:attrName>fillcolor</p:attrName>
                                        </p:attrNameLst>
                                      </p:cBhvr>
                                      <p:to>
                                        <a:srgbClr val="A94130"/>
                                      </p:to>
                                    </p:animClr>
                                    <p:set>
                                      <p:cBhvr>
                                        <p:cTn id="576" dur="500" fill="hold"/>
                                        <p:tgtEl>
                                          <p:spTgt spid="108"/>
                                        </p:tgtEl>
                                        <p:attrNameLst>
                                          <p:attrName>fill.type</p:attrName>
                                        </p:attrNameLst>
                                      </p:cBhvr>
                                      <p:to>
                                        <p:strVal val="solid"/>
                                      </p:to>
                                    </p:set>
                                    <p:set>
                                      <p:cBhvr>
                                        <p:cTn id="577" dur="500" fill="hold"/>
                                        <p:tgtEl>
                                          <p:spTgt spid="108"/>
                                        </p:tgtEl>
                                        <p:attrNameLst>
                                          <p:attrName>fill.on</p:attrName>
                                        </p:attrNameLst>
                                      </p:cBhvr>
                                      <p:to>
                                        <p:strVal val="true"/>
                                      </p:to>
                                    </p:set>
                                  </p:childTnLst>
                                </p:cTn>
                              </p:par>
                              <p:par>
                                <p:cTn id="578" presetID="1" presetClass="emph" presetSubtype="2" fill="hold" nodeType="withEffect">
                                  <p:stCondLst>
                                    <p:cond delay="0"/>
                                  </p:stCondLst>
                                  <p:childTnLst>
                                    <p:animClr clrSpc="rgb" dir="cw">
                                      <p:cBhvr>
                                        <p:cTn id="579" dur="500" fill="hold"/>
                                        <p:tgtEl>
                                          <p:spTgt spid="135"/>
                                        </p:tgtEl>
                                        <p:attrNameLst>
                                          <p:attrName>fillcolor</p:attrName>
                                        </p:attrNameLst>
                                      </p:cBhvr>
                                      <p:to>
                                        <a:srgbClr val="A94130"/>
                                      </p:to>
                                    </p:animClr>
                                    <p:set>
                                      <p:cBhvr>
                                        <p:cTn id="580" dur="500" fill="hold"/>
                                        <p:tgtEl>
                                          <p:spTgt spid="135"/>
                                        </p:tgtEl>
                                        <p:attrNameLst>
                                          <p:attrName>fill.type</p:attrName>
                                        </p:attrNameLst>
                                      </p:cBhvr>
                                      <p:to>
                                        <p:strVal val="solid"/>
                                      </p:to>
                                    </p:set>
                                    <p:set>
                                      <p:cBhvr>
                                        <p:cTn id="581" dur="500" fill="hold"/>
                                        <p:tgtEl>
                                          <p:spTgt spid="135"/>
                                        </p:tgtEl>
                                        <p:attrNameLst>
                                          <p:attrName>fill.on</p:attrName>
                                        </p:attrNameLst>
                                      </p:cBhvr>
                                      <p:to>
                                        <p:strVal val="true"/>
                                      </p:to>
                                    </p:set>
                                  </p:childTnLst>
                                </p:cTn>
                              </p:par>
                              <p:par>
                                <p:cTn id="582" presetID="1" presetClass="emph" presetSubtype="2" fill="hold" nodeType="withEffect">
                                  <p:stCondLst>
                                    <p:cond delay="0"/>
                                  </p:stCondLst>
                                  <p:childTnLst>
                                    <p:animClr clrSpc="rgb" dir="cw">
                                      <p:cBhvr>
                                        <p:cTn id="583" dur="500" fill="hold"/>
                                        <p:tgtEl>
                                          <p:spTgt spid="136"/>
                                        </p:tgtEl>
                                        <p:attrNameLst>
                                          <p:attrName>fillcolor</p:attrName>
                                        </p:attrNameLst>
                                      </p:cBhvr>
                                      <p:to>
                                        <a:srgbClr val="A94130"/>
                                      </p:to>
                                    </p:animClr>
                                    <p:set>
                                      <p:cBhvr>
                                        <p:cTn id="584" dur="500" fill="hold"/>
                                        <p:tgtEl>
                                          <p:spTgt spid="136"/>
                                        </p:tgtEl>
                                        <p:attrNameLst>
                                          <p:attrName>fill.type</p:attrName>
                                        </p:attrNameLst>
                                      </p:cBhvr>
                                      <p:to>
                                        <p:strVal val="solid"/>
                                      </p:to>
                                    </p:set>
                                    <p:set>
                                      <p:cBhvr>
                                        <p:cTn id="585" dur="500" fill="hold"/>
                                        <p:tgtEl>
                                          <p:spTgt spid="136"/>
                                        </p:tgtEl>
                                        <p:attrNameLst>
                                          <p:attrName>fill.on</p:attrName>
                                        </p:attrNameLst>
                                      </p:cBhvr>
                                      <p:to>
                                        <p:strVal val="true"/>
                                      </p:to>
                                    </p:set>
                                  </p:childTnLst>
                                </p:cTn>
                              </p:par>
                              <p:par>
                                <p:cTn id="586" presetID="1" presetClass="emph" presetSubtype="2" fill="hold" nodeType="withEffect">
                                  <p:stCondLst>
                                    <p:cond delay="0"/>
                                  </p:stCondLst>
                                  <p:childTnLst>
                                    <p:animClr clrSpc="rgb" dir="cw">
                                      <p:cBhvr>
                                        <p:cTn id="587" dur="500" fill="hold"/>
                                        <p:tgtEl>
                                          <p:spTgt spid="137"/>
                                        </p:tgtEl>
                                        <p:attrNameLst>
                                          <p:attrName>fillcolor</p:attrName>
                                        </p:attrNameLst>
                                      </p:cBhvr>
                                      <p:to>
                                        <a:srgbClr val="A94130"/>
                                      </p:to>
                                    </p:animClr>
                                    <p:set>
                                      <p:cBhvr>
                                        <p:cTn id="588" dur="500" fill="hold"/>
                                        <p:tgtEl>
                                          <p:spTgt spid="137"/>
                                        </p:tgtEl>
                                        <p:attrNameLst>
                                          <p:attrName>fill.type</p:attrName>
                                        </p:attrNameLst>
                                      </p:cBhvr>
                                      <p:to>
                                        <p:strVal val="solid"/>
                                      </p:to>
                                    </p:set>
                                    <p:set>
                                      <p:cBhvr>
                                        <p:cTn id="589" dur="500" fill="hold"/>
                                        <p:tgtEl>
                                          <p:spTgt spid="137"/>
                                        </p:tgtEl>
                                        <p:attrNameLst>
                                          <p:attrName>fill.on</p:attrName>
                                        </p:attrNameLst>
                                      </p:cBhvr>
                                      <p:to>
                                        <p:strVal val="true"/>
                                      </p:to>
                                    </p:set>
                                  </p:childTnLst>
                                </p:cTn>
                              </p:par>
                              <p:par>
                                <p:cTn id="590" presetID="1" presetClass="emph" presetSubtype="2" fill="hold" nodeType="withEffect">
                                  <p:stCondLst>
                                    <p:cond delay="0"/>
                                  </p:stCondLst>
                                  <p:childTnLst>
                                    <p:animClr clrSpc="rgb" dir="cw">
                                      <p:cBhvr>
                                        <p:cTn id="591" dur="500" fill="hold"/>
                                        <p:tgtEl>
                                          <p:spTgt spid="138"/>
                                        </p:tgtEl>
                                        <p:attrNameLst>
                                          <p:attrName>fillcolor</p:attrName>
                                        </p:attrNameLst>
                                      </p:cBhvr>
                                      <p:to>
                                        <a:srgbClr val="A94130"/>
                                      </p:to>
                                    </p:animClr>
                                    <p:set>
                                      <p:cBhvr>
                                        <p:cTn id="592" dur="500" fill="hold"/>
                                        <p:tgtEl>
                                          <p:spTgt spid="138"/>
                                        </p:tgtEl>
                                        <p:attrNameLst>
                                          <p:attrName>fill.type</p:attrName>
                                        </p:attrNameLst>
                                      </p:cBhvr>
                                      <p:to>
                                        <p:strVal val="solid"/>
                                      </p:to>
                                    </p:set>
                                    <p:set>
                                      <p:cBhvr>
                                        <p:cTn id="593" dur="500" fill="hold"/>
                                        <p:tgtEl>
                                          <p:spTgt spid="138"/>
                                        </p:tgtEl>
                                        <p:attrNameLst>
                                          <p:attrName>fill.on</p:attrName>
                                        </p:attrNameLst>
                                      </p:cBhvr>
                                      <p:to>
                                        <p:strVal val="true"/>
                                      </p:to>
                                    </p:set>
                                  </p:childTnLst>
                                </p:cTn>
                              </p:par>
                              <p:par>
                                <p:cTn id="594" presetID="1" presetClass="emph" presetSubtype="2" fill="hold" nodeType="withEffect">
                                  <p:stCondLst>
                                    <p:cond delay="0"/>
                                  </p:stCondLst>
                                  <p:childTnLst>
                                    <p:animClr clrSpc="rgb" dir="cw">
                                      <p:cBhvr>
                                        <p:cTn id="595" dur="500" fill="hold"/>
                                        <p:tgtEl>
                                          <p:spTgt spid="159"/>
                                        </p:tgtEl>
                                        <p:attrNameLst>
                                          <p:attrName>fillcolor</p:attrName>
                                        </p:attrNameLst>
                                      </p:cBhvr>
                                      <p:to>
                                        <a:srgbClr val="A94130"/>
                                      </p:to>
                                    </p:animClr>
                                    <p:set>
                                      <p:cBhvr>
                                        <p:cTn id="596" dur="500" fill="hold"/>
                                        <p:tgtEl>
                                          <p:spTgt spid="159"/>
                                        </p:tgtEl>
                                        <p:attrNameLst>
                                          <p:attrName>fill.type</p:attrName>
                                        </p:attrNameLst>
                                      </p:cBhvr>
                                      <p:to>
                                        <p:strVal val="solid"/>
                                      </p:to>
                                    </p:set>
                                    <p:set>
                                      <p:cBhvr>
                                        <p:cTn id="597" dur="500" fill="hold"/>
                                        <p:tgtEl>
                                          <p:spTgt spid="159"/>
                                        </p:tgtEl>
                                        <p:attrNameLst>
                                          <p:attrName>fill.on</p:attrName>
                                        </p:attrNameLst>
                                      </p:cBhvr>
                                      <p:to>
                                        <p:strVal val="true"/>
                                      </p:to>
                                    </p:set>
                                  </p:childTnLst>
                                </p:cTn>
                              </p:par>
                              <p:par>
                                <p:cTn id="598" presetID="1" presetClass="emph" presetSubtype="2" fill="hold" nodeType="withEffect">
                                  <p:stCondLst>
                                    <p:cond delay="0"/>
                                  </p:stCondLst>
                                  <p:childTnLst>
                                    <p:animClr clrSpc="rgb" dir="cw">
                                      <p:cBhvr>
                                        <p:cTn id="599" dur="500" fill="hold"/>
                                        <p:tgtEl>
                                          <p:spTgt spid="160"/>
                                        </p:tgtEl>
                                        <p:attrNameLst>
                                          <p:attrName>fillcolor</p:attrName>
                                        </p:attrNameLst>
                                      </p:cBhvr>
                                      <p:to>
                                        <a:srgbClr val="A94130"/>
                                      </p:to>
                                    </p:animClr>
                                    <p:set>
                                      <p:cBhvr>
                                        <p:cTn id="600" dur="500" fill="hold"/>
                                        <p:tgtEl>
                                          <p:spTgt spid="160"/>
                                        </p:tgtEl>
                                        <p:attrNameLst>
                                          <p:attrName>fill.type</p:attrName>
                                        </p:attrNameLst>
                                      </p:cBhvr>
                                      <p:to>
                                        <p:strVal val="solid"/>
                                      </p:to>
                                    </p:set>
                                    <p:set>
                                      <p:cBhvr>
                                        <p:cTn id="601" dur="500" fill="hold"/>
                                        <p:tgtEl>
                                          <p:spTgt spid="160"/>
                                        </p:tgtEl>
                                        <p:attrNameLst>
                                          <p:attrName>fill.on</p:attrName>
                                        </p:attrNameLst>
                                      </p:cBhvr>
                                      <p:to>
                                        <p:strVal val="true"/>
                                      </p:to>
                                    </p:set>
                                  </p:childTnLst>
                                </p:cTn>
                              </p:par>
                              <p:par>
                                <p:cTn id="602" presetID="1" presetClass="emph" presetSubtype="2" fill="hold" nodeType="withEffect">
                                  <p:stCondLst>
                                    <p:cond delay="0"/>
                                  </p:stCondLst>
                                  <p:childTnLst>
                                    <p:animClr clrSpc="rgb" dir="cw">
                                      <p:cBhvr>
                                        <p:cTn id="603" dur="500" fill="hold"/>
                                        <p:tgtEl>
                                          <p:spTgt spid="161"/>
                                        </p:tgtEl>
                                        <p:attrNameLst>
                                          <p:attrName>fillcolor</p:attrName>
                                        </p:attrNameLst>
                                      </p:cBhvr>
                                      <p:to>
                                        <a:srgbClr val="A94130"/>
                                      </p:to>
                                    </p:animClr>
                                    <p:set>
                                      <p:cBhvr>
                                        <p:cTn id="604" dur="500" fill="hold"/>
                                        <p:tgtEl>
                                          <p:spTgt spid="161"/>
                                        </p:tgtEl>
                                        <p:attrNameLst>
                                          <p:attrName>fill.type</p:attrName>
                                        </p:attrNameLst>
                                      </p:cBhvr>
                                      <p:to>
                                        <p:strVal val="solid"/>
                                      </p:to>
                                    </p:set>
                                    <p:set>
                                      <p:cBhvr>
                                        <p:cTn id="605" dur="500" fill="hold"/>
                                        <p:tgtEl>
                                          <p:spTgt spid="161"/>
                                        </p:tgtEl>
                                        <p:attrNameLst>
                                          <p:attrName>fill.on</p:attrName>
                                        </p:attrNameLst>
                                      </p:cBhvr>
                                      <p:to>
                                        <p:strVal val="true"/>
                                      </p:to>
                                    </p:set>
                                  </p:childTnLst>
                                </p:cTn>
                              </p:par>
                              <p:par>
                                <p:cTn id="606" presetID="1" presetClass="emph" presetSubtype="2" fill="hold" nodeType="withEffect">
                                  <p:stCondLst>
                                    <p:cond delay="0"/>
                                  </p:stCondLst>
                                  <p:childTnLst>
                                    <p:animClr clrSpc="rgb" dir="cw">
                                      <p:cBhvr>
                                        <p:cTn id="607" dur="500" fill="hold"/>
                                        <p:tgtEl>
                                          <p:spTgt spid="162"/>
                                        </p:tgtEl>
                                        <p:attrNameLst>
                                          <p:attrName>fillcolor</p:attrName>
                                        </p:attrNameLst>
                                      </p:cBhvr>
                                      <p:to>
                                        <a:srgbClr val="A94130"/>
                                      </p:to>
                                    </p:animClr>
                                    <p:set>
                                      <p:cBhvr>
                                        <p:cTn id="608" dur="500" fill="hold"/>
                                        <p:tgtEl>
                                          <p:spTgt spid="162"/>
                                        </p:tgtEl>
                                        <p:attrNameLst>
                                          <p:attrName>fill.type</p:attrName>
                                        </p:attrNameLst>
                                      </p:cBhvr>
                                      <p:to>
                                        <p:strVal val="solid"/>
                                      </p:to>
                                    </p:set>
                                    <p:set>
                                      <p:cBhvr>
                                        <p:cTn id="609" dur="500" fill="hold"/>
                                        <p:tgtEl>
                                          <p:spTgt spid="162"/>
                                        </p:tgtEl>
                                        <p:attrNameLst>
                                          <p:attrName>fill.on</p:attrName>
                                        </p:attrNameLst>
                                      </p:cBhvr>
                                      <p:to>
                                        <p:strVal val="true"/>
                                      </p:to>
                                    </p:set>
                                  </p:childTnLst>
                                </p:cTn>
                              </p:par>
                              <p:par>
                                <p:cTn id="610" presetID="1" presetClass="emph" presetSubtype="2" fill="hold" nodeType="withEffect">
                                  <p:stCondLst>
                                    <p:cond delay="0"/>
                                  </p:stCondLst>
                                  <p:childTnLst>
                                    <p:animClr clrSpc="rgb" dir="cw">
                                      <p:cBhvr>
                                        <p:cTn id="611" dur="500" fill="hold"/>
                                        <p:tgtEl>
                                          <p:spTgt spid="70"/>
                                        </p:tgtEl>
                                        <p:attrNameLst>
                                          <p:attrName>fillcolor</p:attrName>
                                        </p:attrNameLst>
                                      </p:cBhvr>
                                      <p:to>
                                        <a:srgbClr val="00B050"/>
                                      </p:to>
                                    </p:animClr>
                                    <p:set>
                                      <p:cBhvr>
                                        <p:cTn id="612" dur="500" fill="hold"/>
                                        <p:tgtEl>
                                          <p:spTgt spid="70"/>
                                        </p:tgtEl>
                                        <p:attrNameLst>
                                          <p:attrName>fill.type</p:attrName>
                                        </p:attrNameLst>
                                      </p:cBhvr>
                                      <p:to>
                                        <p:strVal val="solid"/>
                                      </p:to>
                                    </p:set>
                                    <p:set>
                                      <p:cBhvr>
                                        <p:cTn id="613" dur="500" fill="hold"/>
                                        <p:tgtEl>
                                          <p:spTgt spid="70"/>
                                        </p:tgtEl>
                                        <p:attrNameLst>
                                          <p:attrName>fill.on</p:attrName>
                                        </p:attrNameLst>
                                      </p:cBhvr>
                                      <p:to>
                                        <p:strVal val="true"/>
                                      </p:to>
                                    </p:set>
                                  </p:childTnLst>
                                </p:cTn>
                              </p:par>
                              <p:par>
                                <p:cTn id="614" presetID="1" presetClass="emph" presetSubtype="2" fill="hold" nodeType="withEffect">
                                  <p:stCondLst>
                                    <p:cond delay="0"/>
                                  </p:stCondLst>
                                  <p:childTnLst>
                                    <p:animClr clrSpc="rgb" dir="cw">
                                      <p:cBhvr>
                                        <p:cTn id="615" dur="500" fill="hold"/>
                                        <p:tgtEl>
                                          <p:spTgt spid="71"/>
                                        </p:tgtEl>
                                        <p:attrNameLst>
                                          <p:attrName>fillcolor</p:attrName>
                                        </p:attrNameLst>
                                      </p:cBhvr>
                                      <p:to>
                                        <a:srgbClr val="00B050"/>
                                      </p:to>
                                    </p:animClr>
                                    <p:set>
                                      <p:cBhvr>
                                        <p:cTn id="616" dur="500" fill="hold"/>
                                        <p:tgtEl>
                                          <p:spTgt spid="71"/>
                                        </p:tgtEl>
                                        <p:attrNameLst>
                                          <p:attrName>fill.type</p:attrName>
                                        </p:attrNameLst>
                                      </p:cBhvr>
                                      <p:to>
                                        <p:strVal val="solid"/>
                                      </p:to>
                                    </p:set>
                                    <p:set>
                                      <p:cBhvr>
                                        <p:cTn id="617" dur="500" fill="hold"/>
                                        <p:tgtEl>
                                          <p:spTgt spid="71"/>
                                        </p:tgtEl>
                                        <p:attrNameLst>
                                          <p:attrName>fill.on</p:attrName>
                                        </p:attrNameLst>
                                      </p:cBhvr>
                                      <p:to>
                                        <p:strVal val="true"/>
                                      </p:to>
                                    </p:set>
                                  </p:childTnLst>
                                </p:cTn>
                              </p:par>
                              <p:par>
                                <p:cTn id="618" presetID="1" presetClass="emph" presetSubtype="2" fill="hold" nodeType="withEffect">
                                  <p:stCondLst>
                                    <p:cond delay="0"/>
                                  </p:stCondLst>
                                  <p:childTnLst>
                                    <p:animClr clrSpc="rgb" dir="cw">
                                      <p:cBhvr>
                                        <p:cTn id="619" dur="500" fill="hold"/>
                                        <p:tgtEl>
                                          <p:spTgt spid="72"/>
                                        </p:tgtEl>
                                        <p:attrNameLst>
                                          <p:attrName>fillcolor</p:attrName>
                                        </p:attrNameLst>
                                      </p:cBhvr>
                                      <p:to>
                                        <a:srgbClr val="00B050"/>
                                      </p:to>
                                    </p:animClr>
                                    <p:set>
                                      <p:cBhvr>
                                        <p:cTn id="620" dur="500" fill="hold"/>
                                        <p:tgtEl>
                                          <p:spTgt spid="72"/>
                                        </p:tgtEl>
                                        <p:attrNameLst>
                                          <p:attrName>fill.type</p:attrName>
                                        </p:attrNameLst>
                                      </p:cBhvr>
                                      <p:to>
                                        <p:strVal val="solid"/>
                                      </p:to>
                                    </p:set>
                                    <p:set>
                                      <p:cBhvr>
                                        <p:cTn id="621" dur="500" fill="hold"/>
                                        <p:tgtEl>
                                          <p:spTgt spid="72"/>
                                        </p:tgtEl>
                                        <p:attrNameLst>
                                          <p:attrName>fill.on</p:attrName>
                                        </p:attrNameLst>
                                      </p:cBhvr>
                                      <p:to>
                                        <p:strVal val="true"/>
                                      </p:to>
                                    </p:set>
                                  </p:childTnLst>
                                </p:cTn>
                              </p:par>
                              <p:par>
                                <p:cTn id="622" presetID="1" presetClass="emph" presetSubtype="2" fill="hold" nodeType="withEffect">
                                  <p:stCondLst>
                                    <p:cond delay="0"/>
                                  </p:stCondLst>
                                  <p:childTnLst>
                                    <p:animClr clrSpc="rgb" dir="cw">
                                      <p:cBhvr>
                                        <p:cTn id="623" dur="500" fill="hold"/>
                                        <p:tgtEl>
                                          <p:spTgt spid="73"/>
                                        </p:tgtEl>
                                        <p:attrNameLst>
                                          <p:attrName>fillcolor</p:attrName>
                                        </p:attrNameLst>
                                      </p:cBhvr>
                                      <p:to>
                                        <a:srgbClr val="00B050"/>
                                      </p:to>
                                    </p:animClr>
                                    <p:set>
                                      <p:cBhvr>
                                        <p:cTn id="624" dur="500" fill="hold"/>
                                        <p:tgtEl>
                                          <p:spTgt spid="73"/>
                                        </p:tgtEl>
                                        <p:attrNameLst>
                                          <p:attrName>fill.type</p:attrName>
                                        </p:attrNameLst>
                                      </p:cBhvr>
                                      <p:to>
                                        <p:strVal val="solid"/>
                                      </p:to>
                                    </p:set>
                                    <p:set>
                                      <p:cBhvr>
                                        <p:cTn id="625" dur="500" fill="hold"/>
                                        <p:tgtEl>
                                          <p:spTgt spid="73"/>
                                        </p:tgtEl>
                                        <p:attrNameLst>
                                          <p:attrName>fill.on</p:attrName>
                                        </p:attrNameLst>
                                      </p:cBhvr>
                                      <p:to>
                                        <p:strVal val="true"/>
                                      </p:to>
                                    </p:set>
                                  </p:childTnLst>
                                </p:cTn>
                              </p:par>
                              <p:par>
                                <p:cTn id="626" presetID="1" presetClass="emph" presetSubtype="2" fill="hold" nodeType="withEffect">
                                  <p:stCondLst>
                                    <p:cond delay="0"/>
                                  </p:stCondLst>
                                  <p:childTnLst>
                                    <p:animClr clrSpc="rgb" dir="cw">
                                      <p:cBhvr>
                                        <p:cTn id="627" dur="500" fill="hold"/>
                                        <p:tgtEl>
                                          <p:spTgt spid="74"/>
                                        </p:tgtEl>
                                        <p:attrNameLst>
                                          <p:attrName>fillcolor</p:attrName>
                                        </p:attrNameLst>
                                      </p:cBhvr>
                                      <p:to>
                                        <a:srgbClr val="00B050"/>
                                      </p:to>
                                    </p:animClr>
                                    <p:set>
                                      <p:cBhvr>
                                        <p:cTn id="628" dur="500" fill="hold"/>
                                        <p:tgtEl>
                                          <p:spTgt spid="74"/>
                                        </p:tgtEl>
                                        <p:attrNameLst>
                                          <p:attrName>fill.type</p:attrName>
                                        </p:attrNameLst>
                                      </p:cBhvr>
                                      <p:to>
                                        <p:strVal val="solid"/>
                                      </p:to>
                                    </p:set>
                                    <p:set>
                                      <p:cBhvr>
                                        <p:cTn id="629" dur="500" fill="hold"/>
                                        <p:tgtEl>
                                          <p:spTgt spid="74"/>
                                        </p:tgtEl>
                                        <p:attrNameLst>
                                          <p:attrName>fill.on</p:attrName>
                                        </p:attrNameLst>
                                      </p:cBhvr>
                                      <p:to>
                                        <p:strVal val="true"/>
                                      </p:to>
                                    </p:set>
                                  </p:childTnLst>
                                </p:cTn>
                              </p:par>
                              <p:par>
                                <p:cTn id="630" presetID="1" presetClass="emph" presetSubtype="2" fill="hold" nodeType="withEffect">
                                  <p:stCondLst>
                                    <p:cond delay="0"/>
                                  </p:stCondLst>
                                  <p:childTnLst>
                                    <p:animClr clrSpc="rgb" dir="cw">
                                      <p:cBhvr>
                                        <p:cTn id="631" dur="500" fill="hold"/>
                                        <p:tgtEl>
                                          <p:spTgt spid="144"/>
                                        </p:tgtEl>
                                        <p:attrNameLst>
                                          <p:attrName>fillcolor</p:attrName>
                                        </p:attrNameLst>
                                      </p:cBhvr>
                                      <p:to>
                                        <a:srgbClr val="00B050"/>
                                      </p:to>
                                    </p:animClr>
                                    <p:set>
                                      <p:cBhvr>
                                        <p:cTn id="632" dur="500" fill="hold"/>
                                        <p:tgtEl>
                                          <p:spTgt spid="144"/>
                                        </p:tgtEl>
                                        <p:attrNameLst>
                                          <p:attrName>fill.type</p:attrName>
                                        </p:attrNameLst>
                                      </p:cBhvr>
                                      <p:to>
                                        <p:strVal val="solid"/>
                                      </p:to>
                                    </p:set>
                                    <p:set>
                                      <p:cBhvr>
                                        <p:cTn id="633" dur="500" fill="hold"/>
                                        <p:tgtEl>
                                          <p:spTgt spid="144"/>
                                        </p:tgtEl>
                                        <p:attrNameLst>
                                          <p:attrName>fill.on</p:attrName>
                                        </p:attrNameLst>
                                      </p:cBhvr>
                                      <p:to>
                                        <p:strVal val="true"/>
                                      </p:to>
                                    </p:set>
                                  </p:childTnLst>
                                </p:cTn>
                              </p:par>
                              <p:par>
                                <p:cTn id="634" presetID="1" presetClass="emph" presetSubtype="2" fill="hold" nodeType="withEffect">
                                  <p:stCondLst>
                                    <p:cond delay="0"/>
                                  </p:stCondLst>
                                  <p:childTnLst>
                                    <p:animClr clrSpc="rgb" dir="cw">
                                      <p:cBhvr>
                                        <p:cTn id="635" dur="500" fill="hold"/>
                                        <p:tgtEl>
                                          <p:spTgt spid="145"/>
                                        </p:tgtEl>
                                        <p:attrNameLst>
                                          <p:attrName>fillcolor</p:attrName>
                                        </p:attrNameLst>
                                      </p:cBhvr>
                                      <p:to>
                                        <a:srgbClr val="00B050"/>
                                      </p:to>
                                    </p:animClr>
                                    <p:set>
                                      <p:cBhvr>
                                        <p:cTn id="636" dur="500" fill="hold"/>
                                        <p:tgtEl>
                                          <p:spTgt spid="145"/>
                                        </p:tgtEl>
                                        <p:attrNameLst>
                                          <p:attrName>fill.type</p:attrName>
                                        </p:attrNameLst>
                                      </p:cBhvr>
                                      <p:to>
                                        <p:strVal val="solid"/>
                                      </p:to>
                                    </p:set>
                                    <p:set>
                                      <p:cBhvr>
                                        <p:cTn id="637" dur="500" fill="hold"/>
                                        <p:tgtEl>
                                          <p:spTgt spid="145"/>
                                        </p:tgtEl>
                                        <p:attrNameLst>
                                          <p:attrName>fill.on</p:attrName>
                                        </p:attrNameLst>
                                      </p:cBhvr>
                                      <p:to>
                                        <p:strVal val="true"/>
                                      </p:to>
                                    </p:set>
                                  </p:childTnLst>
                                </p:cTn>
                              </p:par>
                              <p:par>
                                <p:cTn id="638" presetID="1" presetClass="emph" presetSubtype="2" fill="hold" nodeType="withEffect">
                                  <p:stCondLst>
                                    <p:cond delay="0"/>
                                  </p:stCondLst>
                                  <p:childTnLst>
                                    <p:animClr clrSpc="rgb" dir="cw">
                                      <p:cBhvr>
                                        <p:cTn id="639" dur="500" fill="hold"/>
                                        <p:tgtEl>
                                          <p:spTgt spid="146"/>
                                        </p:tgtEl>
                                        <p:attrNameLst>
                                          <p:attrName>fillcolor</p:attrName>
                                        </p:attrNameLst>
                                      </p:cBhvr>
                                      <p:to>
                                        <a:srgbClr val="00B050"/>
                                      </p:to>
                                    </p:animClr>
                                    <p:set>
                                      <p:cBhvr>
                                        <p:cTn id="640" dur="500" fill="hold"/>
                                        <p:tgtEl>
                                          <p:spTgt spid="146"/>
                                        </p:tgtEl>
                                        <p:attrNameLst>
                                          <p:attrName>fill.type</p:attrName>
                                        </p:attrNameLst>
                                      </p:cBhvr>
                                      <p:to>
                                        <p:strVal val="solid"/>
                                      </p:to>
                                    </p:set>
                                    <p:set>
                                      <p:cBhvr>
                                        <p:cTn id="641" dur="500" fill="hold"/>
                                        <p:tgtEl>
                                          <p:spTgt spid="146"/>
                                        </p:tgtEl>
                                        <p:attrNameLst>
                                          <p:attrName>fill.on</p:attrName>
                                        </p:attrNameLst>
                                      </p:cBhvr>
                                      <p:to>
                                        <p:strVal val="true"/>
                                      </p:to>
                                    </p:set>
                                  </p:childTnLst>
                                </p:cTn>
                              </p:par>
                              <p:par>
                                <p:cTn id="642" presetID="1" presetClass="emph" presetSubtype="2" fill="hold" nodeType="withEffect">
                                  <p:stCondLst>
                                    <p:cond delay="0"/>
                                  </p:stCondLst>
                                  <p:childTnLst>
                                    <p:animClr clrSpc="rgb" dir="cw">
                                      <p:cBhvr>
                                        <p:cTn id="643" dur="500" fill="hold"/>
                                        <p:tgtEl>
                                          <p:spTgt spid="147"/>
                                        </p:tgtEl>
                                        <p:attrNameLst>
                                          <p:attrName>fillcolor</p:attrName>
                                        </p:attrNameLst>
                                      </p:cBhvr>
                                      <p:to>
                                        <a:srgbClr val="00B050"/>
                                      </p:to>
                                    </p:animClr>
                                    <p:set>
                                      <p:cBhvr>
                                        <p:cTn id="644" dur="500" fill="hold"/>
                                        <p:tgtEl>
                                          <p:spTgt spid="147"/>
                                        </p:tgtEl>
                                        <p:attrNameLst>
                                          <p:attrName>fill.type</p:attrName>
                                        </p:attrNameLst>
                                      </p:cBhvr>
                                      <p:to>
                                        <p:strVal val="solid"/>
                                      </p:to>
                                    </p:set>
                                    <p:set>
                                      <p:cBhvr>
                                        <p:cTn id="645" dur="500" fill="hold"/>
                                        <p:tgtEl>
                                          <p:spTgt spid="147"/>
                                        </p:tgtEl>
                                        <p:attrNameLst>
                                          <p:attrName>fill.on</p:attrName>
                                        </p:attrNameLst>
                                      </p:cBhvr>
                                      <p:to>
                                        <p:strVal val="true"/>
                                      </p:to>
                                    </p:set>
                                  </p:childTnLst>
                                </p:cTn>
                              </p:par>
                              <p:par>
                                <p:cTn id="646" presetID="1" presetClass="emph" presetSubtype="2" fill="hold" nodeType="withEffect">
                                  <p:stCondLst>
                                    <p:cond delay="0"/>
                                  </p:stCondLst>
                                  <p:childTnLst>
                                    <p:animClr clrSpc="rgb" dir="cw">
                                      <p:cBhvr>
                                        <p:cTn id="647" dur="500" fill="hold"/>
                                        <p:tgtEl>
                                          <p:spTgt spid="148"/>
                                        </p:tgtEl>
                                        <p:attrNameLst>
                                          <p:attrName>fillcolor</p:attrName>
                                        </p:attrNameLst>
                                      </p:cBhvr>
                                      <p:to>
                                        <a:srgbClr val="00B050"/>
                                      </p:to>
                                    </p:animClr>
                                    <p:set>
                                      <p:cBhvr>
                                        <p:cTn id="648" dur="500" fill="hold"/>
                                        <p:tgtEl>
                                          <p:spTgt spid="148"/>
                                        </p:tgtEl>
                                        <p:attrNameLst>
                                          <p:attrName>fill.type</p:attrName>
                                        </p:attrNameLst>
                                      </p:cBhvr>
                                      <p:to>
                                        <p:strVal val="solid"/>
                                      </p:to>
                                    </p:set>
                                    <p:set>
                                      <p:cBhvr>
                                        <p:cTn id="649" dur="500" fill="hold"/>
                                        <p:tgtEl>
                                          <p:spTgt spid="148"/>
                                        </p:tgtEl>
                                        <p:attrNameLst>
                                          <p:attrName>fill.on</p:attrName>
                                        </p:attrNameLst>
                                      </p:cBhvr>
                                      <p:to>
                                        <p:strVal val="true"/>
                                      </p:to>
                                    </p:set>
                                  </p:childTnLst>
                                </p:cTn>
                              </p:par>
                              <p:par>
                                <p:cTn id="650" presetID="1" presetClass="emph" presetSubtype="2" fill="hold" nodeType="withEffect">
                                  <p:stCondLst>
                                    <p:cond delay="0"/>
                                  </p:stCondLst>
                                  <p:childTnLst>
                                    <p:animClr clrSpc="rgb" dir="cw">
                                      <p:cBhvr>
                                        <p:cTn id="651" dur="500" fill="hold"/>
                                        <p:tgtEl>
                                          <p:spTgt spid="151"/>
                                        </p:tgtEl>
                                        <p:attrNameLst>
                                          <p:attrName>fillcolor</p:attrName>
                                        </p:attrNameLst>
                                      </p:cBhvr>
                                      <p:to>
                                        <a:srgbClr val="00B050"/>
                                      </p:to>
                                    </p:animClr>
                                    <p:set>
                                      <p:cBhvr>
                                        <p:cTn id="652" dur="500" fill="hold"/>
                                        <p:tgtEl>
                                          <p:spTgt spid="151"/>
                                        </p:tgtEl>
                                        <p:attrNameLst>
                                          <p:attrName>fill.type</p:attrName>
                                        </p:attrNameLst>
                                      </p:cBhvr>
                                      <p:to>
                                        <p:strVal val="solid"/>
                                      </p:to>
                                    </p:set>
                                    <p:set>
                                      <p:cBhvr>
                                        <p:cTn id="653" dur="500" fill="hold"/>
                                        <p:tgtEl>
                                          <p:spTgt spid="151"/>
                                        </p:tgtEl>
                                        <p:attrNameLst>
                                          <p:attrName>fill.on</p:attrName>
                                        </p:attrNameLst>
                                      </p:cBhvr>
                                      <p:to>
                                        <p:strVal val="true"/>
                                      </p:to>
                                    </p:set>
                                  </p:childTnLst>
                                </p:cTn>
                              </p:par>
                              <p:par>
                                <p:cTn id="654" presetID="1" presetClass="emph" presetSubtype="2" fill="hold" nodeType="withEffect">
                                  <p:stCondLst>
                                    <p:cond delay="0"/>
                                  </p:stCondLst>
                                  <p:childTnLst>
                                    <p:animClr clrSpc="rgb" dir="cw">
                                      <p:cBhvr>
                                        <p:cTn id="655" dur="500" fill="hold"/>
                                        <p:tgtEl>
                                          <p:spTgt spid="152"/>
                                        </p:tgtEl>
                                        <p:attrNameLst>
                                          <p:attrName>fillcolor</p:attrName>
                                        </p:attrNameLst>
                                      </p:cBhvr>
                                      <p:to>
                                        <a:srgbClr val="00B050"/>
                                      </p:to>
                                    </p:animClr>
                                    <p:set>
                                      <p:cBhvr>
                                        <p:cTn id="656" dur="500" fill="hold"/>
                                        <p:tgtEl>
                                          <p:spTgt spid="152"/>
                                        </p:tgtEl>
                                        <p:attrNameLst>
                                          <p:attrName>fill.type</p:attrName>
                                        </p:attrNameLst>
                                      </p:cBhvr>
                                      <p:to>
                                        <p:strVal val="solid"/>
                                      </p:to>
                                    </p:set>
                                    <p:set>
                                      <p:cBhvr>
                                        <p:cTn id="657" dur="500" fill="hold"/>
                                        <p:tgtEl>
                                          <p:spTgt spid="152"/>
                                        </p:tgtEl>
                                        <p:attrNameLst>
                                          <p:attrName>fill.on</p:attrName>
                                        </p:attrNameLst>
                                      </p:cBhvr>
                                      <p:to>
                                        <p:strVal val="true"/>
                                      </p:to>
                                    </p:set>
                                  </p:childTnLst>
                                </p:cTn>
                              </p:par>
                              <p:par>
                                <p:cTn id="658" presetID="1" presetClass="emph" presetSubtype="2" fill="hold" nodeType="withEffect">
                                  <p:stCondLst>
                                    <p:cond delay="0"/>
                                  </p:stCondLst>
                                  <p:childTnLst>
                                    <p:animClr clrSpc="rgb" dir="cw">
                                      <p:cBhvr>
                                        <p:cTn id="659" dur="500" fill="hold"/>
                                        <p:tgtEl>
                                          <p:spTgt spid="153"/>
                                        </p:tgtEl>
                                        <p:attrNameLst>
                                          <p:attrName>fillcolor</p:attrName>
                                        </p:attrNameLst>
                                      </p:cBhvr>
                                      <p:to>
                                        <a:srgbClr val="00B050"/>
                                      </p:to>
                                    </p:animClr>
                                    <p:set>
                                      <p:cBhvr>
                                        <p:cTn id="660" dur="500" fill="hold"/>
                                        <p:tgtEl>
                                          <p:spTgt spid="153"/>
                                        </p:tgtEl>
                                        <p:attrNameLst>
                                          <p:attrName>fill.type</p:attrName>
                                        </p:attrNameLst>
                                      </p:cBhvr>
                                      <p:to>
                                        <p:strVal val="solid"/>
                                      </p:to>
                                    </p:set>
                                    <p:set>
                                      <p:cBhvr>
                                        <p:cTn id="661" dur="500" fill="hold"/>
                                        <p:tgtEl>
                                          <p:spTgt spid="153"/>
                                        </p:tgtEl>
                                        <p:attrNameLst>
                                          <p:attrName>fill.on</p:attrName>
                                        </p:attrNameLst>
                                      </p:cBhvr>
                                      <p:to>
                                        <p:strVal val="true"/>
                                      </p:to>
                                    </p:set>
                                  </p:childTnLst>
                                </p:cTn>
                              </p:par>
                              <p:par>
                                <p:cTn id="662" presetID="1" presetClass="emph" presetSubtype="2" fill="hold" nodeType="withEffect">
                                  <p:stCondLst>
                                    <p:cond delay="0"/>
                                  </p:stCondLst>
                                  <p:childTnLst>
                                    <p:animClr clrSpc="rgb" dir="cw">
                                      <p:cBhvr>
                                        <p:cTn id="663" dur="500" fill="hold"/>
                                        <p:tgtEl>
                                          <p:spTgt spid="154"/>
                                        </p:tgtEl>
                                        <p:attrNameLst>
                                          <p:attrName>fillcolor</p:attrName>
                                        </p:attrNameLst>
                                      </p:cBhvr>
                                      <p:to>
                                        <a:srgbClr val="00B050"/>
                                      </p:to>
                                    </p:animClr>
                                    <p:set>
                                      <p:cBhvr>
                                        <p:cTn id="664" dur="500" fill="hold"/>
                                        <p:tgtEl>
                                          <p:spTgt spid="154"/>
                                        </p:tgtEl>
                                        <p:attrNameLst>
                                          <p:attrName>fill.type</p:attrName>
                                        </p:attrNameLst>
                                      </p:cBhvr>
                                      <p:to>
                                        <p:strVal val="solid"/>
                                      </p:to>
                                    </p:set>
                                    <p:set>
                                      <p:cBhvr>
                                        <p:cTn id="665" dur="500" fill="hold"/>
                                        <p:tgtEl>
                                          <p:spTgt spid="154"/>
                                        </p:tgtEl>
                                        <p:attrNameLst>
                                          <p:attrName>fill.on</p:attrName>
                                        </p:attrNameLst>
                                      </p:cBhvr>
                                      <p:to>
                                        <p:strVal val="true"/>
                                      </p:to>
                                    </p:set>
                                  </p:childTnLst>
                                </p:cTn>
                              </p:par>
                              <p:par>
                                <p:cTn id="666" presetID="1" presetClass="emph" presetSubtype="2" fill="hold" nodeType="withEffect">
                                  <p:stCondLst>
                                    <p:cond delay="0"/>
                                  </p:stCondLst>
                                  <p:childTnLst>
                                    <p:animClr clrSpc="rgb" dir="cw">
                                      <p:cBhvr>
                                        <p:cTn id="667" dur="500" fill="hold"/>
                                        <p:tgtEl>
                                          <p:spTgt spid="155"/>
                                        </p:tgtEl>
                                        <p:attrNameLst>
                                          <p:attrName>fillcolor</p:attrName>
                                        </p:attrNameLst>
                                      </p:cBhvr>
                                      <p:to>
                                        <a:srgbClr val="00B050"/>
                                      </p:to>
                                    </p:animClr>
                                    <p:set>
                                      <p:cBhvr>
                                        <p:cTn id="668" dur="500" fill="hold"/>
                                        <p:tgtEl>
                                          <p:spTgt spid="155"/>
                                        </p:tgtEl>
                                        <p:attrNameLst>
                                          <p:attrName>fill.type</p:attrName>
                                        </p:attrNameLst>
                                      </p:cBhvr>
                                      <p:to>
                                        <p:strVal val="solid"/>
                                      </p:to>
                                    </p:set>
                                    <p:set>
                                      <p:cBhvr>
                                        <p:cTn id="669" dur="500" fill="hold"/>
                                        <p:tgtEl>
                                          <p:spTgt spid="155"/>
                                        </p:tgtEl>
                                        <p:attrNameLst>
                                          <p:attrName>fill.on</p:attrName>
                                        </p:attrNameLst>
                                      </p:cBhvr>
                                      <p:to>
                                        <p:strVal val="true"/>
                                      </p:to>
                                    </p:set>
                                  </p:childTnLst>
                                </p:cTn>
                              </p:par>
                              <p:par>
                                <p:cTn id="670" presetID="1" presetClass="emph" presetSubtype="2" fill="hold" nodeType="withEffect">
                                  <p:stCondLst>
                                    <p:cond delay="0"/>
                                  </p:stCondLst>
                                  <p:childTnLst>
                                    <p:animClr clrSpc="rgb" dir="cw">
                                      <p:cBhvr>
                                        <p:cTn id="671" dur="500" fill="hold"/>
                                        <p:tgtEl>
                                          <p:spTgt spid="44"/>
                                        </p:tgtEl>
                                        <p:attrNameLst>
                                          <p:attrName>fillcolor</p:attrName>
                                        </p:attrNameLst>
                                      </p:cBhvr>
                                      <p:to>
                                        <a:srgbClr val="0070C0"/>
                                      </p:to>
                                    </p:animClr>
                                    <p:set>
                                      <p:cBhvr>
                                        <p:cTn id="672" dur="500" fill="hold"/>
                                        <p:tgtEl>
                                          <p:spTgt spid="44"/>
                                        </p:tgtEl>
                                        <p:attrNameLst>
                                          <p:attrName>fill.type</p:attrName>
                                        </p:attrNameLst>
                                      </p:cBhvr>
                                      <p:to>
                                        <p:strVal val="solid"/>
                                      </p:to>
                                    </p:set>
                                    <p:set>
                                      <p:cBhvr>
                                        <p:cTn id="673" dur="500" fill="hold"/>
                                        <p:tgtEl>
                                          <p:spTgt spid="44"/>
                                        </p:tgtEl>
                                        <p:attrNameLst>
                                          <p:attrName>fill.on</p:attrName>
                                        </p:attrNameLst>
                                      </p:cBhvr>
                                      <p:to>
                                        <p:strVal val="true"/>
                                      </p:to>
                                    </p:set>
                                  </p:childTnLst>
                                </p:cTn>
                              </p:par>
                              <p:par>
                                <p:cTn id="674" presetID="1" presetClass="emph" presetSubtype="2" fill="hold" nodeType="withEffect">
                                  <p:stCondLst>
                                    <p:cond delay="0"/>
                                  </p:stCondLst>
                                  <p:childTnLst>
                                    <p:animClr clrSpc="rgb" dir="cw">
                                      <p:cBhvr>
                                        <p:cTn id="675" dur="500" fill="hold"/>
                                        <p:tgtEl>
                                          <p:spTgt spid="45"/>
                                        </p:tgtEl>
                                        <p:attrNameLst>
                                          <p:attrName>fillcolor</p:attrName>
                                        </p:attrNameLst>
                                      </p:cBhvr>
                                      <p:to>
                                        <a:srgbClr val="0070C0"/>
                                      </p:to>
                                    </p:animClr>
                                    <p:set>
                                      <p:cBhvr>
                                        <p:cTn id="676" dur="500" fill="hold"/>
                                        <p:tgtEl>
                                          <p:spTgt spid="45"/>
                                        </p:tgtEl>
                                        <p:attrNameLst>
                                          <p:attrName>fill.type</p:attrName>
                                        </p:attrNameLst>
                                      </p:cBhvr>
                                      <p:to>
                                        <p:strVal val="solid"/>
                                      </p:to>
                                    </p:set>
                                    <p:set>
                                      <p:cBhvr>
                                        <p:cTn id="677" dur="500" fill="hold"/>
                                        <p:tgtEl>
                                          <p:spTgt spid="45"/>
                                        </p:tgtEl>
                                        <p:attrNameLst>
                                          <p:attrName>fill.on</p:attrName>
                                        </p:attrNameLst>
                                      </p:cBhvr>
                                      <p:to>
                                        <p:strVal val="true"/>
                                      </p:to>
                                    </p:set>
                                  </p:childTnLst>
                                </p:cTn>
                              </p:par>
                              <p:par>
                                <p:cTn id="678" presetID="1" presetClass="emph" presetSubtype="2" fill="hold" nodeType="withEffect">
                                  <p:stCondLst>
                                    <p:cond delay="0"/>
                                  </p:stCondLst>
                                  <p:childTnLst>
                                    <p:animClr clrSpc="rgb" dir="cw">
                                      <p:cBhvr>
                                        <p:cTn id="679" dur="500" fill="hold"/>
                                        <p:tgtEl>
                                          <p:spTgt spid="46"/>
                                        </p:tgtEl>
                                        <p:attrNameLst>
                                          <p:attrName>fillcolor</p:attrName>
                                        </p:attrNameLst>
                                      </p:cBhvr>
                                      <p:to>
                                        <a:srgbClr val="0070C0"/>
                                      </p:to>
                                    </p:animClr>
                                    <p:set>
                                      <p:cBhvr>
                                        <p:cTn id="680" dur="500" fill="hold"/>
                                        <p:tgtEl>
                                          <p:spTgt spid="46"/>
                                        </p:tgtEl>
                                        <p:attrNameLst>
                                          <p:attrName>fill.type</p:attrName>
                                        </p:attrNameLst>
                                      </p:cBhvr>
                                      <p:to>
                                        <p:strVal val="solid"/>
                                      </p:to>
                                    </p:set>
                                    <p:set>
                                      <p:cBhvr>
                                        <p:cTn id="681" dur="500" fill="hold"/>
                                        <p:tgtEl>
                                          <p:spTgt spid="46"/>
                                        </p:tgtEl>
                                        <p:attrNameLst>
                                          <p:attrName>fill.on</p:attrName>
                                        </p:attrNameLst>
                                      </p:cBhvr>
                                      <p:to>
                                        <p:strVal val="true"/>
                                      </p:to>
                                    </p:set>
                                  </p:childTnLst>
                                </p:cTn>
                              </p:par>
                              <p:par>
                                <p:cTn id="682" presetID="1" presetClass="emph" presetSubtype="2" fill="hold" nodeType="withEffect">
                                  <p:stCondLst>
                                    <p:cond delay="0"/>
                                  </p:stCondLst>
                                  <p:childTnLst>
                                    <p:animClr clrSpc="rgb" dir="cw">
                                      <p:cBhvr>
                                        <p:cTn id="683" dur="500" fill="hold"/>
                                        <p:tgtEl>
                                          <p:spTgt spid="49"/>
                                        </p:tgtEl>
                                        <p:attrNameLst>
                                          <p:attrName>fillcolor</p:attrName>
                                        </p:attrNameLst>
                                      </p:cBhvr>
                                      <p:to>
                                        <a:srgbClr val="0070C0"/>
                                      </p:to>
                                    </p:animClr>
                                    <p:set>
                                      <p:cBhvr>
                                        <p:cTn id="684" dur="500" fill="hold"/>
                                        <p:tgtEl>
                                          <p:spTgt spid="49"/>
                                        </p:tgtEl>
                                        <p:attrNameLst>
                                          <p:attrName>fill.type</p:attrName>
                                        </p:attrNameLst>
                                      </p:cBhvr>
                                      <p:to>
                                        <p:strVal val="solid"/>
                                      </p:to>
                                    </p:set>
                                    <p:set>
                                      <p:cBhvr>
                                        <p:cTn id="685" dur="500" fill="hold"/>
                                        <p:tgtEl>
                                          <p:spTgt spid="49"/>
                                        </p:tgtEl>
                                        <p:attrNameLst>
                                          <p:attrName>fill.on</p:attrName>
                                        </p:attrNameLst>
                                      </p:cBhvr>
                                      <p:to>
                                        <p:strVal val="true"/>
                                      </p:to>
                                    </p:set>
                                  </p:childTnLst>
                                </p:cTn>
                              </p:par>
                              <p:par>
                                <p:cTn id="686" presetID="1" presetClass="emph" presetSubtype="2" fill="hold" nodeType="withEffect">
                                  <p:stCondLst>
                                    <p:cond delay="0"/>
                                  </p:stCondLst>
                                  <p:childTnLst>
                                    <p:animClr clrSpc="rgb" dir="cw">
                                      <p:cBhvr>
                                        <p:cTn id="687" dur="500" fill="hold"/>
                                        <p:tgtEl>
                                          <p:spTgt spid="50"/>
                                        </p:tgtEl>
                                        <p:attrNameLst>
                                          <p:attrName>fillcolor</p:attrName>
                                        </p:attrNameLst>
                                      </p:cBhvr>
                                      <p:to>
                                        <a:srgbClr val="0070C0"/>
                                      </p:to>
                                    </p:animClr>
                                    <p:set>
                                      <p:cBhvr>
                                        <p:cTn id="688" dur="500" fill="hold"/>
                                        <p:tgtEl>
                                          <p:spTgt spid="50"/>
                                        </p:tgtEl>
                                        <p:attrNameLst>
                                          <p:attrName>fill.type</p:attrName>
                                        </p:attrNameLst>
                                      </p:cBhvr>
                                      <p:to>
                                        <p:strVal val="solid"/>
                                      </p:to>
                                    </p:set>
                                    <p:set>
                                      <p:cBhvr>
                                        <p:cTn id="689" dur="500" fill="hold"/>
                                        <p:tgtEl>
                                          <p:spTgt spid="50"/>
                                        </p:tgtEl>
                                        <p:attrNameLst>
                                          <p:attrName>fill.on</p:attrName>
                                        </p:attrNameLst>
                                      </p:cBhvr>
                                      <p:to>
                                        <p:strVal val="true"/>
                                      </p:to>
                                    </p:set>
                                  </p:childTnLst>
                                </p:cTn>
                              </p:par>
                              <p:par>
                                <p:cTn id="690" presetID="1" presetClass="emph" presetSubtype="2" fill="hold" nodeType="withEffect">
                                  <p:stCondLst>
                                    <p:cond delay="0"/>
                                  </p:stCondLst>
                                  <p:childTnLst>
                                    <p:animClr clrSpc="rgb" dir="cw">
                                      <p:cBhvr>
                                        <p:cTn id="691" dur="500" fill="hold"/>
                                        <p:tgtEl>
                                          <p:spTgt spid="51"/>
                                        </p:tgtEl>
                                        <p:attrNameLst>
                                          <p:attrName>fillcolor</p:attrName>
                                        </p:attrNameLst>
                                      </p:cBhvr>
                                      <p:to>
                                        <a:srgbClr val="0070C0"/>
                                      </p:to>
                                    </p:animClr>
                                    <p:set>
                                      <p:cBhvr>
                                        <p:cTn id="692" dur="500" fill="hold"/>
                                        <p:tgtEl>
                                          <p:spTgt spid="51"/>
                                        </p:tgtEl>
                                        <p:attrNameLst>
                                          <p:attrName>fill.type</p:attrName>
                                        </p:attrNameLst>
                                      </p:cBhvr>
                                      <p:to>
                                        <p:strVal val="solid"/>
                                      </p:to>
                                    </p:set>
                                    <p:set>
                                      <p:cBhvr>
                                        <p:cTn id="693" dur="500" fill="hold"/>
                                        <p:tgtEl>
                                          <p:spTgt spid="51"/>
                                        </p:tgtEl>
                                        <p:attrNameLst>
                                          <p:attrName>fill.on</p:attrName>
                                        </p:attrNameLst>
                                      </p:cBhvr>
                                      <p:to>
                                        <p:strVal val="true"/>
                                      </p:to>
                                    </p:set>
                                  </p:childTnLst>
                                </p:cTn>
                              </p:par>
                              <p:par>
                                <p:cTn id="694" presetID="1" presetClass="emph" presetSubtype="2" fill="hold" nodeType="withEffect">
                                  <p:stCondLst>
                                    <p:cond delay="0"/>
                                  </p:stCondLst>
                                  <p:childTnLst>
                                    <p:animClr clrSpc="rgb" dir="cw">
                                      <p:cBhvr>
                                        <p:cTn id="695" dur="500" fill="hold"/>
                                        <p:tgtEl>
                                          <p:spTgt spid="88"/>
                                        </p:tgtEl>
                                        <p:attrNameLst>
                                          <p:attrName>fillcolor</p:attrName>
                                        </p:attrNameLst>
                                      </p:cBhvr>
                                      <p:to>
                                        <a:srgbClr val="0070C0"/>
                                      </p:to>
                                    </p:animClr>
                                    <p:set>
                                      <p:cBhvr>
                                        <p:cTn id="696" dur="500" fill="hold"/>
                                        <p:tgtEl>
                                          <p:spTgt spid="88"/>
                                        </p:tgtEl>
                                        <p:attrNameLst>
                                          <p:attrName>fill.type</p:attrName>
                                        </p:attrNameLst>
                                      </p:cBhvr>
                                      <p:to>
                                        <p:strVal val="solid"/>
                                      </p:to>
                                    </p:set>
                                    <p:set>
                                      <p:cBhvr>
                                        <p:cTn id="697" dur="500" fill="hold"/>
                                        <p:tgtEl>
                                          <p:spTgt spid="88"/>
                                        </p:tgtEl>
                                        <p:attrNameLst>
                                          <p:attrName>fill.on</p:attrName>
                                        </p:attrNameLst>
                                      </p:cBhvr>
                                      <p:to>
                                        <p:strVal val="true"/>
                                      </p:to>
                                    </p:set>
                                  </p:childTnLst>
                                </p:cTn>
                              </p:par>
                              <p:par>
                                <p:cTn id="698" presetID="1" presetClass="emph" presetSubtype="2" fill="hold" nodeType="withEffect">
                                  <p:stCondLst>
                                    <p:cond delay="0"/>
                                  </p:stCondLst>
                                  <p:childTnLst>
                                    <p:animClr clrSpc="rgb" dir="cw">
                                      <p:cBhvr>
                                        <p:cTn id="699" dur="500" fill="hold"/>
                                        <p:tgtEl>
                                          <p:spTgt spid="89"/>
                                        </p:tgtEl>
                                        <p:attrNameLst>
                                          <p:attrName>fillcolor</p:attrName>
                                        </p:attrNameLst>
                                      </p:cBhvr>
                                      <p:to>
                                        <a:srgbClr val="0070C0"/>
                                      </p:to>
                                    </p:animClr>
                                    <p:set>
                                      <p:cBhvr>
                                        <p:cTn id="700" dur="500" fill="hold"/>
                                        <p:tgtEl>
                                          <p:spTgt spid="89"/>
                                        </p:tgtEl>
                                        <p:attrNameLst>
                                          <p:attrName>fill.type</p:attrName>
                                        </p:attrNameLst>
                                      </p:cBhvr>
                                      <p:to>
                                        <p:strVal val="solid"/>
                                      </p:to>
                                    </p:set>
                                    <p:set>
                                      <p:cBhvr>
                                        <p:cTn id="701" dur="500" fill="hold"/>
                                        <p:tgtEl>
                                          <p:spTgt spid="89"/>
                                        </p:tgtEl>
                                        <p:attrNameLst>
                                          <p:attrName>fill.on</p:attrName>
                                        </p:attrNameLst>
                                      </p:cBhvr>
                                      <p:to>
                                        <p:strVal val="true"/>
                                      </p:to>
                                    </p:set>
                                  </p:childTnLst>
                                </p:cTn>
                              </p:par>
                              <p:par>
                                <p:cTn id="702" presetID="1" presetClass="emph" presetSubtype="2" fill="hold" nodeType="withEffect">
                                  <p:stCondLst>
                                    <p:cond delay="0"/>
                                  </p:stCondLst>
                                  <p:childTnLst>
                                    <p:animClr clrSpc="rgb" dir="cw">
                                      <p:cBhvr>
                                        <p:cTn id="703" dur="500" fill="hold"/>
                                        <p:tgtEl>
                                          <p:spTgt spid="90"/>
                                        </p:tgtEl>
                                        <p:attrNameLst>
                                          <p:attrName>fillcolor</p:attrName>
                                        </p:attrNameLst>
                                      </p:cBhvr>
                                      <p:to>
                                        <a:srgbClr val="0070C0"/>
                                      </p:to>
                                    </p:animClr>
                                    <p:set>
                                      <p:cBhvr>
                                        <p:cTn id="704" dur="500" fill="hold"/>
                                        <p:tgtEl>
                                          <p:spTgt spid="90"/>
                                        </p:tgtEl>
                                        <p:attrNameLst>
                                          <p:attrName>fill.type</p:attrName>
                                        </p:attrNameLst>
                                      </p:cBhvr>
                                      <p:to>
                                        <p:strVal val="solid"/>
                                      </p:to>
                                    </p:set>
                                    <p:set>
                                      <p:cBhvr>
                                        <p:cTn id="705" dur="500" fill="hold"/>
                                        <p:tgtEl>
                                          <p:spTgt spid="90"/>
                                        </p:tgtEl>
                                        <p:attrNameLst>
                                          <p:attrName>fill.on</p:attrName>
                                        </p:attrNameLst>
                                      </p:cBhvr>
                                      <p:to>
                                        <p:strVal val="true"/>
                                      </p:to>
                                    </p:set>
                                  </p:childTnLst>
                                </p:cTn>
                              </p:par>
                              <p:par>
                                <p:cTn id="706" presetID="1" presetClass="emph" presetSubtype="2" fill="hold" nodeType="withEffect">
                                  <p:stCondLst>
                                    <p:cond delay="0"/>
                                  </p:stCondLst>
                                  <p:childTnLst>
                                    <p:animClr clrSpc="rgb" dir="cw">
                                      <p:cBhvr>
                                        <p:cTn id="707" dur="500" fill="hold"/>
                                        <p:tgtEl>
                                          <p:spTgt spid="112"/>
                                        </p:tgtEl>
                                        <p:attrNameLst>
                                          <p:attrName>fillcolor</p:attrName>
                                        </p:attrNameLst>
                                      </p:cBhvr>
                                      <p:to>
                                        <a:srgbClr val="0070C0"/>
                                      </p:to>
                                    </p:animClr>
                                    <p:set>
                                      <p:cBhvr>
                                        <p:cTn id="708" dur="500" fill="hold"/>
                                        <p:tgtEl>
                                          <p:spTgt spid="112"/>
                                        </p:tgtEl>
                                        <p:attrNameLst>
                                          <p:attrName>fill.type</p:attrName>
                                        </p:attrNameLst>
                                      </p:cBhvr>
                                      <p:to>
                                        <p:strVal val="solid"/>
                                      </p:to>
                                    </p:set>
                                    <p:set>
                                      <p:cBhvr>
                                        <p:cTn id="709" dur="500" fill="hold"/>
                                        <p:tgtEl>
                                          <p:spTgt spid="112"/>
                                        </p:tgtEl>
                                        <p:attrNameLst>
                                          <p:attrName>fill.on</p:attrName>
                                        </p:attrNameLst>
                                      </p:cBhvr>
                                      <p:to>
                                        <p:strVal val="true"/>
                                      </p:to>
                                    </p:set>
                                  </p:childTnLst>
                                </p:cTn>
                              </p:par>
                              <p:par>
                                <p:cTn id="710" presetID="1" presetClass="emph" presetSubtype="2" fill="hold" nodeType="withEffect">
                                  <p:stCondLst>
                                    <p:cond delay="0"/>
                                  </p:stCondLst>
                                  <p:childTnLst>
                                    <p:animClr clrSpc="rgb" dir="cw">
                                      <p:cBhvr>
                                        <p:cTn id="711" dur="500" fill="hold"/>
                                        <p:tgtEl>
                                          <p:spTgt spid="113"/>
                                        </p:tgtEl>
                                        <p:attrNameLst>
                                          <p:attrName>fillcolor</p:attrName>
                                        </p:attrNameLst>
                                      </p:cBhvr>
                                      <p:to>
                                        <a:srgbClr val="0070C0"/>
                                      </p:to>
                                    </p:animClr>
                                    <p:set>
                                      <p:cBhvr>
                                        <p:cTn id="712" dur="500" fill="hold"/>
                                        <p:tgtEl>
                                          <p:spTgt spid="113"/>
                                        </p:tgtEl>
                                        <p:attrNameLst>
                                          <p:attrName>fill.type</p:attrName>
                                        </p:attrNameLst>
                                      </p:cBhvr>
                                      <p:to>
                                        <p:strVal val="solid"/>
                                      </p:to>
                                    </p:set>
                                    <p:set>
                                      <p:cBhvr>
                                        <p:cTn id="713" dur="500" fill="hold"/>
                                        <p:tgtEl>
                                          <p:spTgt spid="113"/>
                                        </p:tgtEl>
                                        <p:attrNameLst>
                                          <p:attrName>fill.on</p:attrName>
                                        </p:attrNameLst>
                                      </p:cBhvr>
                                      <p:to>
                                        <p:strVal val="true"/>
                                      </p:to>
                                    </p:set>
                                  </p:childTnLst>
                                </p:cTn>
                              </p:par>
                              <p:par>
                                <p:cTn id="714" presetID="1" presetClass="emph" presetSubtype="2" fill="hold" nodeType="withEffect">
                                  <p:stCondLst>
                                    <p:cond delay="0"/>
                                  </p:stCondLst>
                                  <p:childTnLst>
                                    <p:animClr clrSpc="rgb" dir="cw">
                                      <p:cBhvr>
                                        <p:cTn id="715" dur="500" fill="hold"/>
                                        <p:tgtEl>
                                          <p:spTgt spid="114"/>
                                        </p:tgtEl>
                                        <p:attrNameLst>
                                          <p:attrName>fillcolor</p:attrName>
                                        </p:attrNameLst>
                                      </p:cBhvr>
                                      <p:to>
                                        <a:srgbClr val="0070C0"/>
                                      </p:to>
                                    </p:animClr>
                                    <p:set>
                                      <p:cBhvr>
                                        <p:cTn id="716" dur="500" fill="hold"/>
                                        <p:tgtEl>
                                          <p:spTgt spid="114"/>
                                        </p:tgtEl>
                                        <p:attrNameLst>
                                          <p:attrName>fill.type</p:attrName>
                                        </p:attrNameLst>
                                      </p:cBhvr>
                                      <p:to>
                                        <p:strVal val="solid"/>
                                      </p:to>
                                    </p:set>
                                    <p:set>
                                      <p:cBhvr>
                                        <p:cTn id="717" dur="500" fill="hold"/>
                                        <p:tgtEl>
                                          <p:spTgt spid="114"/>
                                        </p:tgtEl>
                                        <p:attrNameLst>
                                          <p:attrName>fill.on</p:attrName>
                                        </p:attrNameLst>
                                      </p:cBhvr>
                                      <p:to>
                                        <p:strVal val="true"/>
                                      </p:to>
                                    </p:set>
                                  </p:childTnLst>
                                </p:cTn>
                              </p:par>
                              <p:par>
                                <p:cTn id="718" presetID="1" presetClass="emph" presetSubtype="2" fill="hold" nodeType="withEffect">
                                  <p:stCondLst>
                                    <p:cond delay="0"/>
                                  </p:stCondLst>
                                  <p:childTnLst>
                                    <p:animClr clrSpc="rgb" dir="cw">
                                      <p:cBhvr>
                                        <p:cTn id="719" dur="500" fill="hold"/>
                                        <p:tgtEl>
                                          <p:spTgt spid="118"/>
                                        </p:tgtEl>
                                        <p:attrNameLst>
                                          <p:attrName>fillcolor</p:attrName>
                                        </p:attrNameLst>
                                      </p:cBhvr>
                                      <p:to>
                                        <a:srgbClr val="0070C0"/>
                                      </p:to>
                                    </p:animClr>
                                    <p:set>
                                      <p:cBhvr>
                                        <p:cTn id="720" dur="500" fill="hold"/>
                                        <p:tgtEl>
                                          <p:spTgt spid="118"/>
                                        </p:tgtEl>
                                        <p:attrNameLst>
                                          <p:attrName>fill.type</p:attrName>
                                        </p:attrNameLst>
                                      </p:cBhvr>
                                      <p:to>
                                        <p:strVal val="solid"/>
                                      </p:to>
                                    </p:set>
                                    <p:set>
                                      <p:cBhvr>
                                        <p:cTn id="721" dur="500" fill="hold"/>
                                        <p:tgtEl>
                                          <p:spTgt spid="118"/>
                                        </p:tgtEl>
                                        <p:attrNameLst>
                                          <p:attrName>fill.on</p:attrName>
                                        </p:attrNameLst>
                                      </p:cBhvr>
                                      <p:to>
                                        <p:strVal val="true"/>
                                      </p:to>
                                    </p:set>
                                  </p:childTnLst>
                                </p:cTn>
                              </p:par>
                              <p:par>
                                <p:cTn id="722" presetID="1" presetClass="emph" presetSubtype="2" fill="hold" nodeType="withEffect">
                                  <p:stCondLst>
                                    <p:cond delay="0"/>
                                  </p:stCondLst>
                                  <p:childTnLst>
                                    <p:animClr clrSpc="rgb" dir="cw">
                                      <p:cBhvr>
                                        <p:cTn id="723" dur="500" fill="hold"/>
                                        <p:tgtEl>
                                          <p:spTgt spid="119"/>
                                        </p:tgtEl>
                                        <p:attrNameLst>
                                          <p:attrName>fillcolor</p:attrName>
                                        </p:attrNameLst>
                                      </p:cBhvr>
                                      <p:to>
                                        <a:srgbClr val="0070C0"/>
                                      </p:to>
                                    </p:animClr>
                                    <p:set>
                                      <p:cBhvr>
                                        <p:cTn id="724" dur="500" fill="hold"/>
                                        <p:tgtEl>
                                          <p:spTgt spid="119"/>
                                        </p:tgtEl>
                                        <p:attrNameLst>
                                          <p:attrName>fill.type</p:attrName>
                                        </p:attrNameLst>
                                      </p:cBhvr>
                                      <p:to>
                                        <p:strVal val="solid"/>
                                      </p:to>
                                    </p:set>
                                    <p:set>
                                      <p:cBhvr>
                                        <p:cTn id="725" dur="500" fill="hold"/>
                                        <p:tgtEl>
                                          <p:spTgt spid="119"/>
                                        </p:tgtEl>
                                        <p:attrNameLst>
                                          <p:attrName>fill.on</p:attrName>
                                        </p:attrNameLst>
                                      </p:cBhvr>
                                      <p:to>
                                        <p:strVal val="true"/>
                                      </p:to>
                                    </p:set>
                                  </p:childTnLst>
                                </p:cTn>
                              </p:par>
                              <p:par>
                                <p:cTn id="726" presetID="1" presetClass="emph" presetSubtype="2" fill="hold" nodeType="withEffect">
                                  <p:stCondLst>
                                    <p:cond delay="0"/>
                                  </p:stCondLst>
                                  <p:childTnLst>
                                    <p:animClr clrSpc="rgb" dir="cw">
                                      <p:cBhvr>
                                        <p:cTn id="727" dur="500" fill="hold"/>
                                        <p:tgtEl>
                                          <p:spTgt spid="120"/>
                                        </p:tgtEl>
                                        <p:attrNameLst>
                                          <p:attrName>fillcolor</p:attrName>
                                        </p:attrNameLst>
                                      </p:cBhvr>
                                      <p:to>
                                        <a:srgbClr val="0070C0"/>
                                      </p:to>
                                    </p:animClr>
                                    <p:set>
                                      <p:cBhvr>
                                        <p:cTn id="728" dur="500" fill="hold"/>
                                        <p:tgtEl>
                                          <p:spTgt spid="120"/>
                                        </p:tgtEl>
                                        <p:attrNameLst>
                                          <p:attrName>fill.type</p:attrName>
                                        </p:attrNameLst>
                                      </p:cBhvr>
                                      <p:to>
                                        <p:strVal val="solid"/>
                                      </p:to>
                                    </p:set>
                                    <p:set>
                                      <p:cBhvr>
                                        <p:cTn id="729" dur="500" fill="hold"/>
                                        <p:tgtEl>
                                          <p:spTgt spid="120"/>
                                        </p:tgtEl>
                                        <p:attrNameLst>
                                          <p:attrName>fill.on</p:attrName>
                                        </p:attrNameLst>
                                      </p:cBhvr>
                                      <p:to>
                                        <p:strVal val="true"/>
                                      </p:to>
                                    </p:set>
                                  </p:childTnLst>
                                </p:cTn>
                              </p:par>
                              <p:par>
                                <p:cTn id="730" presetID="1" presetClass="emph" presetSubtype="2" fill="hold" nodeType="withEffect">
                                  <p:stCondLst>
                                    <p:cond delay="0"/>
                                  </p:stCondLst>
                                  <p:childTnLst>
                                    <p:animClr clrSpc="rgb" dir="cw">
                                      <p:cBhvr>
                                        <p:cTn id="731" dur="500" fill="hold"/>
                                        <p:tgtEl>
                                          <p:spTgt spid="139"/>
                                        </p:tgtEl>
                                        <p:attrNameLst>
                                          <p:attrName>fillcolor</p:attrName>
                                        </p:attrNameLst>
                                      </p:cBhvr>
                                      <p:to>
                                        <a:srgbClr val="0070C0"/>
                                      </p:to>
                                    </p:animClr>
                                    <p:set>
                                      <p:cBhvr>
                                        <p:cTn id="732" dur="500" fill="hold"/>
                                        <p:tgtEl>
                                          <p:spTgt spid="139"/>
                                        </p:tgtEl>
                                        <p:attrNameLst>
                                          <p:attrName>fill.type</p:attrName>
                                        </p:attrNameLst>
                                      </p:cBhvr>
                                      <p:to>
                                        <p:strVal val="solid"/>
                                      </p:to>
                                    </p:set>
                                    <p:set>
                                      <p:cBhvr>
                                        <p:cTn id="733" dur="500" fill="hold"/>
                                        <p:tgtEl>
                                          <p:spTgt spid="139"/>
                                        </p:tgtEl>
                                        <p:attrNameLst>
                                          <p:attrName>fill.on</p:attrName>
                                        </p:attrNameLst>
                                      </p:cBhvr>
                                      <p:to>
                                        <p:strVal val="true"/>
                                      </p:to>
                                    </p:set>
                                  </p:childTnLst>
                                </p:cTn>
                              </p:par>
                              <p:par>
                                <p:cTn id="734" presetID="1" presetClass="emph" presetSubtype="2" fill="hold" nodeType="withEffect">
                                  <p:stCondLst>
                                    <p:cond delay="0"/>
                                  </p:stCondLst>
                                  <p:childTnLst>
                                    <p:animClr clrSpc="rgb" dir="cw">
                                      <p:cBhvr>
                                        <p:cTn id="735" dur="500" fill="hold"/>
                                        <p:tgtEl>
                                          <p:spTgt spid="140"/>
                                        </p:tgtEl>
                                        <p:attrNameLst>
                                          <p:attrName>fillcolor</p:attrName>
                                        </p:attrNameLst>
                                      </p:cBhvr>
                                      <p:to>
                                        <a:srgbClr val="0070C0"/>
                                      </p:to>
                                    </p:animClr>
                                    <p:set>
                                      <p:cBhvr>
                                        <p:cTn id="736" dur="500" fill="hold"/>
                                        <p:tgtEl>
                                          <p:spTgt spid="140"/>
                                        </p:tgtEl>
                                        <p:attrNameLst>
                                          <p:attrName>fill.type</p:attrName>
                                        </p:attrNameLst>
                                      </p:cBhvr>
                                      <p:to>
                                        <p:strVal val="solid"/>
                                      </p:to>
                                    </p:set>
                                    <p:set>
                                      <p:cBhvr>
                                        <p:cTn id="737" dur="500" fill="hold"/>
                                        <p:tgtEl>
                                          <p:spTgt spid="140"/>
                                        </p:tgtEl>
                                        <p:attrNameLst>
                                          <p:attrName>fill.on</p:attrName>
                                        </p:attrNameLst>
                                      </p:cBhvr>
                                      <p:to>
                                        <p:strVal val="true"/>
                                      </p:to>
                                    </p:set>
                                  </p:childTnLst>
                                </p:cTn>
                              </p:par>
                              <p:par>
                                <p:cTn id="738" presetID="1" presetClass="emph" presetSubtype="2" fill="hold" nodeType="withEffect">
                                  <p:stCondLst>
                                    <p:cond delay="0"/>
                                  </p:stCondLst>
                                  <p:childTnLst>
                                    <p:animClr clrSpc="rgb" dir="cw">
                                      <p:cBhvr>
                                        <p:cTn id="739" dur="500" fill="hold"/>
                                        <p:tgtEl>
                                          <p:spTgt spid="141"/>
                                        </p:tgtEl>
                                        <p:attrNameLst>
                                          <p:attrName>fillcolor</p:attrName>
                                        </p:attrNameLst>
                                      </p:cBhvr>
                                      <p:to>
                                        <a:srgbClr val="0070C0"/>
                                      </p:to>
                                    </p:animClr>
                                    <p:set>
                                      <p:cBhvr>
                                        <p:cTn id="740" dur="500" fill="hold"/>
                                        <p:tgtEl>
                                          <p:spTgt spid="141"/>
                                        </p:tgtEl>
                                        <p:attrNameLst>
                                          <p:attrName>fill.type</p:attrName>
                                        </p:attrNameLst>
                                      </p:cBhvr>
                                      <p:to>
                                        <p:strVal val="solid"/>
                                      </p:to>
                                    </p:set>
                                    <p:set>
                                      <p:cBhvr>
                                        <p:cTn id="741" dur="500" fill="hold"/>
                                        <p:tgtEl>
                                          <p:spTgt spid="141"/>
                                        </p:tgtEl>
                                        <p:attrNameLst>
                                          <p:attrName>fill.on</p:attrName>
                                        </p:attrNameLst>
                                      </p:cBhvr>
                                      <p:to>
                                        <p:strVal val="true"/>
                                      </p:to>
                                    </p:set>
                                  </p:childTnLst>
                                </p:cTn>
                              </p:par>
                            </p:childTnLst>
                          </p:cTn>
                        </p:par>
                      </p:childTnLst>
                    </p:cTn>
                  </p:par>
                  <p:par>
                    <p:cTn id="742" fill="hold">
                      <p:stCondLst>
                        <p:cond delay="indefinite"/>
                      </p:stCondLst>
                      <p:childTnLst>
                        <p:par>
                          <p:cTn id="743" fill="hold">
                            <p:stCondLst>
                              <p:cond delay="0"/>
                            </p:stCondLst>
                            <p:childTnLst>
                              <p:par>
                                <p:cTn id="744" presetID="2" presetClass="entr" presetSubtype="4" decel="100000" fill="hold" nodeType="clickEffect">
                                  <p:stCondLst>
                                    <p:cond delay="0"/>
                                  </p:stCondLst>
                                  <p:childTnLst>
                                    <p:set>
                                      <p:cBhvr>
                                        <p:cTn id="745" dur="1" fill="hold">
                                          <p:stCondLst>
                                            <p:cond delay="0"/>
                                          </p:stCondLst>
                                        </p:cTn>
                                        <p:tgtEl>
                                          <p:spTgt spid="8196"/>
                                        </p:tgtEl>
                                        <p:attrNameLst>
                                          <p:attrName>style.visibility</p:attrName>
                                        </p:attrNameLst>
                                      </p:cBhvr>
                                      <p:to>
                                        <p:strVal val="visible"/>
                                      </p:to>
                                    </p:set>
                                    <p:anim calcmode="lin" valueType="num">
                                      <p:cBhvr additive="base">
                                        <p:cTn id="746" dur="500" fill="hold"/>
                                        <p:tgtEl>
                                          <p:spTgt spid="8196"/>
                                        </p:tgtEl>
                                        <p:attrNameLst>
                                          <p:attrName>ppt_x</p:attrName>
                                        </p:attrNameLst>
                                      </p:cBhvr>
                                      <p:tavLst>
                                        <p:tav tm="0">
                                          <p:val>
                                            <p:strVal val="#ppt_x"/>
                                          </p:val>
                                        </p:tav>
                                        <p:tav tm="100000">
                                          <p:val>
                                            <p:strVal val="#ppt_x"/>
                                          </p:val>
                                        </p:tav>
                                      </p:tavLst>
                                    </p:anim>
                                    <p:anim calcmode="lin" valueType="num">
                                      <p:cBhvr additive="base">
                                        <p:cTn id="747"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748" fill="hold">
                      <p:stCondLst>
                        <p:cond delay="indefinite"/>
                      </p:stCondLst>
                      <p:childTnLst>
                        <p:par>
                          <p:cTn id="749" fill="hold">
                            <p:stCondLst>
                              <p:cond delay="0"/>
                            </p:stCondLst>
                            <p:childTnLst>
                              <p:par>
                                <p:cTn id="750" presetID="10" presetClass="entr" presetSubtype="0" fill="hold" grpId="0" nodeType="clickEffect">
                                  <p:stCondLst>
                                    <p:cond delay="0"/>
                                  </p:stCondLst>
                                  <p:childTnLst>
                                    <p:set>
                                      <p:cBhvr>
                                        <p:cTn id="751" dur="1" fill="hold">
                                          <p:stCondLst>
                                            <p:cond delay="0"/>
                                          </p:stCondLst>
                                        </p:cTn>
                                        <p:tgtEl>
                                          <p:spTgt spid="165"/>
                                        </p:tgtEl>
                                        <p:attrNameLst>
                                          <p:attrName>style.visibility</p:attrName>
                                        </p:attrNameLst>
                                      </p:cBhvr>
                                      <p:to>
                                        <p:strVal val="visible"/>
                                      </p:to>
                                    </p:set>
                                    <p:animEffect transition="in" filter="fade">
                                      <p:cBhvr>
                                        <p:cTn id="752" dur="500"/>
                                        <p:tgtEl>
                                          <p:spTgt spid="165"/>
                                        </p:tgtEl>
                                      </p:cBhvr>
                                    </p:animEffect>
                                  </p:childTnLst>
                                </p:cTn>
                              </p:par>
                              <p:par>
                                <p:cTn id="753" presetID="3" presetClass="emph" presetSubtype="2" fill="hold" grpId="0" nodeType="withEffect">
                                  <p:stCondLst>
                                    <p:cond delay="0"/>
                                  </p:stCondLst>
                                  <p:childTnLst>
                                    <p:animClr clrSpc="rgb" dir="cw">
                                      <p:cBhvr override="childStyle">
                                        <p:cTn id="754" dur="500" fill="hold"/>
                                        <p:tgtEl>
                                          <p:spTgt spid="10">
                                            <p:txEl>
                                              <p:pRg st="0" end="0"/>
                                            </p:txEl>
                                          </p:spTgt>
                                        </p:tgtEl>
                                        <p:attrNameLst>
                                          <p:attrName>style.color</p:attrName>
                                        </p:attrNameLst>
                                      </p:cBhvr>
                                      <p:to>
                                        <a:srgbClr val="FFFFFF"/>
                                      </p:to>
                                    </p:animClr>
                                  </p:childTnLst>
                                </p:cTn>
                              </p:par>
                              <p:par>
                                <p:cTn id="755" presetID="3" presetClass="emph" presetSubtype="2" fill="hold" grpId="0" nodeType="withEffect">
                                  <p:stCondLst>
                                    <p:cond delay="0"/>
                                  </p:stCondLst>
                                  <p:childTnLst>
                                    <p:animClr clrSpc="rgb" dir="cw">
                                      <p:cBhvr override="childStyle">
                                        <p:cTn id="756" dur="500" fill="hold"/>
                                        <p:tgtEl>
                                          <p:spTgt spid="11"/>
                                        </p:tgtEl>
                                        <p:attrNameLst>
                                          <p:attrName>style.color</p:attrName>
                                        </p:attrNameLst>
                                      </p:cBhvr>
                                      <p:to>
                                        <a:srgbClr val="00CCCC"/>
                                      </p:to>
                                    </p:animClr>
                                  </p:childTnLst>
                                </p:cTn>
                              </p:par>
                            </p:childTnLst>
                          </p:cTn>
                        </p:par>
                      </p:childTnLst>
                    </p:cTn>
                  </p:par>
                  <p:par>
                    <p:cTn id="757" fill="hold">
                      <p:stCondLst>
                        <p:cond delay="indefinite"/>
                      </p:stCondLst>
                      <p:childTnLst>
                        <p:par>
                          <p:cTn id="758" fill="hold">
                            <p:stCondLst>
                              <p:cond delay="0"/>
                            </p:stCondLst>
                            <p:childTnLst>
                              <p:par>
                                <p:cTn id="759" presetID="2" presetClass="entr" presetSubtype="6" decel="100000" fill="hold" grpId="0" nodeType="clickEffect">
                                  <p:stCondLst>
                                    <p:cond delay="0"/>
                                  </p:stCondLst>
                                  <p:childTnLst>
                                    <p:set>
                                      <p:cBhvr>
                                        <p:cTn id="760" dur="1" fill="hold">
                                          <p:stCondLst>
                                            <p:cond delay="0"/>
                                          </p:stCondLst>
                                        </p:cTn>
                                        <p:tgtEl>
                                          <p:spTgt spid="166"/>
                                        </p:tgtEl>
                                        <p:attrNameLst>
                                          <p:attrName>style.visibility</p:attrName>
                                        </p:attrNameLst>
                                      </p:cBhvr>
                                      <p:to>
                                        <p:strVal val="visible"/>
                                      </p:to>
                                    </p:set>
                                    <p:anim calcmode="lin" valueType="num">
                                      <p:cBhvr additive="base">
                                        <p:cTn id="761" dur="500" fill="hold"/>
                                        <p:tgtEl>
                                          <p:spTgt spid="166"/>
                                        </p:tgtEl>
                                        <p:attrNameLst>
                                          <p:attrName>ppt_x</p:attrName>
                                        </p:attrNameLst>
                                      </p:cBhvr>
                                      <p:tavLst>
                                        <p:tav tm="0">
                                          <p:val>
                                            <p:strVal val="1+#ppt_w/2"/>
                                          </p:val>
                                        </p:tav>
                                        <p:tav tm="100000">
                                          <p:val>
                                            <p:strVal val="#ppt_x"/>
                                          </p:val>
                                        </p:tav>
                                      </p:tavLst>
                                    </p:anim>
                                    <p:anim calcmode="lin" valueType="num">
                                      <p:cBhvr additive="base">
                                        <p:cTn id="762" dur="500" fill="hold"/>
                                        <p:tgtEl>
                                          <p:spTgt spid="166"/>
                                        </p:tgtEl>
                                        <p:attrNameLst>
                                          <p:attrName>ppt_y</p:attrName>
                                        </p:attrNameLst>
                                      </p:cBhvr>
                                      <p:tavLst>
                                        <p:tav tm="0">
                                          <p:val>
                                            <p:strVal val="1+#ppt_h/2"/>
                                          </p:val>
                                        </p:tav>
                                        <p:tav tm="100000">
                                          <p:val>
                                            <p:strVal val="#ppt_y"/>
                                          </p:val>
                                        </p:tav>
                                      </p:tavLst>
                                    </p:anim>
                                  </p:childTnLst>
                                </p:cTn>
                              </p:par>
                              <p:par>
                                <p:cTn id="763" presetID="2" presetClass="entr" presetSubtype="6" decel="100000" fill="hold" grpId="0" nodeType="withEffect">
                                  <p:stCondLst>
                                    <p:cond delay="0"/>
                                  </p:stCondLst>
                                  <p:childTnLst>
                                    <p:set>
                                      <p:cBhvr>
                                        <p:cTn id="764" dur="1" fill="hold">
                                          <p:stCondLst>
                                            <p:cond delay="0"/>
                                          </p:stCondLst>
                                        </p:cTn>
                                        <p:tgtEl>
                                          <p:spTgt spid="167"/>
                                        </p:tgtEl>
                                        <p:attrNameLst>
                                          <p:attrName>style.visibility</p:attrName>
                                        </p:attrNameLst>
                                      </p:cBhvr>
                                      <p:to>
                                        <p:strVal val="visible"/>
                                      </p:to>
                                    </p:set>
                                    <p:anim calcmode="lin" valueType="num">
                                      <p:cBhvr additive="base">
                                        <p:cTn id="765" dur="500" fill="hold"/>
                                        <p:tgtEl>
                                          <p:spTgt spid="167"/>
                                        </p:tgtEl>
                                        <p:attrNameLst>
                                          <p:attrName>ppt_x</p:attrName>
                                        </p:attrNameLst>
                                      </p:cBhvr>
                                      <p:tavLst>
                                        <p:tav tm="0">
                                          <p:val>
                                            <p:strVal val="1+#ppt_w/2"/>
                                          </p:val>
                                        </p:tav>
                                        <p:tav tm="100000">
                                          <p:val>
                                            <p:strVal val="#ppt_x"/>
                                          </p:val>
                                        </p:tav>
                                      </p:tavLst>
                                    </p:anim>
                                    <p:anim calcmode="lin" valueType="num">
                                      <p:cBhvr additive="base">
                                        <p:cTn id="766" dur="500" fill="hold"/>
                                        <p:tgtEl>
                                          <p:spTgt spid="167"/>
                                        </p:tgtEl>
                                        <p:attrNameLst>
                                          <p:attrName>ppt_y</p:attrName>
                                        </p:attrNameLst>
                                      </p:cBhvr>
                                      <p:tavLst>
                                        <p:tav tm="0">
                                          <p:val>
                                            <p:strVal val="1+#ppt_h/2"/>
                                          </p:val>
                                        </p:tav>
                                        <p:tav tm="100000">
                                          <p:val>
                                            <p:strVal val="#ppt_y"/>
                                          </p:val>
                                        </p:tav>
                                      </p:tavLst>
                                    </p:anim>
                                  </p:childTnLst>
                                </p:cTn>
                              </p:par>
                              <p:par>
                                <p:cTn id="767" presetID="2" presetClass="entr" presetSubtype="6" decel="100000" fill="hold" grpId="0" nodeType="withEffect">
                                  <p:stCondLst>
                                    <p:cond delay="0"/>
                                  </p:stCondLst>
                                  <p:childTnLst>
                                    <p:set>
                                      <p:cBhvr>
                                        <p:cTn id="768" dur="1" fill="hold">
                                          <p:stCondLst>
                                            <p:cond delay="0"/>
                                          </p:stCondLst>
                                        </p:cTn>
                                        <p:tgtEl>
                                          <p:spTgt spid="168"/>
                                        </p:tgtEl>
                                        <p:attrNameLst>
                                          <p:attrName>style.visibility</p:attrName>
                                        </p:attrNameLst>
                                      </p:cBhvr>
                                      <p:to>
                                        <p:strVal val="visible"/>
                                      </p:to>
                                    </p:set>
                                    <p:anim calcmode="lin" valueType="num">
                                      <p:cBhvr additive="base">
                                        <p:cTn id="769" dur="500" fill="hold"/>
                                        <p:tgtEl>
                                          <p:spTgt spid="168"/>
                                        </p:tgtEl>
                                        <p:attrNameLst>
                                          <p:attrName>ppt_x</p:attrName>
                                        </p:attrNameLst>
                                      </p:cBhvr>
                                      <p:tavLst>
                                        <p:tav tm="0">
                                          <p:val>
                                            <p:strVal val="1+#ppt_w/2"/>
                                          </p:val>
                                        </p:tav>
                                        <p:tav tm="100000">
                                          <p:val>
                                            <p:strVal val="#ppt_x"/>
                                          </p:val>
                                        </p:tav>
                                      </p:tavLst>
                                    </p:anim>
                                    <p:anim calcmode="lin" valueType="num">
                                      <p:cBhvr additive="base">
                                        <p:cTn id="770" dur="500" fill="hold"/>
                                        <p:tgtEl>
                                          <p:spTgt spid="168"/>
                                        </p:tgtEl>
                                        <p:attrNameLst>
                                          <p:attrName>ppt_y</p:attrName>
                                        </p:attrNameLst>
                                      </p:cBhvr>
                                      <p:tavLst>
                                        <p:tav tm="0">
                                          <p:val>
                                            <p:strVal val="1+#ppt_h/2"/>
                                          </p:val>
                                        </p:tav>
                                        <p:tav tm="100000">
                                          <p:val>
                                            <p:strVal val="#ppt_y"/>
                                          </p:val>
                                        </p:tav>
                                      </p:tavLst>
                                    </p:anim>
                                  </p:childTnLst>
                                </p:cTn>
                              </p:par>
                              <p:par>
                                <p:cTn id="771" presetID="2" presetClass="entr" presetSubtype="6" decel="100000" fill="hold" grpId="0" nodeType="withEffect">
                                  <p:stCondLst>
                                    <p:cond delay="0"/>
                                  </p:stCondLst>
                                  <p:childTnLst>
                                    <p:set>
                                      <p:cBhvr>
                                        <p:cTn id="772" dur="1" fill="hold">
                                          <p:stCondLst>
                                            <p:cond delay="0"/>
                                          </p:stCondLst>
                                        </p:cTn>
                                        <p:tgtEl>
                                          <p:spTgt spid="169"/>
                                        </p:tgtEl>
                                        <p:attrNameLst>
                                          <p:attrName>style.visibility</p:attrName>
                                        </p:attrNameLst>
                                      </p:cBhvr>
                                      <p:to>
                                        <p:strVal val="visible"/>
                                      </p:to>
                                    </p:set>
                                    <p:anim calcmode="lin" valueType="num">
                                      <p:cBhvr additive="base">
                                        <p:cTn id="773" dur="500" fill="hold"/>
                                        <p:tgtEl>
                                          <p:spTgt spid="169"/>
                                        </p:tgtEl>
                                        <p:attrNameLst>
                                          <p:attrName>ppt_x</p:attrName>
                                        </p:attrNameLst>
                                      </p:cBhvr>
                                      <p:tavLst>
                                        <p:tav tm="0">
                                          <p:val>
                                            <p:strVal val="1+#ppt_w/2"/>
                                          </p:val>
                                        </p:tav>
                                        <p:tav tm="100000">
                                          <p:val>
                                            <p:strVal val="#ppt_x"/>
                                          </p:val>
                                        </p:tav>
                                      </p:tavLst>
                                    </p:anim>
                                    <p:anim calcmode="lin" valueType="num">
                                      <p:cBhvr additive="base">
                                        <p:cTn id="774" dur="500" fill="hold"/>
                                        <p:tgtEl>
                                          <p:spTgt spid="169"/>
                                        </p:tgtEl>
                                        <p:attrNameLst>
                                          <p:attrName>ppt_y</p:attrName>
                                        </p:attrNameLst>
                                      </p:cBhvr>
                                      <p:tavLst>
                                        <p:tav tm="0">
                                          <p:val>
                                            <p:strVal val="1+#ppt_h/2"/>
                                          </p:val>
                                        </p:tav>
                                        <p:tav tm="100000">
                                          <p:val>
                                            <p:strVal val="#ppt_y"/>
                                          </p:val>
                                        </p:tav>
                                      </p:tavLst>
                                    </p:anim>
                                  </p:childTnLst>
                                </p:cTn>
                              </p:par>
                              <p:par>
                                <p:cTn id="775" presetID="2" presetClass="entr" presetSubtype="6" decel="100000" fill="hold" grpId="0" nodeType="withEffect">
                                  <p:stCondLst>
                                    <p:cond delay="0"/>
                                  </p:stCondLst>
                                  <p:childTnLst>
                                    <p:set>
                                      <p:cBhvr>
                                        <p:cTn id="776" dur="1" fill="hold">
                                          <p:stCondLst>
                                            <p:cond delay="0"/>
                                          </p:stCondLst>
                                        </p:cTn>
                                        <p:tgtEl>
                                          <p:spTgt spid="170"/>
                                        </p:tgtEl>
                                        <p:attrNameLst>
                                          <p:attrName>style.visibility</p:attrName>
                                        </p:attrNameLst>
                                      </p:cBhvr>
                                      <p:to>
                                        <p:strVal val="visible"/>
                                      </p:to>
                                    </p:set>
                                    <p:anim calcmode="lin" valueType="num">
                                      <p:cBhvr additive="base">
                                        <p:cTn id="777" dur="500" fill="hold"/>
                                        <p:tgtEl>
                                          <p:spTgt spid="170"/>
                                        </p:tgtEl>
                                        <p:attrNameLst>
                                          <p:attrName>ppt_x</p:attrName>
                                        </p:attrNameLst>
                                      </p:cBhvr>
                                      <p:tavLst>
                                        <p:tav tm="0">
                                          <p:val>
                                            <p:strVal val="1+#ppt_w/2"/>
                                          </p:val>
                                        </p:tav>
                                        <p:tav tm="100000">
                                          <p:val>
                                            <p:strVal val="#ppt_x"/>
                                          </p:val>
                                        </p:tav>
                                      </p:tavLst>
                                    </p:anim>
                                    <p:anim calcmode="lin" valueType="num">
                                      <p:cBhvr additive="base">
                                        <p:cTn id="778" dur="500" fill="hold"/>
                                        <p:tgtEl>
                                          <p:spTgt spid="170"/>
                                        </p:tgtEl>
                                        <p:attrNameLst>
                                          <p:attrName>ppt_y</p:attrName>
                                        </p:attrNameLst>
                                      </p:cBhvr>
                                      <p:tavLst>
                                        <p:tav tm="0">
                                          <p:val>
                                            <p:strVal val="1+#ppt_h/2"/>
                                          </p:val>
                                        </p:tav>
                                        <p:tav tm="100000">
                                          <p:val>
                                            <p:strVal val="#ppt_y"/>
                                          </p:val>
                                        </p:tav>
                                      </p:tavLst>
                                    </p:anim>
                                  </p:childTnLst>
                                </p:cTn>
                              </p:par>
                              <p:par>
                                <p:cTn id="779" presetID="2" presetClass="entr" presetSubtype="6" decel="100000" fill="hold" grpId="0" nodeType="withEffect">
                                  <p:stCondLst>
                                    <p:cond delay="0"/>
                                  </p:stCondLst>
                                  <p:childTnLst>
                                    <p:set>
                                      <p:cBhvr>
                                        <p:cTn id="780" dur="1" fill="hold">
                                          <p:stCondLst>
                                            <p:cond delay="0"/>
                                          </p:stCondLst>
                                        </p:cTn>
                                        <p:tgtEl>
                                          <p:spTgt spid="171"/>
                                        </p:tgtEl>
                                        <p:attrNameLst>
                                          <p:attrName>style.visibility</p:attrName>
                                        </p:attrNameLst>
                                      </p:cBhvr>
                                      <p:to>
                                        <p:strVal val="visible"/>
                                      </p:to>
                                    </p:set>
                                    <p:anim calcmode="lin" valueType="num">
                                      <p:cBhvr additive="base">
                                        <p:cTn id="781" dur="500" fill="hold"/>
                                        <p:tgtEl>
                                          <p:spTgt spid="171"/>
                                        </p:tgtEl>
                                        <p:attrNameLst>
                                          <p:attrName>ppt_x</p:attrName>
                                        </p:attrNameLst>
                                      </p:cBhvr>
                                      <p:tavLst>
                                        <p:tav tm="0">
                                          <p:val>
                                            <p:strVal val="1+#ppt_w/2"/>
                                          </p:val>
                                        </p:tav>
                                        <p:tav tm="100000">
                                          <p:val>
                                            <p:strVal val="#ppt_x"/>
                                          </p:val>
                                        </p:tav>
                                      </p:tavLst>
                                    </p:anim>
                                    <p:anim calcmode="lin" valueType="num">
                                      <p:cBhvr additive="base">
                                        <p:cTn id="782" dur="500" fill="hold"/>
                                        <p:tgtEl>
                                          <p:spTgt spid="171"/>
                                        </p:tgtEl>
                                        <p:attrNameLst>
                                          <p:attrName>ppt_y</p:attrName>
                                        </p:attrNameLst>
                                      </p:cBhvr>
                                      <p:tavLst>
                                        <p:tav tm="0">
                                          <p:val>
                                            <p:strVal val="1+#ppt_h/2"/>
                                          </p:val>
                                        </p:tav>
                                        <p:tav tm="100000">
                                          <p:val>
                                            <p:strVal val="#ppt_y"/>
                                          </p:val>
                                        </p:tav>
                                      </p:tavLst>
                                    </p:anim>
                                  </p:childTnLst>
                                </p:cTn>
                              </p:par>
                              <p:par>
                                <p:cTn id="783" presetID="2" presetClass="entr" presetSubtype="6" decel="100000" fill="hold" grpId="0" nodeType="withEffect">
                                  <p:stCondLst>
                                    <p:cond delay="0"/>
                                  </p:stCondLst>
                                  <p:childTnLst>
                                    <p:set>
                                      <p:cBhvr>
                                        <p:cTn id="784" dur="1" fill="hold">
                                          <p:stCondLst>
                                            <p:cond delay="0"/>
                                          </p:stCondLst>
                                        </p:cTn>
                                        <p:tgtEl>
                                          <p:spTgt spid="172"/>
                                        </p:tgtEl>
                                        <p:attrNameLst>
                                          <p:attrName>style.visibility</p:attrName>
                                        </p:attrNameLst>
                                      </p:cBhvr>
                                      <p:to>
                                        <p:strVal val="visible"/>
                                      </p:to>
                                    </p:set>
                                    <p:anim calcmode="lin" valueType="num">
                                      <p:cBhvr additive="base">
                                        <p:cTn id="785" dur="500" fill="hold"/>
                                        <p:tgtEl>
                                          <p:spTgt spid="172"/>
                                        </p:tgtEl>
                                        <p:attrNameLst>
                                          <p:attrName>ppt_x</p:attrName>
                                        </p:attrNameLst>
                                      </p:cBhvr>
                                      <p:tavLst>
                                        <p:tav tm="0">
                                          <p:val>
                                            <p:strVal val="1+#ppt_w/2"/>
                                          </p:val>
                                        </p:tav>
                                        <p:tav tm="100000">
                                          <p:val>
                                            <p:strVal val="#ppt_x"/>
                                          </p:val>
                                        </p:tav>
                                      </p:tavLst>
                                    </p:anim>
                                    <p:anim calcmode="lin" valueType="num">
                                      <p:cBhvr additive="base">
                                        <p:cTn id="786" dur="500" fill="hold"/>
                                        <p:tgtEl>
                                          <p:spTgt spid="172"/>
                                        </p:tgtEl>
                                        <p:attrNameLst>
                                          <p:attrName>ppt_y</p:attrName>
                                        </p:attrNameLst>
                                      </p:cBhvr>
                                      <p:tavLst>
                                        <p:tav tm="0">
                                          <p:val>
                                            <p:strVal val="1+#ppt_h/2"/>
                                          </p:val>
                                        </p:tav>
                                        <p:tav tm="100000">
                                          <p:val>
                                            <p:strVal val="#ppt_y"/>
                                          </p:val>
                                        </p:tav>
                                      </p:tavLst>
                                    </p:anim>
                                  </p:childTnLst>
                                </p:cTn>
                              </p:par>
                              <p:par>
                                <p:cTn id="787" presetID="2" presetClass="entr" presetSubtype="6" decel="100000" fill="hold" grpId="0" nodeType="withEffect">
                                  <p:stCondLst>
                                    <p:cond delay="0"/>
                                  </p:stCondLst>
                                  <p:childTnLst>
                                    <p:set>
                                      <p:cBhvr>
                                        <p:cTn id="788" dur="1" fill="hold">
                                          <p:stCondLst>
                                            <p:cond delay="0"/>
                                          </p:stCondLst>
                                        </p:cTn>
                                        <p:tgtEl>
                                          <p:spTgt spid="173"/>
                                        </p:tgtEl>
                                        <p:attrNameLst>
                                          <p:attrName>style.visibility</p:attrName>
                                        </p:attrNameLst>
                                      </p:cBhvr>
                                      <p:to>
                                        <p:strVal val="visible"/>
                                      </p:to>
                                    </p:set>
                                    <p:anim calcmode="lin" valueType="num">
                                      <p:cBhvr additive="base">
                                        <p:cTn id="789" dur="500" fill="hold"/>
                                        <p:tgtEl>
                                          <p:spTgt spid="173"/>
                                        </p:tgtEl>
                                        <p:attrNameLst>
                                          <p:attrName>ppt_x</p:attrName>
                                        </p:attrNameLst>
                                      </p:cBhvr>
                                      <p:tavLst>
                                        <p:tav tm="0">
                                          <p:val>
                                            <p:strVal val="1+#ppt_w/2"/>
                                          </p:val>
                                        </p:tav>
                                        <p:tav tm="100000">
                                          <p:val>
                                            <p:strVal val="#ppt_x"/>
                                          </p:val>
                                        </p:tav>
                                      </p:tavLst>
                                    </p:anim>
                                    <p:anim calcmode="lin" valueType="num">
                                      <p:cBhvr additive="base">
                                        <p:cTn id="790" dur="500" fill="hold"/>
                                        <p:tgtEl>
                                          <p:spTgt spid="173"/>
                                        </p:tgtEl>
                                        <p:attrNameLst>
                                          <p:attrName>ppt_y</p:attrName>
                                        </p:attrNameLst>
                                      </p:cBhvr>
                                      <p:tavLst>
                                        <p:tav tm="0">
                                          <p:val>
                                            <p:strVal val="1+#ppt_h/2"/>
                                          </p:val>
                                        </p:tav>
                                        <p:tav tm="100000">
                                          <p:val>
                                            <p:strVal val="#ppt_y"/>
                                          </p:val>
                                        </p:tav>
                                      </p:tavLst>
                                    </p:anim>
                                  </p:childTnLst>
                                </p:cTn>
                              </p:par>
                              <p:par>
                                <p:cTn id="791" presetID="2" presetClass="entr" presetSubtype="6" decel="100000" fill="hold" grpId="0" nodeType="withEffect">
                                  <p:stCondLst>
                                    <p:cond delay="0"/>
                                  </p:stCondLst>
                                  <p:childTnLst>
                                    <p:set>
                                      <p:cBhvr>
                                        <p:cTn id="792" dur="1" fill="hold">
                                          <p:stCondLst>
                                            <p:cond delay="0"/>
                                          </p:stCondLst>
                                        </p:cTn>
                                        <p:tgtEl>
                                          <p:spTgt spid="174"/>
                                        </p:tgtEl>
                                        <p:attrNameLst>
                                          <p:attrName>style.visibility</p:attrName>
                                        </p:attrNameLst>
                                      </p:cBhvr>
                                      <p:to>
                                        <p:strVal val="visible"/>
                                      </p:to>
                                    </p:set>
                                    <p:anim calcmode="lin" valueType="num">
                                      <p:cBhvr additive="base">
                                        <p:cTn id="793" dur="500" fill="hold"/>
                                        <p:tgtEl>
                                          <p:spTgt spid="174"/>
                                        </p:tgtEl>
                                        <p:attrNameLst>
                                          <p:attrName>ppt_x</p:attrName>
                                        </p:attrNameLst>
                                      </p:cBhvr>
                                      <p:tavLst>
                                        <p:tav tm="0">
                                          <p:val>
                                            <p:strVal val="1+#ppt_w/2"/>
                                          </p:val>
                                        </p:tav>
                                        <p:tav tm="100000">
                                          <p:val>
                                            <p:strVal val="#ppt_x"/>
                                          </p:val>
                                        </p:tav>
                                      </p:tavLst>
                                    </p:anim>
                                    <p:anim calcmode="lin" valueType="num">
                                      <p:cBhvr additive="base">
                                        <p:cTn id="794" dur="500" fill="hold"/>
                                        <p:tgtEl>
                                          <p:spTgt spid="174"/>
                                        </p:tgtEl>
                                        <p:attrNameLst>
                                          <p:attrName>ppt_y</p:attrName>
                                        </p:attrNameLst>
                                      </p:cBhvr>
                                      <p:tavLst>
                                        <p:tav tm="0">
                                          <p:val>
                                            <p:strVal val="1+#ppt_h/2"/>
                                          </p:val>
                                        </p:tav>
                                        <p:tav tm="100000">
                                          <p:val>
                                            <p:strVal val="#ppt_y"/>
                                          </p:val>
                                        </p:tav>
                                      </p:tavLst>
                                    </p:anim>
                                  </p:childTnLst>
                                </p:cTn>
                              </p:par>
                              <p:par>
                                <p:cTn id="795" presetID="2" presetClass="entr" presetSubtype="6" decel="100000" fill="hold" grpId="0" nodeType="withEffect">
                                  <p:stCondLst>
                                    <p:cond delay="0"/>
                                  </p:stCondLst>
                                  <p:childTnLst>
                                    <p:set>
                                      <p:cBhvr>
                                        <p:cTn id="796" dur="1" fill="hold">
                                          <p:stCondLst>
                                            <p:cond delay="0"/>
                                          </p:stCondLst>
                                        </p:cTn>
                                        <p:tgtEl>
                                          <p:spTgt spid="175"/>
                                        </p:tgtEl>
                                        <p:attrNameLst>
                                          <p:attrName>style.visibility</p:attrName>
                                        </p:attrNameLst>
                                      </p:cBhvr>
                                      <p:to>
                                        <p:strVal val="visible"/>
                                      </p:to>
                                    </p:set>
                                    <p:anim calcmode="lin" valueType="num">
                                      <p:cBhvr additive="base">
                                        <p:cTn id="797" dur="500" fill="hold"/>
                                        <p:tgtEl>
                                          <p:spTgt spid="175"/>
                                        </p:tgtEl>
                                        <p:attrNameLst>
                                          <p:attrName>ppt_x</p:attrName>
                                        </p:attrNameLst>
                                      </p:cBhvr>
                                      <p:tavLst>
                                        <p:tav tm="0">
                                          <p:val>
                                            <p:strVal val="1+#ppt_w/2"/>
                                          </p:val>
                                        </p:tav>
                                        <p:tav tm="100000">
                                          <p:val>
                                            <p:strVal val="#ppt_x"/>
                                          </p:val>
                                        </p:tav>
                                      </p:tavLst>
                                    </p:anim>
                                    <p:anim calcmode="lin" valueType="num">
                                      <p:cBhvr additive="base">
                                        <p:cTn id="798" dur="500" fill="hold"/>
                                        <p:tgtEl>
                                          <p:spTgt spid="175"/>
                                        </p:tgtEl>
                                        <p:attrNameLst>
                                          <p:attrName>ppt_y</p:attrName>
                                        </p:attrNameLst>
                                      </p:cBhvr>
                                      <p:tavLst>
                                        <p:tav tm="0">
                                          <p:val>
                                            <p:strVal val="1+#ppt_h/2"/>
                                          </p:val>
                                        </p:tav>
                                        <p:tav tm="100000">
                                          <p:val>
                                            <p:strVal val="#ppt_y"/>
                                          </p:val>
                                        </p:tav>
                                      </p:tavLst>
                                    </p:anim>
                                  </p:childTnLst>
                                </p:cTn>
                              </p:par>
                              <p:par>
                                <p:cTn id="799" presetID="2" presetClass="entr" presetSubtype="6" decel="100000" fill="hold" grpId="0" nodeType="withEffect">
                                  <p:stCondLst>
                                    <p:cond delay="0"/>
                                  </p:stCondLst>
                                  <p:childTnLst>
                                    <p:set>
                                      <p:cBhvr>
                                        <p:cTn id="800" dur="1" fill="hold">
                                          <p:stCondLst>
                                            <p:cond delay="0"/>
                                          </p:stCondLst>
                                        </p:cTn>
                                        <p:tgtEl>
                                          <p:spTgt spid="176"/>
                                        </p:tgtEl>
                                        <p:attrNameLst>
                                          <p:attrName>style.visibility</p:attrName>
                                        </p:attrNameLst>
                                      </p:cBhvr>
                                      <p:to>
                                        <p:strVal val="visible"/>
                                      </p:to>
                                    </p:set>
                                    <p:anim calcmode="lin" valueType="num">
                                      <p:cBhvr additive="base">
                                        <p:cTn id="801" dur="500" fill="hold"/>
                                        <p:tgtEl>
                                          <p:spTgt spid="176"/>
                                        </p:tgtEl>
                                        <p:attrNameLst>
                                          <p:attrName>ppt_x</p:attrName>
                                        </p:attrNameLst>
                                      </p:cBhvr>
                                      <p:tavLst>
                                        <p:tav tm="0">
                                          <p:val>
                                            <p:strVal val="1+#ppt_w/2"/>
                                          </p:val>
                                        </p:tav>
                                        <p:tav tm="100000">
                                          <p:val>
                                            <p:strVal val="#ppt_x"/>
                                          </p:val>
                                        </p:tav>
                                      </p:tavLst>
                                    </p:anim>
                                    <p:anim calcmode="lin" valueType="num">
                                      <p:cBhvr additive="base">
                                        <p:cTn id="802" dur="500" fill="hold"/>
                                        <p:tgtEl>
                                          <p:spTgt spid="176"/>
                                        </p:tgtEl>
                                        <p:attrNameLst>
                                          <p:attrName>ppt_y</p:attrName>
                                        </p:attrNameLst>
                                      </p:cBhvr>
                                      <p:tavLst>
                                        <p:tav tm="0">
                                          <p:val>
                                            <p:strVal val="1+#ppt_h/2"/>
                                          </p:val>
                                        </p:tav>
                                        <p:tav tm="100000">
                                          <p:val>
                                            <p:strVal val="#ppt_y"/>
                                          </p:val>
                                        </p:tav>
                                      </p:tavLst>
                                    </p:anim>
                                  </p:childTnLst>
                                </p:cTn>
                              </p:par>
                              <p:par>
                                <p:cTn id="803" presetID="2" presetClass="entr" presetSubtype="6" decel="100000" fill="hold" grpId="0" nodeType="withEffect">
                                  <p:stCondLst>
                                    <p:cond delay="0"/>
                                  </p:stCondLst>
                                  <p:childTnLst>
                                    <p:set>
                                      <p:cBhvr>
                                        <p:cTn id="804" dur="1" fill="hold">
                                          <p:stCondLst>
                                            <p:cond delay="0"/>
                                          </p:stCondLst>
                                        </p:cTn>
                                        <p:tgtEl>
                                          <p:spTgt spid="177"/>
                                        </p:tgtEl>
                                        <p:attrNameLst>
                                          <p:attrName>style.visibility</p:attrName>
                                        </p:attrNameLst>
                                      </p:cBhvr>
                                      <p:to>
                                        <p:strVal val="visible"/>
                                      </p:to>
                                    </p:set>
                                    <p:anim calcmode="lin" valueType="num">
                                      <p:cBhvr additive="base">
                                        <p:cTn id="805" dur="500" fill="hold"/>
                                        <p:tgtEl>
                                          <p:spTgt spid="177"/>
                                        </p:tgtEl>
                                        <p:attrNameLst>
                                          <p:attrName>ppt_x</p:attrName>
                                        </p:attrNameLst>
                                      </p:cBhvr>
                                      <p:tavLst>
                                        <p:tav tm="0">
                                          <p:val>
                                            <p:strVal val="1+#ppt_w/2"/>
                                          </p:val>
                                        </p:tav>
                                        <p:tav tm="100000">
                                          <p:val>
                                            <p:strVal val="#ppt_x"/>
                                          </p:val>
                                        </p:tav>
                                      </p:tavLst>
                                    </p:anim>
                                    <p:anim calcmode="lin" valueType="num">
                                      <p:cBhvr additive="base">
                                        <p:cTn id="806" dur="500" fill="hold"/>
                                        <p:tgtEl>
                                          <p:spTgt spid="177"/>
                                        </p:tgtEl>
                                        <p:attrNameLst>
                                          <p:attrName>ppt_y</p:attrName>
                                        </p:attrNameLst>
                                      </p:cBhvr>
                                      <p:tavLst>
                                        <p:tav tm="0">
                                          <p:val>
                                            <p:strVal val="1+#ppt_h/2"/>
                                          </p:val>
                                        </p:tav>
                                        <p:tav tm="100000">
                                          <p:val>
                                            <p:strVal val="#ppt_y"/>
                                          </p:val>
                                        </p:tav>
                                      </p:tavLst>
                                    </p:anim>
                                  </p:childTnLst>
                                </p:cTn>
                              </p:par>
                              <p:par>
                                <p:cTn id="807" presetID="2" presetClass="entr" presetSubtype="6" decel="100000" fill="hold" grpId="0" nodeType="withEffect">
                                  <p:stCondLst>
                                    <p:cond delay="0"/>
                                  </p:stCondLst>
                                  <p:childTnLst>
                                    <p:set>
                                      <p:cBhvr>
                                        <p:cTn id="808" dur="1" fill="hold">
                                          <p:stCondLst>
                                            <p:cond delay="0"/>
                                          </p:stCondLst>
                                        </p:cTn>
                                        <p:tgtEl>
                                          <p:spTgt spid="178"/>
                                        </p:tgtEl>
                                        <p:attrNameLst>
                                          <p:attrName>style.visibility</p:attrName>
                                        </p:attrNameLst>
                                      </p:cBhvr>
                                      <p:to>
                                        <p:strVal val="visible"/>
                                      </p:to>
                                    </p:set>
                                    <p:anim calcmode="lin" valueType="num">
                                      <p:cBhvr additive="base">
                                        <p:cTn id="809" dur="500" fill="hold"/>
                                        <p:tgtEl>
                                          <p:spTgt spid="178"/>
                                        </p:tgtEl>
                                        <p:attrNameLst>
                                          <p:attrName>ppt_x</p:attrName>
                                        </p:attrNameLst>
                                      </p:cBhvr>
                                      <p:tavLst>
                                        <p:tav tm="0">
                                          <p:val>
                                            <p:strVal val="1+#ppt_w/2"/>
                                          </p:val>
                                        </p:tav>
                                        <p:tav tm="100000">
                                          <p:val>
                                            <p:strVal val="#ppt_x"/>
                                          </p:val>
                                        </p:tav>
                                      </p:tavLst>
                                    </p:anim>
                                    <p:anim calcmode="lin" valueType="num">
                                      <p:cBhvr additive="base">
                                        <p:cTn id="810" dur="500" fill="hold"/>
                                        <p:tgtEl>
                                          <p:spTgt spid="178"/>
                                        </p:tgtEl>
                                        <p:attrNameLst>
                                          <p:attrName>ppt_y</p:attrName>
                                        </p:attrNameLst>
                                      </p:cBhvr>
                                      <p:tavLst>
                                        <p:tav tm="0">
                                          <p:val>
                                            <p:strVal val="1+#ppt_h/2"/>
                                          </p:val>
                                        </p:tav>
                                        <p:tav tm="100000">
                                          <p:val>
                                            <p:strVal val="#ppt_y"/>
                                          </p:val>
                                        </p:tav>
                                      </p:tavLst>
                                    </p:anim>
                                  </p:childTnLst>
                                </p:cTn>
                              </p:par>
                              <p:par>
                                <p:cTn id="811" presetID="2" presetClass="entr" presetSubtype="6" decel="100000" fill="hold" grpId="0" nodeType="withEffect">
                                  <p:stCondLst>
                                    <p:cond delay="0"/>
                                  </p:stCondLst>
                                  <p:childTnLst>
                                    <p:set>
                                      <p:cBhvr>
                                        <p:cTn id="812" dur="1" fill="hold">
                                          <p:stCondLst>
                                            <p:cond delay="0"/>
                                          </p:stCondLst>
                                        </p:cTn>
                                        <p:tgtEl>
                                          <p:spTgt spid="179"/>
                                        </p:tgtEl>
                                        <p:attrNameLst>
                                          <p:attrName>style.visibility</p:attrName>
                                        </p:attrNameLst>
                                      </p:cBhvr>
                                      <p:to>
                                        <p:strVal val="visible"/>
                                      </p:to>
                                    </p:set>
                                    <p:anim calcmode="lin" valueType="num">
                                      <p:cBhvr additive="base">
                                        <p:cTn id="813" dur="500" fill="hold"/>
                                        <p:tgtEl>
                                          <p:spTgt spid="179"/>
                                        </p:tgtEl>
                                        <p:attrNameLst>
                                          <p:attrName>ppt_x</p:attrName>
                                        </p:attrNameLst>
                                      </p:cBhvr>
                                      <p:tavLst>
                                        <p:tav tm="0">
                                          <p:val>
                                            <p:strVal val="1+#ppt_w/2"/>
                                          </p:val>
                                        </p:tav>
                                        <p:tav tm="100000">
                                          <p:val>
                                            <p:strVal val="#ppt_x"/>
                                          </p:val>
                                        </p:tav>
                                      </p:tavLst>
                                    </p:anim>
                                    <p:anim calcmode="lin" valueType="num">
                                      <p:cBhvr additive="base">
                                        <p:cTn id="814" dur="500" fill="hold"/>
                                        <p:tgtEl>
                                          <p:spTgt spid="179"/>
                                        </p:tgtEl>
                                        <p:attrNameLst>
                                          <p:attrName>ppt_y</p:attrName>
                                        </p:attrNameLst>
                                      </p:cBhvr>
                                      <p:tavLst>
                                        <p:tav tm="0">
                                          <p:val>
                                            <p:strVal val="1+#ppt_h/2"/>
                                          </p:val>
                                        </p:tav>
                                        <p:tav tm="100000">
                                          <p:val>
                                            <p:strVal val="#ppt_y"/>
                                          </p:val>
                                        </p:tav>
                                      </p:tavLst>
                                    </p:anim>
                                  </p:childTnLst>
                                </p:cTn>
                              </p:par>
                              <p:par>
                                <p:cTn id="815" presetID="2" presetClass="entr" presetSubtype="6" decel="100000" fill="hold" grpId="0" nodeType="withEffect">
                                  <p:stCondLst>
                                    <p:cond delay="0"/>
                                  </p:stCondLst>
                                  <p:childTnLst>
                                    <p:set>
                                      <p:cBhvr>
                                        <p:cTn id="816" dur="1" fill="hold">
                                          <p:stCondLst>
                                            <p:cond delay="0"/>
                                          </p:stCondLst>
                                        </p:cTn>
                                        <p:tgtEl>
                                          <p:spTgt spid="180"/>
                                        </p:tgtEl>
                                        <p:attrNameLst>
                                          <p:attrName>style.visibility</p:attrName>
                                        </p:attrNameLst>
                                      </p:cBhvr>
                                      <p:to>
                                        <p:strVal val="visible"/>
                                      </p:to>
                                    </p:set>
                                    <p:anim calcmode="lin" valueType="num">
                                      <p:cBhvr additive="base">
                                        <p:cTn id="817" dur="500" fill="hold"/>
                                        <p:tgtEl>
                                          <p:spTgt spid="180"/>
                                        </p:tgtEl>
                                        <p:attrNameLst>
                                          <p:attrName>ppt_x</p:attrName>
                                        </p:attrNameLst>
                                      </p:cBhvr>
                                      <p:tavLst>
                                        <p:tav tm="0">
                                          <p:val>
                                            <p:strVal val="1+#ppt_w/2"/>
                                          </p:val>
                                        </p:tav>
                                        <p:tav tm="100000">
                                          <p:val>
                                            <p:strVal val="#ppt_x"/>
                                          </p:val>
                                        </p:tav>
                                      </p:tavLst>
                                    </p:anim>
                                    <p:anim calcmode="lin" valueType="num">
                                      <p:cBhvr additive="base">
                                        <p:cTn id="818" dur="500" fill="hold"/>
                                        <p:tgtEl>
                                          <p:spTgt spid="180"/>
                                        </p:tgtEl>
                                        <p:attrNameLst>
                                          <p:attrName>ppt_y</p:attrName>
                                        </p:attrNameLst>
                                      </p:cBhvr>
                                      <p:tavLst>
                                        <p:tav tm="0">
                                          <p:val>
                                            <p:strVal val="1+#ppt_h/2"/>
                                          </p:val>
                                        </p:tav>
                                        <p:tav tm="100000">
                                          <p:val>
                                            <p:strVal val="#ppt_y"/>
                                          </p:val>
                                        </p:tav>
                                      </p:tavLst>
                                    </p:anim>
                                  </p:childTnLst>
                                </p:cTn>
                              </p:par>
                              <p:par>
                                <p:cTn id="819" presetID="2" presetClass="entr" presetSubtype="6" decel="100000" fill="hold" grpId="0" nodeType="withEffect">
                                  <p:stCondLst>
                                    <p:cond delay="0"/>
                                  </p:stCondLst>
                                  <p:childTnLst>
                                    <p:set>
                                      <p:cBhvr>
                                        <p:cTn id="820" dur="1" fill="hold">
                                          <p:stCondLst>
                                            <p:cond delay="0"/>
                                          </p:stCondLst>
                                        </p:cTn>
                                        <p:tgtEl>
                                          <p:spTgt spid="181"/>
                                        </p:tgtEl>
                                        <p:attrNameLst>
                                          <p:attrName>style.visibility</p:attrName>
                                        </p:attrNameLst>
                                      </p:cBhvr>
                                      <p:to>
                                        <p:strVal val="visible"/>
                                      </p:to>
                                    </p:set>
                                    <p:anim calcmode="lin" valueType="num">
                                      <p:cBhvr additive="base">
                                        <p:cTn id="821" dur="500" fill="hold"/>
                                        <p:tgtEl>
                                          <p:spTgt spid="181"/>
                                        </p:tgtEl>
                                        <p:attrNameLst>
                                          <p:attrName>ppt_x</p:attrName>
                                        </p:attrNameLst>
                                      </p:cBhvr>
                                      <p:tavLst>
                                        <p:tav tm="0">
                                          <p:val>
                                            <p:strVal val="1+#ppt_w/2"/>
                                          </p:val>
                                        </p:tav>
                                        <p:tav tm="100000">
                                          <p:val>
                                            <p:strVal val="#ppt_x"/>
                                          </p:val>
                                        </p:tav>
                                      </p:tavLst>
                                    </p:anim>
                                    <p:anim calcmode="lin" valueType="num">
                                      <p:cBhvr additive="base">
                                        <p:cTn id="822" dur="500" fill="hold"/>
                                        <p:tgtEl>
                                          <p:spTgt spid="181"/>
                                        </p:tgtEl>
                                        <p:attrNameLst>
                                          <p:attrName>ppt_y</p:attrName>
                                        </p:attrNameLst>
                                      </p:cBhvr>
                                      <p:tavLst>
                                        <p:tav tm="0">
                                          <p:val>
                                            <p:strVal val="1+#ppt_h/2"/>
                                          </p:val>
                                        </p:tav>
                                        <p:tav tm="100000">
                                          <p:val>
                                            <p:strVal val="#ppt_y"/>
                                          </p:val>
                                        </p:tav>
                                      </p:tavLst>
                                    </p:anim>
                                  </p:childTnLst>
                                </p:cTn>
                              </p:par>
                              <p:par>
                                <p:cTn id="823" presetID="2" presetClass="entr" presetSubtype="6" decel="100000" fill="hold" grpId="0" nodeType="withEffect">
                                  <p:stCondLst>
                                    <p:cond delay="100"/>
                                  </p:stCondLst>
                                  <p:childTnLst>
                                    <p:set>
                                      <p:cBhvr>
                                        <p:cTn id="824" dur="1" fill="hold">
                                          <p:stCondLst>
                                            <p:cond delay="0"/>
                                          </p:stCondLst>
                                        </p:cTn>
                                        <p:tgtEl>
                                          <p:spTgt spid="182"/>
                                        </p:tgtEl>
                                        <p:attrNameLst>
                                          <p:attrName>style.visibility</p:attrName>
                                        </p:attrNameLst>
                                      </p:cBhvr>
                                      <p:to>
                                        <p:strVal val="visible"/>
                                      </p:to>
                                    </p:set>
                                    <p:anim calcmode="lin" valueType="num">
                                      <p:cBhvr additive="base">
                                        <p:cTn id="825" dur="500" fill="hold"/>
                                        <p:tgtEl>
                                          <p:spTgt spid="182"/>
                                        </p:tgtEl>
                                        <p:attrNameLst>
                                          <p:attrName>ppt_x</p:attrName>
                                        </p:attrNameLst>
                                      </p:cBhvr>
                                      <p:tavLst>
                                        <p:tav tm="0">
                                          <p:val>
                                            <p:strVal val="1+#ppt_w/2"/>
                                          </p:val>
                                        </p:tav>
                                        <p:tav tm="100000">
                                          <p:val>
                                            <p:strVal val="#ppt_x"/>
                                          </p:val>
                                        </p:tav>
                                      </p:tavLst>
                                    </p:anim>
                                    <p:anim calcmode="lin" valueType="num">
                                      <p:cBhvr additive="base">
                                        <p:cTn id="826" dur="500" fill="hold"/>
                                        <p:tgtEl>
                                          <p:spTgt spid="182"/>
                                        </p:tgtEl>
                                        <p:attrNameLst>
                                          <p:attrName>ppt_y</p:attrName>
                                        </p:attrNameLst>
                                      </p:cBhvr>
                                      <p:tavLst>
                                        <p:tav tm="0">
                                          <p:val>
                                            <p:strVal val="1+#ppt_h/2"/>
                                          </p:val>
                                        </p:tav>
                                        <p:tav tm="100000">
                                          <p:val>
                                            <p:strVal val="#ppt_y"/>
                                          </p:val>
                                        </p:tav>
                                      </p:tavLst>
                                    </p:anim>
                                  </p:childTnLst>
                                </p:cTn>
                              </p:par>
                              <p:par>
                                <p:cTn id="827" presetID="2" presetClass="entr" presetSubtype="6" decel="100000" fill="hold" grpId="0" nodeType="withEffect">
                                  <p:stCondLst>
                                    <p:cond delay="100"/>
                                  </p:stCondLst>
                                  <p:childTnLst>
                                    <p:set>
                                      <p:cBhvr>
                                        <p:cTn id="828" dur="1" fill="hold">
                                          <p:stCondLst>
                                            <p:cond delay="0"/>
                                          </p:stCondLst>
                                        </p:cTn>
                                        <p:tgtEl>
                                          <p:spTgt spid="183"/>
                                        </p:tgtEl>
                                        <p:attrNameLst>
                                          <p:attrName>style.visibility</p:attrName>
                                        </p:attrNameLst>
                                      </p:cBhvr>
                                      <p:to>
                                        <p:strVal val="visible"/>
                                      </p:to>
                                    </p:set>
                                    <p:anim calcmode="lin" valueType="num">
                                      <p:cBhvr additive="base">
                                        <p:cTn id="829" dur="500" fill="hold"/>
                                        <p:tgtEl>
                                          <p:spTgt spid="183"/>
                                        </p:tgtEl>
                                        <p:attrNameLst>
                                          <p:attrName>ppt_x</p:attrName>
                                        </p:attrNameLst>
                                      </p:cBhvr>
                                      <p:tavLst>
                                        <p:tav tm="0">
                                          <p:val>
                                            <p:strVal val="1+#ppt_w/2"/>
                                          </p:val>
                                        </p:tav>
                                        <p:tav tm="100000">
                                          <p:val>
                                            <p:strVal val="#ppt_x"/>
                                          </p:val>
                                        </p:tav>
                                      </p:tavLst>
                                    </p:anim>
                                    <p:anim calcmode="lin" valueType="num">
                                      <p:cBhvr additive="base">
                                        <p:cTn id="830" dur="500" fill="hold"/>
                                        <p:tgtEl>
                                          <p:spTgt spid="183"/>
                                        </p:tgtEl>
                                        <p:attrNameLst>
                                          <p:attrName>ppt_y</p:attrName>
                                        </p:attrNameLst>
                                      </p:cBhvr>
                                      <p:tavLst>
                                        <p:tav tm="0">
                                          <p:val>
                                            <p:strVal val="1+#ppt_h/2"/>
                                          </p:val>
                                        </p:tav>
                                        <p:tav tm="100000">
                                          <p:val>
                                            <p:strVal val="#ppt_y"/>
                                          </p:val>
                                        </p:tav>
                                      </p:tavLst>
                                    </p:anim>
                                  </p:childTnLst>
                                </p:cTn>
                              </p:par>
                              <p:par>
                                <p:cTn id="831" presetID="2" presetClass="entr" presetSubtype="6" decel="100000" fill="hold" grpId="0" nodeType="withEffect">
                                  <p:stCondLst>
                                    <p:cond delay="100"/>
                                  </p:stCondLst>
                                  <p:childTnLst>
                                    <p:set>
                                      <p:cBhvr>
                                        <p:cTn id="832" dur="1" fill="hold">
                                          <p:stCondLst>
                                            <p:cond delay="0"/>
                                          </p:stCondLst>
                                        </p:cTn>
                                        <p:tgtEl>
                                          <p:spTgt spid="184"/>
                                        </p:tgtEl>
                                        <p:attrNameLst>
                                          <p:attrName>style.visibility</p:attrName>
                                        </p:attrNameLst>
                                      </p:cBhvr>
                                      <p:to>
                                        <p:strVal val="visible"/>
                                      </p:to>
                                    </p:set>
                                    <p:anim calcmode="lin" valueType="num">
                                      <p:cBhvr additive="base">
                                        <p:cTn id="833" dur="500" fill="hold"/>
                                        <p:tgtEl>
                                          <p:spTgt spid="184"/>
                                        </p:tgtEl>
                                        <p:attrNameLst>
                                          <p:attrName>ppt_x</p:attrName>
                                        </p:attrNameLst>
                                      </p:cBhvr>
                                      <p:tavLst>
                                        <p:tav tm="0">
                                          <p:val>
                                            <p:strVal val="1+#ppt_w/2"/>
                                          </p:val>
                                        </p:tav>
                                        <p:tav tm="100000">
                                          <p:val>
                                            <p:strVal val="#ppt_x"/>
                                          </p:val>
                                        </p:tav>
                                      </p:tavLst>
                                    </p:anim>
                                    <p:anim calcmode="lin" valueType="num">
                                      <p:cBhvr additive="base">
                                        <p:cTn id="834" dur="500" fill="hold"/>
                                        <p:tgtEl>
                                          <p:spTgt spid="184"/>
                                        </p:tgtEl>
                                        <p:attrNameLst>
                                          <p:attrName>ppt_y</p:attrName>
                                        </p:attrNameLst>
                                      </p:cBhvr>
                                      <p:tavLst>
                                        <p:tav tm="0">
                                          <p:val>
                                            <p:strVal val="1+#ppt_h/2"/>
                                          </p:val>
                                        </p:tav>
                                        <p:tav tm="100000">
                                          <p:val>
                                            <p:strVal val="#ppt_y"/>
                                          </p:val>
                                        </p:tav>
                                      </p:tavLst>
                                    </p:anim>
                                  </p:childTnLst>
                                </p:cTn>
                              </p:par>
                              <p:par>
                                <p:cTn id="835" presetID="2" presetClass="entr" presetSubtype="6" decel="100000" fill="hold" grpId="0" nodeType="withEffect">
                                  <p:stCondLst>
                                    <p:cond delay="100"/>
                                  </p:stCondLst>
                                  <p:childTnLst>
                                    <p:set>
                                      <p:cBhvr>
                                        <p:cTn id="836" dur="1" fill="hold">
                                          <p:stCondLst>
                                            <p:cond delay="0"/>
                                          </p:stCondLst>
                                        </p:cTn>
                                        <p:tgtEl>
                                          <p:spTgt spid="185"/>
                                        </p:tgtEl>
                                        <p:attrNameLst>
                                          <p:attrName>style.visibility</p:attrName>
                                        </p:attrNameLst>
                                      </p:cBhvr>
                                      <p:to>
                                        <p:strVal val="visible"/>
                                      </p:to>
                                    </p:set>
                                    <p:anim calcmode="lin" valueType="num">
                                      <p:cBhvr additive="base">
                                        <p:cTn id="837" dur="500" fill="hold"/>
                                        <p:tgtEl>
                                          <p:spTgt spid="185"/>
                                        </p:tgtEl>
                                        <p:attrNameLst>
                                          <p:attrName>ppt_x</p:attrName>
                                        </p:attrNameLst>
                                      </p:cBhvr>
                                      <p:tavLst>
                                        <p:tav tm="0">
                                          <p:val>
                                            <p:strVal val="1+#ppt_w/2"/>
                                          </p:val>
                                        </p:tav>
                                        <p:tav tm="100000">
                                          <p:val>
                                            <p:strVal val="#ppt_x"/>
                                          </p:val>
                                        </p:tav>
                                      </p:tavLst>
                                    </p:anim>
                                    <p:anim calcmode="lin" valueType="num">
                                      <p:cBhvr additive="base">
                                        <p:cTn id="838" dur="500" fill="hold"/>
                                        <p:tgtEl>
                                          <p:spTgt spid="185"/>
                                        </p:tgtEl>
                                        <p:attrNameLst>
                                          <p:attrName>ppt_y</p:attrName>
                                        </p:attrNameLst>
                                      </p:cBhvr>
                                      <p:tavLst>
                                        <p:tav tm="0">
                                          <p:val>
                                            <p:strVal val="1+#ppt_h/2"/>
                                          </p:val>
                                        </p:tav>
                                        <p:tav tm="100000">
                                          <p:val>
                                            <p:strVal val="#ppt_y"/>
                                          </p:val>
                                        </p:tav>
                                      </p:tavLst>
                                    </p:anim>
                                  </p:childTnLst>
                                </p:cTn>
                              </p:par>
                              <p:par>
                                <p:cTn id="839" presetID="2" presetClass="entr" presetSubtype="6" decel="100000" fill="hold" grpId="0" nodeType="withEffect">
                                  <p:stCondLst>
                                    <p:cond delay="100"/>
                                  </p:stCondLst>
                                  <p:childTnLst>
                                    <p:set>
                                      <p:cBhvr>
                                        <p:cTn id="840" dur="1" fill="hold">
                                          <p:stCondLst>
                                            <p:cond delay="0"/>
                                          </p:stCondLst>
                                        </p:cTn>
                                        <p:tgtEl>
                                          <p:spTgt spid="186"/>
                                        </p:tgtEl>
                                        <p:attrNameLst>
                                          <p:attrName>style.visibility</p:attrName>
                                        </p:attrNameLst>
                                      </p:cBhvr>
                                      <p:to>
                                        <p:strVal val="visible"/>
                                      </p:to>
                                    </p:set>
                                    <p:anim calcmode="lin" valueType="num">
                                      <p:cBhvr additive="base">
                                        <p:cTn id="841" dur="500" fill="hold"/>
                                        <p:tgtEl>
                                          <p:spTgt spid="186"/>
                                        </p:tgtEl>
                                        <p:attrNameLst>
                                          <p:attrName>ppt_x</p:attrName>
                                        </p:attrNameLst>
                                      </p:cBhvr>
                                      <p:tavLst>
                                        <p:tav tm="0">
                                          <p:val>
                                            <p:strVal val="1+#ppt_w/2"/>
                                          </p:val>
                                        </p:tav>
                                        <p:tav tm="100000">
                                          <p:val>
                                            <p:strVal val="#ppt_x"/>
                                          </p:val>
                                        </p:tav>
                                      </p:tavLst>
                                    </p:anim>
                                    <p:anim calcmode="lin" valueType="num">
                                      <p:cBhvr additive="base">
                                        <p:cTn id="842" dur="500" fill="hold"/>
                                        <p:tgtEl>
                                          <p:spTgt spid="186"/>
                                        </p:tgtEl>
                                        <p:attrNameLst>
                                          <p:attrName>ppt_y</p:attrName>
                                        </p:attrNameLst>
                                      </p:cBhvr>
                                      <p:tavLst>
                                        <p:tav tm="0">
                                          <p:val>
                                            <p:strVal val="1+#ppt_h/2"/>
                                          </p:val>
                                        </p:tav>
                                        <p:tav tm="100000">
                                          <p:val>
                                            <p:strVal val="#ppt_y"/>
                                          </p:val>
                                        </p:tav>
                                      </p:tavLst>
                                    </p:anim>
                                  </p:childTnLst>
                                </p:cTn>
                              </p:par>
                              <p:par>
                                <p:cTn id="843" presetID="2" presetClass="entr" presetSubtype="6" decel="100000" fill="hold" grpId="0" nodeType="withEffect">
                                  <p:stCondLst>
                                    <p:cond delay="100"/>
                                  </p:stCondLst>
                                  <p:childTnLst>
                                    <p:set>
                                      <p:cBhvr>
                                        <p:cTn id="844" dur="1" fill="hold">
                                          <p:stCondLst>
                                            <p:cond delay="0"/>
                                          </p:stCondLst>
                                        </p:cTn>
                                        <p:tgtEl>
                                          <p:spTgt spid="187"/>
                                        </p:tgtEl>
                                        <p:attrNameLst>
                                          <p:attrName>style.visibility</p:attrName>
                                        </p:attrNameLst>
                                      </p:cBhvr>
                                      <p:to>
                                        <p:strVal val="visible"/>
                                      </p:to>
                                    </p:set>
                                    <p:anim calcmode="lin" valueType="num">
                                      <p:cBhvr additive="base">
                                        <p:cTn id="845" dur="500" fill="hold"/>
                                        <p:tgtEl>
                                          <p:spTgt spid="187"/>
                                        </p:tgtEl>
                                        <p:attrNameLst>
                                          <p:attrName>ppt_x</p:attrName>
                                        </p:attrNameLst>
                                      </p:cBhvr>
                                      <p:tavLst>
                                        <p:tav tm="0">
                                          <p:val>
                                            <p:strVal val="1+#ppt_w/2"/>
                                          </p:val>
                                        </p:tav>
                                        <p:tav tm="100000">
                                          <p:val>
                                            <p:strVal val="#ppt_x"/>
                                          </p:val>
                                        </p:tav>
                                      </p:tavLst>
                                    </p:anim>
                                    <p:anim calcmode="lin" valueType="num">
                                      <p:cBhvr additive="base">
                                        <p:cTn id="846" dur="500" fill="hold"/>
                                        <p:tgtEl>
                                          <p:spTgt spid="187"/>
                                        </p:tgtEl>
                                        <p:attrNameLst>
                                          <p:attrName>ppt_y</p:attrName>
                                        </p:attrNameLst>
                                      </p:cBhvr>
                                      <p:tavLst>
                                        <p:tav tm="0">
                                          <p:val>
                                            <p:strVal val="1+#ppt_h/2"/>
                                          </p:val>
                                        </p:tav>
                                        <p:tav tm="100000">
                                          <p:val>
                                            <p:strVal val="#ppt_y"/>
                                          </p:val>
                                        </p:tav>
                                      </p:tavLst>
                                    </p:anim>
                                  </p:childTnLst>
                                </p:cTn>
                              </p:par>
                              <p:par>
                                <p:cTn id="847" presetID="2" presetClass="entr" presetSubtype="6" decel="100000" fill="hold" grpId="0" nodeType="withEffect">
                                  <p:stCondLst>
                                    <p:cond delay="100"/>
                                  </p:stCondLst>
                                  <p:childTnLst>
                                    <p:set>
                                      <p:cBhvr>
                                        <p:cTn id="848" dur="1" fill="hold">
                                          <p:stCondLst>
                                            <p:cond delay="0"/>
                                          </p:stCondLst>
                                        </p:cTn>
                                        <p:tgtEl>
                                          <p:spTgt spid="188"/>
                                        </p:tgtEl>
                                        <p:attrNameLst>
                                          <p:attrName>style.visibility</p:attrName>
                                        </p:attrNameLst>
                                      </p:cBhvr>
                                      <p:to>
                                        <p:strVal val="visible"/>
                                      </p:to>
                                    </p:set>
                                    <p:anim calcmode="lin" valueType="num">
                                      <p:cBhvr additive="base">
                                        <p:cTn id="849" dur="500" fill="hold"/>
                                        <p:tgtEl>
                                          <p:spTgt spid="188"/>
                                        </p:tgtEl>
                                        <p:attrNameLst>
                                          <p:attrName>ppt_x</p:attrName>
                                        </p:attrNameLst>
                                      </p:cBhvr>
                                      <p:tavLst>
                                        <p:tav tm="0">
                                          <p:val>
                                            <p:strVal val="1+#ppt_w/2"/>
                                          </p:val>
                                        </p:tav>
                                        <p:tav tm="100000">
                                          <p:val>
                                            <p:strVal val="#ppt_x"/>
                                          </p:val>
                                        </p:tav>
                                      </p:tavLst>
                                    </p:anim>
                                    <p:anim calcmode="lin" valueType="num">
                                      <p:cBhvr additive="base">
                                        <p:cTn id="850" dur="500" fill="hold"/>
                                        <p:tgtEl>
                                          <p:spTgt spid="188"/>
                                        </p:tgtEl>
                                        <p:attrNameLst>
                                          <p:attrName>ppt_y</p:attrName>
                                        </p:attrNameLst>
                                      </p:cBhvr>
                                      <p:tavLst>
                                        <p:tav tm="0">
                                          <p:val>
                                            <p:strVal val="1+#ppt_h/2"/>
                                          </p:val>
                                        </p:tav>
                                        <p:tav tm="100000">
                                          <p:val>
                                            <p:strVal val="#ppt_y"/>
                                          </p:val>
                                        </p:tav>
                                      </p:tavLst>
                                    </p:anim>
                                  </p:childTnLst>
                                </p:cTn>
                              </p:par>
                              <p:par>
                                <p:cTn id="851" presetID="2" presetClass="entr" presetSubtype="6" decel="100000" fill="hold" grpId="0" nodeType="withEffect">
                                  <p:stCondLst>
                                    <p:cond delay="100"/>
                                  </p:stCondLst>
                                  <p:childTnLst>
                                    <p:set>
                                      <p:cBhvr>
                                        <p:cTn id="852" dur="1" fill="hold">
                                          <p:stCondLst>
                                            <p:cond delay="0"/>
                                          </p:stCondLst>
                                        </p:cTn>
                                        <p:tgtEl>
                                          <p:spTgt spid="189"/>
                                        </p:tgtEl>
                                        <p:attrNameLst>
                                          <p:attrName>style.visibility</p:attrName>
                                        </p:attrNameLst>
                                      </p:cBhvr>
                                      <p:to>
                                        <p:strVal val="visible"/>
                                      </p:to>
                                    </p:set>
                                    <p:anim calcmode="lin" valueType="num">
                                      <p:cBhvr additive="base">
                                        <p:cTn id="853" dur="500" fill="hold"/>
                                        <p:tgtEl>
                                          <p:spTgt spid="189"/>
                                        </p:tgtEl>
                                        <p:attrNameLst>
                                          <p:attrName>ppt_x</p:attrName>
                                        </p:attrNameLst>
                                      </p:cBhvr>
                                      <p:tavLst>
                                        <p:tav tm="0">
                                          <p:val>
                                            <p:strVal val="1+#ppt_w/2"/>
                                          </p:val>
                                        </p:tav>
                                        <p:tav tm="100000">
                                          <p:val>
                                            <p:strVal val="#ppt_x"/>
                                          </p:val>
                                        </p:tav>
                                      </p:tavLst>
                                    </p:anim>
                                    <p:anim calcmode="lin" valueType="num">
                                      <p:cBhvr additive="base">
                                        <p:cTn id="854" dur="500" fill="hold"/>
                                        <p:tgtEl>
                                          <p:spTgt spid="189"/>
                                        </p:tgtEl>
                                        <p:attrNameLst>
                                          <p:attrName>ppt_y</p:attrName>
                                        </p:attrNameLst>
                                      </p:cBhvr>
                                      <p:tavLst>
                                        <p:tav tm="0">
                                          <p:val>
                                            <p:strVal val="1+#ppt_h/2"/>
                                          </p:val>
                                        </p:tav>
                                        <p:tav tm="100000">
                                          <p:val>
                                            <p:strVal val="#ppt_y"/>
                                          </p:val>
                                        </p:tav>
                                      </p:tavLst>
                                    </p:anim>
                                  </p:childTnLst>
                                </p:cTn>
                              </p:par>
                              <p:par>
                                <p:cTn id="855" presetID="2" presetClass="entr" presetSubtype="6" decel="100000" fill="hold" grpId="0" nodeType="withEffect">
                                  <p:stCondLst>
                                    <p:cond delay="100"/>
                                  </p:stCondLst>
                                  <p:childTnLst>
                                    <p:set>
                                      <p:cBhvr>
                                        <p:cTn id="856" dur="1" fill="hold">
                                          <p:stCondLst>
                                            <p:cond delay="0"/>
                                          </p:stCondLst>
                                        </p:cTn>
                                        <p:tgtEl>
                                          <p:spTgt spid="190"/>
                                        </p:tgtEl>
                                        <p:attrNameLst>
                                          <p:attrName>style.visibility</p:attrName>
                                        </p:attrNameLst>
                                      </p:cBhvr>
                                      <p:to>
                                        <p:strVal val="visible"/>
                                      </p:to>
                                    </p:set>
                                    <p:anim calcmode="lin" valueType="num">
                                      <p:cBhvr additive="base">
                                        <p:cTn id="857" dur="500" fill="hold"/>
                                        <p:tgtEl>
                                          <p:spTgt spid="190"/>
                                        </p:tgtEl>
                                        <p:attrNameLst>
                                          <p:attrName>ppt_x</p:attrName>
                                        </p:attrNameLst>
                                      </p:cBhvr>
                                      <p:tavLst>
                                        <p:tav tm="0">
                                          <p:val>
                                            <p:strVal val="1+#ppt_w/2"/>
                                          </p:val>
                                        </p:tav>
                                        <p:tav tm="100000">
                                          <p:val>
                                            <p:strVal val="#ppt_x"/>
                                          </p:val>
                                        </p:tav>
                                      </p:tavLst>
                                    </p:anim>
                                    <p:anim calcmode="lin" valueType="num">
                                      <p:cBhvr additive="base">
                                        <p:cTn id="858" dur="500" fill="hold"/>
                                        <p:tgtEl>
                                          <p:spTgt spid="190"/>
                                        </p:tgtEl>
                                        <p:attrNameLst>
                                          <p:attrName>ppt_y</p:attrName>
                                        </p:attrNameLst>
                                      </p:cBhvr>
                                      <p:tavLst>
                                        <p:tav tm="0">
                                          <p:val>
                                            <p:strVal val="1+#ppt_h/2"/>
                                          </p:val>
                                        </p:tav>
                                        <p:tav tm="100000">
                                          <p:val>
                                            <p:strVal val="#ppt_y"/>
                                          </p:val>
                                        </p:tav>
                                      </p:tavLst>
                                    </p:anim>
                                  </p:childTnLst>
                                </p:cTn>
                              </p:par>
                              <p:par>
                                <p:cTn id="859" presetID="2" presetClass="entr" presetSubtype="6" decel="100000" fill="hold" grpId="0" nodeType="withEffect">
                                  <p:stCondLst>
                                    <p:cond delay="100"/>
                                  </p:stCondLst>
                                  <p:childTnLst>
                                    <p:set>
                                      <p:cBhvr>
                                        <p:cTn id="860" dur="1" fill="hold">
                                          <p:stCondLst>
                                            <p:cond delay="0"/>
                                          </p:stCondLst>
                                        </p:cTn>
                                        <p:tgtEl>
                                          <p:spTgt spid="191"/>
                                        </p:tgtEl>
                                        <p:attrNameLst>
                                          <p:attrName>style.visibility</p:attrName>
                                        </p:attrNameLst>
                                      </p:cBhvr>
                                      <p:to>
                                        <p:strVal val="visible"/>
                                      </p:to>
                                    </p:set>
                                    <p:anim calcmode="lin" valueType="num">
                                      <p:cBhvr additive="base">
                                        <p:cTn id="861" dur="500" fill="hold"/>
                                        <p:tgtEl>
                                          <p:spTgt spid="191"/>
                                        </p:tgtEl>
                                        <p:attrNameLst>
                                          <p:attrName>ppt_x</p:attrName>
                                        </p:attrNameLst>
                                      </p:cBhvr>
                                      <p:tavLst>
                                        <p:tav tm="0">
                                          <p:val>
                                            <p:strVal val="1+#ppt_w/2"/>
                                          </p:val>
                                        </p:tav>
                                        <p:tav tm="100000">
                                          <p:val>
                                            <p:strVal val="#ppt_x"/>
                                          </p:val>
                                        </p:tav>
                                      </p:tavLst>
                                    </p:anim>
                                    <p:anim calcmode="lin" valueType="num">
                                      <p:cBhvr additive="base">
                                        <p:cTn id="862" dur="500" fill="hold"/>
                                        <p:tgtEl>
                                          <p:spTgt spid="191"/>
                                        </p:tgtEl>
                                        <p:attrNameLst>
                                          <p:attrName>ppt_y</p:attrName>
                                        </p:attrNameLst>
                                      </p:cBhvr>
                                      <p:tavLst>
                                        <p:tav tm="0">
                                          <p:val>
                                            <p:strVal val="1+#ppt_h/2"/>
                                          </p:val>
                                        </p:tav>
                                        <p:tav tm="100000">
                                          <p:val>
                                            <p:strVal val="#ppt_y"/>
                                          </p:val>
                                        </p:tav>
                                      </p:tavLst>
                                    </p:anim>
                                  </p:childTnLst>
                                </p:cTn>
                              </p:par>
                              <p:par>
                                <p:cTn id="863" presetID="2" presetClass="entr" presetSubtype="6" decel="100000" fill="hold" grpId="0" nodeType="withEffect">
                                  <p:stCondLst>
                                    <p:cond delay="100"/>
                                  </p:stCondLst>
                                  <p:childTnLst>
                                    <p:set>
                                      <p:cBhvr>
                                        <p:cTn id="864" dur="1" fill="hold">
                                          <p:stCondLst>
                                            <p:cond delay="0"/>
                                          </p:stCondLst>
                                        </p:cTn>
                                        <p:tgtEl>
                                          <p:spTgt spid="192"/>
                                        </p:tgtEl>
                                        <p:attrNameLst>
                                          <p:attrName>style.visibility</p:attrName>
                                        </p:attrNameLst>
                                      </p:cBhvr>
                                      <p:to>
                                        <p:strVal val="visible"/>
                                      </p:to>
                                    </p:set>
                                    <p:anim calcmode="lin" valueType="num">
                                      <p:cBhvr additive="base">
                                        <p:cTn id="865" dur="500" fill="hold"/>
                                        <p:tgtEl>
                                          <p:spTgt spid="192"/>
                                        </p:tgtEl>
                                        <p:attrNameLst>
                                          <p:attrName>ppt_x</p:attrName>
                                        </p:attrNameLst>
                                      </p:cBhvr>
                                      <p:tavLst>
                                        <p:tav tm="0">
                                          <p:val>
                                            <p:strVal val="1+#ppt_w/2"/>
                                          </p:val>
                                        </p:tav>
                                        <p:tav tm="100000">
                                          <p:val>
                                            <p:strVal val="#ppt_x"/>
                                          </p:val>
                                        </p:tav>
                                      </p:tavLst>
                                    </p:anim>
                                    <p:anim calcmode="lin" valueType="num">
                                      <p:cBhvr additive="base">
                                        <p:cTn id="866" dur="500" fill="hold"/>
                                        <p:tgtEl>
                                          <p:spTgt spid="192"/>
                                        </p:tgtEl>
                                        <p:attrNameLst>
                                          <p:attrName>ppt_y</p:attrName>
                                        </p:attrNameLst>
                                      </p:cBhvr>
                                      <p:tavLst>
                                        <p:tav tm="0">
                                          <p:val>
                                            <p:strVal val="1+#ppt_h/2"/>
                                          </p:val>
                                        </p:tav>
                                        <p:tav tm="100000">
                                          <p:val>
                                            <p:strVal val="#ppt_y"/>
                                          </p:val>
                                        </p:tav>
                                      </p:tavLst>
                                    </p:anim>
                                  </p:childTnLst>
                                </p:cTn>
                              </p:par>
                              <p:par>
                                <p:cTn id="867" presetID="2" presetClass="entr" presetSubtype="6" decel="100000" fill="hold" grpId="0" nodeType="withEffect">
                                  <p:stCondLst>
                                    <p:cond delay="100"/>
                                  </p:stCondLst>
                                  <p:childTnLst>
                                    <p:set>
                                      <p:cBhvr>
                                        <p:cTn id="868" dur="1" fill="hold">
                                          <p:stCondLst>
                                            <p:cond delay="0"/>
                                          </p:stCondLst>
                                        </p:cTn>
                                        <p:tgtEl>
                                          <p:spTgt spid="193"/>
                                        </p:tgtEl>
                                        <p:attrNameLst>
                                          <p:attrName>style.visibility</p:attrName>
                                        </p:attrNameLst>
                                      </p:cBhvr>
                                      <p:to>
                                        <p:strVal val="visible"/>
                                      </p:to>
                                    </p:set>
                                    <p:anim calcmode="lin" valueType="num">
                                      <p:cBhvr additive="base">
                                        <p:cTn id="869" dur="500" fill="hold"/>
                                        <p:tgtEl>
                                          <p:spTgt spid="193"/>
                                        </p:tgtEl>
                                        <p:attrNameLst>
                                          <p:attrName>ppt_x</p:attrName>
                                        </p:attrNameLst>
                                      </p:cBhvr>
                                      <p:tavLst>
                                        <p:tav tm="0">
                                          <p:val>
                                            <p:strVal val="1+#ppt_w/2"/>
                                          </p:val>
                                        </p:tav>
                                        <p:tav tm="100000">
                                          <p:val>
                                            <p:strVal val="#ppt_x"/>
                                          </p:val>
                                        </p:tav>
                                      </p:tavLst>
                                    </p:anim>
                                    <p:anim calcmode="lin" valueType="num">
                                      <p:cBhvr additive="base">
                                        <p:cTn id="870" dur="500" fill="hold"/>
                                        <p:tgtEl>
                                          <p:spTgt spid="193"/>
                                        </p:tgtEl>
                                        <p:attrNameLst>
                                          <p:attrName>ppt_y</p:attrName>
                                        </p:attrNameLst>
                                      </p:cBhvr>
                                      <p:tavLst>
                                        <p:tav tm="0">
                                          <p:val>
                                            <p:strVal val="1+#ppt_h/2"/>
                                          </p:val>
                                        </p:tav>
                                        <p:tav tm="100000">
                                          <p:val>
                                            <p:strVal val="#ppt_y"/>
                                          </p:val>
                                        </p:tav>
                                      </p:tavLst>
                                    </p:anim>
                                  </p:childTnLst>
                                </p:cTn>
                              </p:par>
                              <p:par>
                                <p:cTn id="871" presetID="2" presetClass="entr" presetSubtype="6" decel="100000" fill="hold" grpId="0" nodeType="withEffect">
                                  <p:stCondLst>
                                    <p:cond delay="100"/>
                                  </p:stCondLst>
                                  <p:childTnLst>
                                    <p:set>
                                      <p:cBhvr>
                                        <p:cTn id="872" dur="1" fill="hold">
                                          <p:stCondLst>
                                            <p:cond delay="0"/>
                                          </p:stCondLst>
                                        </p:cTn>
                                        <p:tgtEl>
                                          <p:spTgt spid="194"/>
                                        </p:tgtEl>
                                        <p:attrNameLst>
                                          <p:attrName>style.visibility</p:attrName>
                                        </p:attrNameLst>
                                      </p:cBhvr>
                                      <p:to>
                                        <p:strVal val="visible"/>
                                      </p:to>
                                    </p:set>
                                    <p:anim calcmode="lin" valueType="num">
                                      <p:cBhvr additive="base">
                                        <p:cTn id="873" dur="500" fill="hold"/>
                                        <p:tgtEl>
                                          <p:spTgt spid="194"/>
                                        </p:tgtEl>
                                        <p:attrNameLst>
                                          <p:attrName>ppt_x</p:attrName>
                                        </p:attrNameLst>
                                      </p:cBhvr>
                                      <p:tavLst>
                                        <p:tav tm="0">
                                          <p:val>
                                            <p:strVal val="1+#ppt_w/2"/>
                                          </p:val>
                                        </p:tav>
                                        <p:tav tm="100000">
                                          <p:val>
                                            <p:strVal val="#ppt_x"/>
                                          </p:val>
                                        </p:tav>
                                      </p:tavLst>
                                    </p:anim>
                                    <p:anim calcmode="lin" valueType="num">
                                      <p:cBhvr additive="base">
                                        <p:cTn id="874" dur="500" fill="hold"/>
                                        <p:tgtEl>
                                          <p:spTgt spid="194"/>
                                        </p:tgtEl>
                                        <p:attrNameLst>
                                          <p:attrName>ppt_y</p:attrName>
                                        </p:attrNameLst>
                                      </p:cBhvr>
                                      <p:tavLst>
                                        <p:tav tm="0">
                                          <p:val>
                                            <p:strVal val="1+#ppt_h/2"/>
                                          </p:val>
                                        </p:tav>
                                        <p:tav tm="100000">
                                          <p:val>
                                            <p:strVal val="#ppt_y"/>
                                          </p:val>
                                        </p:tav>
                                      </p:tavLst>
                                    </p:anim>
                                  </p:childTnLst>
                                </p:cTn>
                              </p:par>
                              <p:par>
                                <p:cTn id="875" presetID="2" presetClass="entr" presetSubtype="6" decel="100000" fill="hold" grpId="0" nodeType="withEffect">
                                  <p:stCondLst>
                                    <p:cond delay="100"/>
                                  </p:stCondLst>
                                  <p:childTnLst>
                                    <p:set>
                                      <p:cBhvr>
                                        <p:cTn id="876" dur="1" fill="hold">
                                          <p:stCondLst>
                                            <p:cond delay="0"/>
                                          </p:stCondLst>
                                        </p:cTn>
                                        <p:tgtEl>
                                          <p:spTgt spid="195"/>
                                        </p:tgtEl>
                                        <p:attrNameLst>
                                          <p:attrName>style.visibility</p:attrName>
                                        </p:attrNameLst>
                                      </p:cBhvr>
                                      <p:to>
                                        <p:strVal val="visible"/>
                                      </p:to>
                                    </p:set>
                                    <p:anim calcmode="lin" valueType="num">
                                      <p:cBhvr additive="base">
                                        <p:cTn id="877" dur="500" fill="hold"/>
                                        <p:tgtEl>
                                          <p:spTgt spid="195"/>
                                        </p:tgtEl>
                                        <p:attrNameLst>
                                          <p:attrName>ppt_x</p:attrName>
                                        </p:attrNameLst>
                                      </p:cBhvr>
                                      <p:tavLst>
                                        <p:tav tm="0">
                                          <p:val>
                                            <p:strVal val="1+#ppt_w/2"/>
                                          </p:val>
                                        </p:tav>
                                        <p:tav tm="100000">
                                          <p:val>
                                            <p:strVal val="#ppt_x"/>
                                          </p:val>
                                        </p:tav>
                                      </p:tavLst>
                                    </p:anim>
                                    <p:anim calcmode="lin" valueType="num">
                                      <p:cBhvr additive="base">
                                        <p:cTn id="878" dur="500" fill="hold"/>
                                        <p:tgtEl>
                                          <p:spTgt spid="195"/>
                                        </p:tgtEl>
                                        <p:attrNameLst>
                                          <p:attrName>ppt_y</p:attrName>
                                        </p:attrNameLst>
                                      </p:cBhvr>
                                      <p:tavLst>
                                        <p:tav tm="0">
                                          <p:val>
                                            <p:strVal val="1+#ppt_h/2"/>
                                          </p:val>
                                        </p:tav>
                                        <p:tav tm="100000">
                                          <p:val>
                                            <p:strVal val="#ppt_y"/>
                                          </p:val>
                                        </p:tav>
                                      </p:tavLst>
                                    </p:anim>
                                  </p:childTnLst>
                                </p:cTn>
                              </p:par>
                              <p:par>
                                <p:cTn id="879" presetID="2" presetClass="entr" presetSubtype="6" decel="100000" fill="hold" grpId="0" nodeType="withEffect">
                                  <p:stCondLst>
                                    <p:cond delay="100"/>
                                  </p:stCondLst>
                                  <p:childTnLst>
                                    <p:set>
                                      <p:cBhvr>
                                        <p:cTn id="880" dur="1" fill="hold">
                                          <p:stCondLst>
                                            <p:cond delay="0"/>
                                          </p:stCondLst>
                                        </p:cTn>
                                        <p:tgtEl>
                                          <p:spTgt spid="196"/>
                                        </p:tgtEl>
                                        <p:attrNameLst>
                                          <p:attrName>style.visibility</p:attrName>
                                        </p:attrNameLst>
                                      </p:cBhvr>
                                      <p:to>
                                        <p:strVal val="visible"/>
                                      </p:to>
                                    </p:set>
                                    <p:anim calcmode="lin" valueType="num">
                                      <p:cBhvr additive="base">
                                        <p:cTn id="881" dur="500" fill="hold"/>
                                        <p:tgtEl>
                                          <p:spTgt spid="196"/>
                                        </p:tgtEl>
                                        <p:attrNameLst>
                                          <p:attrName>ppt_x</p:attrName>
                                        </p:attrNameLst>
                                      </p:cBhvr>
                                      <p:tavLst>
                                        <p:tav tm="0">
                                          <p:val>
                                            <p:strVal val="1+#ppt_w/2"/>
                                          </p:val>
                                        </p:tav>
                                        <p:tav tm="100000">
                                          <p:val>
                                            <p:strVal val="#ppt_x"/>
                                          </p:val>
                                        </p:tav>
                                      </p:tavLst>
                                    </p:anim>
                                    <p:anim calcmode="lin" valueType="num">
                                      <p:cBhvr additive="base">
                                        <p:cTn id="882" dur="500" fill="hold"/>
                                        <p:tgtEl>
                                          <p:spTgt spid="196"/>
                                        </p:tgtEl>
                                        <p:attrNameLst>
                                          <p:attrName>ppt_y</p:attrName>
                                        </p:attrNameLst>
                                      </p:cBhvr>
                                      <p:tavLst>
                                        <p:tav tm="0">
                                          <p:val>
                                            <p:strVal val="1+#ppt_h/2"/>
                                          </p:val>
                                        </p:tav>
                                        <p:tav tm="100000">
                                          <p:val>
                                            <p:strVal val="#ppt_y"/>
                                          </p:val>
                                        </p:tav>
                                      </p:tavLst>
                                    </p:anim>
                                  </p:childTnLst>
                                </p:cTn>
                              </p:par>
                              <p:par>
                                <p:cTn id="883" presetID="2" presetClass="entr" presetSubtype="6" decel="100000" fill="hold" grpId="0" nodeType="withEffect">
                                  <p:stCondLst>
                                    <p:cond delay="100"/>
                                  </p:stCondLst>
                                  <p:childTnLst>
                                    <p:set>
                                      <p:cBhvr>
                                        <p:cTn id="884" dur="1" fill="hold">
                                          <p:stCondLst>
                                            <p:cond delay="0"/>
                                          </p:stCondLst>
                                        </p:cTn>
                                        <p:tgtEl>
                                          <p:spTgt spid="197"/>
                                        </p:tgtEl>
                                        <p:attrNameLst>
                                          <p:attrName>style.visibility</p:attrName>
                                        </p:attrNameLst>
                                      </p:cBhvr>
                                      <p:to>
                                        <p:strVal val="visible"/>
                                      </p:to>
                                    </p:set>
                                    <p:anim calcmode="lin" valueType="num">
                                      <p:cBhvr additive="base">
                                        <p:cTn id="885" dur="500" fill="hold"/>
                                        <p:tgtEl>
                                          <p:spTgt spid="197"/>
                                        </p:tgtEl>
                                        <p:attrNameLst>
                                          <p:attrName>ppt_x</p:attrName>
                                        </p:attrNameLst>
                                      </p:cBhvr>
                                      <p:tavLst>
                                        <p:tav tm="0">
                                          <p:val>
                                            <p:strVal val="1+#ppt_w/2"/>
                                          </p:val>
                                        </p:tav>
                                        <p:tav tm="100000">
                                          <p:val>
                                            <p:strVal val="#ppt_x"/>
                                          </p:val>
                                        </p:tav>
                                      </p:tavLst>
                                    </p:anim>
                                    <p:anim calcmode="lin" valueType="num">
                                      <p:cBhvr additive="base">
                                        <p:cTn id="886" dur="500" fill="hold"/>
                                        <p:tgtEl>
                                          <p:spTgt spid="197"/>
                                        </p:tgtEl>
                                        <p:attrNameLst>
                                          <p:attrName>ppt_y</p:attrName>
                                        </p:attrNameLst>
                                      </p:cBhvr>
                                      <p:tavLst>
                                        <p:tav tm="0">
                                          <p:val>
                                            <p:strVal val="1+#ppt_h/2"/>
                                          </p:val>
                                        </p:tav>
                                        <p:tav tm="100000">
                                          <p:val>
                                            <p:strVal val="#ppt_y"/>
                                          </p:val>
                                        </p:tav>
                                      </p:tavLst>
                                    </p:anim>
                                  </p:childTnLst>
                                </p:cTn>
                              </p:par>
                              <p:par>
                                <p:cTn id="887" presetID="2" presetClass="entr" presetSubtype="6" decel="100000" fill="hold" grpId="0" nodeType="withEffect">
                                  <p:stCondLst>
                                    <p:cond delay="200"/>
                                  </p:stCondLst>
                                  <p:childTnLst>
                                    <p:set>
                                      <p:cBhvr>
                                        <p:cTn id="888" dur="1" fill="hold">
                                          <p:stCondLst>
                                            <p:cond delay="0"/>
                                          </p:stCondLst>
                                        </p:cTn>
                                        <p:tgtEl>
                                          <p:spTgt spid="198"/>
                                        </p:tgtEl>
                                        <p:attrNameLst>
                                          <p:attrName>style.visibility</p:attrName>
                                        </p:attrNameLst>
                                      </p:cBhvr>
                                      <p:to>
                                        <p:strVal val="visible"/>
                                      </p:to>
                                    </p:set>
                                    <p:anim calcmode="lin" valueType="num">
                                      <p:cBhvr additive="base">
                                        <p:cTn id="889" dur="500" fill="hold"/>
                                        <p:tgtEl>
                                          <p:spTgt spid="198"/>
                                        </p:tgtEl>
                                        <p:attrNameLst>
                                          <p:attrName>ppt_x</p:attrName>
                                        </p:attrNameLst>
                                      </p:cBhvr>
                                      <p:tavLst>
                                        <p:tav tm="0">
                                          <p:val>
                                            <p:strVal val="1+#ppt_w/2"/>
                                          </p:val>
                                        </p:tav>
                                        <p:tav tm="100000">
                                          <p:val>
                                            <p:strVal val="#ppt_x"/>
                                          </p:val>
                                        </p:tav>
                                      </p:tavLst>
                                    </p:anim>
                                    <p:anim calcmode="lin" valueType="num">
                                      <p:cBhvr additive="base">
                                        <p:cTn id="890" dur="500" fill="hold"/>
                                        <p:tgtEl>
                                          <p:spTgt spid="198"/>
                                        </p:tgtEl>
                                        <p:attrNameLst>
                                          <p:attrName>ppt_y</p:attrName>
                                        </p:attrNameLst>
                                      </p:cBhvr>
                                      <p:tavLst>
                                        <p:tav tm="0">
                                          <p:val>
                                            <p:strVal val="1+#ppt_h/2"/>
                                          </p:val>
                                        </p:tav>
                                        <p:tav tm="100000">
                                          <p:val>
                                            <p:strVal val="#ppt_y"/>
                                          </p:val>
                                        </p:tav>
                                      </p:tavLst>
                                    </p:anim>
                                  </p:childTnLst>
                                </p:cTn>
                              </p:par>
                              <p:par>
                                <p:cTn id="891" presetID="2" presetClass="entr" presetSubtype="6" decel="100000" fill="hold" grpId="0" nodeType="withEffect">
                                  <p:stCondLst>
                                    <p:cond delay="200"/>
                                  </p:stCondLst>
                                  <p:childTnLst>
                                    <p:set>
                                      <p:cBhvr>
                                        <p:cTn id="892" dur="1" fill="hold">
                                          <p:stCondLst>
                                            <p:cond delay="0"/>
                                          </p:stCondLst>
                                        </p:cTn>
                                        <p:tgtEl>
                                          <p:spTgt spid="199"/>
                                        </p:tgtEl>
                                        <p:attrNameLst>
                                          <p:attrName>style.visibility</p:attrName>
                                        </p:attrNameLst>
                                      </p:cBhvr>
                                      <p:to>
                                        <p:strVal val="visible"/>
                                      </p:to>
                                    </p:set>
                                    <p:anim calcmode="lin" valueType="num">
                                      <p:cBhvr additive="base">
                                        <p:cTn id="893" dur="500" fill="hold"/>
                                        <p:tgtEl>
                                          <p:spTgt spid="199"/>
                                        </p:tgtEl>
                                        <p:attrNameLst>
                                          <p:attrName>ppt_x</p:attrName>
                                        </p:attrNameLst>
                                      </p:cBhvr>
                                      <p:tavLst>
                                        <p:tav tm="0">
                                          <p:val>
                                            <p:strVal val="1+#ppt_w/2"/>
                                          </p:val>
                                        </p:tav>
                                        <p:tav tm="100000">
                                          <p:val>
                                            <p:strVal val="#ppt_x"/>
                                          </p:val>
                                        </p:tav>
                                      </p:tavLst>
                                    </p:anim>
                                    <p:anim calcmode="lin" valueType="num">
                                      <p:cBhvr additive="base">
                                        <p:cTn id="894" dur="500" fill="hold"/>
                                        <p:tgtEl>
                                          <p:spTgt spid="199"/>
                                        </p:tgtEl>
                                        <p:attrNameLst>
                                          <p:attrName>ppt_y</p:attrName>
                                        </p:attrNameLst>
                                      </p:cBhvr>
                                      <p:tavLst>
                                        <p:tav tm="0">
                                          <p:val>
                                            <p:strVal val="1+#ppt_h/2"/>
                                          </p:val>
                                        </p:tav>
                                        <p:tav tm="100000">
                                          <p:val>
                                            <p:strVal val="#ppt_y"/>
                                          </p:val>
                                        </p:tav>
                                      </p:tavLst>
                                    </p:anim>
                                  </p:childTnLst>
                                </p:cTn>
                              </p:par>
                              <p:par>
                                <p:cTn id="895" presetID="2" presetClass="entr" presetSubtype="6" decel="100000" fill="hold" grpId="0" nodeType="withEffect">
                                  <p:stCondLst>
                                    <p:cond delay="200"/>
                                  </p:stCondLst>
                                  <p:childTnLst>
                                    <p:set>
                                      <p:cBhvr>
                                        <p:cTn id="896" dur="1" fill="hold">
                                          <p:stCondLst>
                                            <p:cond delay="0"/>
                                          </p:stCondLst>
                                        </p:cTn>
                                        <p:tgtEl>
                                          <p:spTgt spid="200"/>
                                        </p:tgtEl>
                                        <p:attrNameLst>
                                          <p:attrName>style.visibility</p:attrName>
                                        </p:attrNameLst>
                                      </p:cBhvr>
                                      <p:to>
                                        <p:strVal val="visible"/>
                                      </p:to>
                                    </p:set>
                                    <p:anim calcmode="lin" valueType="num">
                                      <p:cBhvr additive="base">
                                        <p:cTn id="897" dur="500" fill="hold"/>
                                        <p:tgtEl>
                                          <p:spTgt spid="200"/>
                                        </p:tgtEl>
                                        <p:attrNameLst>
                                          <p:attrName>ppt_x</p:attrName>
                                        </p:attrNameLst>
                                      </p:cBhvr>
                                      <p:tavLst>
                                        <p:tav tm="0">
                                          <p:val>
                                            <p:strVal val="1+#ppt_w/2"/>
                                          </p:val>
                                        </p:tav>
                                        <p:tav tm="100000">
                                          <p:val>
                                            <p:strVal val="#ppt_x"/>
                                          </p:val>
                                        </p:tav>
                                      </p:tavLst>
                                    </p:anim>
                                    <p:anim calcmode="lin" valueType="num">
                                      <p:cBhvr additive="base">
                                        <p:cTn id="898" dur="500" fill="hold"/>
                                        <p:tgtEl>
                                          <p:spTgt spid="200"/>
                                        </p:tgtEl>
                                        <p:attrNameLst>
                                          <p:attrName>ppt_y</p:attrName>
                                        </p:attrNameLst>
                                      </p:cBhvr>
                                      <p:tavLst>
                                        <p:tav tm="0">
                                          <p:val>
                                            <p:strVal val="1+#ppt_h/2"/>
                                          </p:val>
                                        </p:tav>
                                        <p:tav tm="100000">
                                          <p:val>
                                            <p:strVal val="#ppt_y"/>
                                          </p:val>
                                        </p:tav>
                                      </p:tavLst>
                                    </p:anim>
                                  </p:childTnLst>
                                </p:cTn>
                              </p:par>
                              <p:par>
                                <p:cTn id="899" presetID="2" presetClass="entr" presetSubtype="6" decel="100000" fill="hold" grpId="0" nodeType="withEffect">
                                  <p:stCondLst>
                                    <p:cond delay="200"/>
                                  </p:stCondLst>
                                  <p:childTnLst>
                                    <p:set>
                                      <p:cBhvr>
                                        <p:cTn id="900" dur="1" fill="hold">
                                          <p:stCondLst>
                                            <p:cond delay="0"/>
                                          </p:stCondLst>
                                        </p:cTn>
                                        <p:tgtEl>
                                          <p:spTgt spid="201"/>
                                        </p:tgtEl>
                                        <p:attrNameLst>
                                          <p:attrName>style.visibility</p:attrName>
                                        </p:attrNameLst>
                                      </p:cBhvr>
                                      <p:to>
                                        <p:strVal val="visible"/>
                                      </p:to>
                                    </p:set>
                                    <p:anim calcmode="lin" valueType="num">
                                      <p:cBhvr additive="base">
                                        <p:cTn id="901" dur="500" fill="hold"/>
                                        <p:tgtEl>
                                          <p:spTgt spid="201"/>
                                        </p:tgtEl>
                                        <p:attrNameLst>
                                          <p:attrName>ppt_x</p:attrName>
                                        </p:attrNameLst>
                                      </p:cBhvr>
                                      <p:tavLst>
                                        <p:tav tm="0">
                                          <p:val>
                                            <p:strVal val="1+#ppt_w/2"/>
                                          </p:val>
                                        </p:tav>
                                        <p:tav tm="100000">
                                          <p:val>
                                            <p:strVal val="#ppt_x"/>
                                          </p:val>
                                        </p:tav>
                                      </p:tavLst>
                                    </p:anim>
                                    <p:anim calcmode="lin" valueType="num">
                                      <p:cBhvr additive="base">
                                        <p:cTn id="902" dur="500" fill="hold"/>
                                        <p:tgtEl>
                                          <p:spTgt spid="201"/>
                                        </p:tgtEl>
                                        <p:attrNameLst>
                                          <p:attrName>ppt_y</p:attrName>
                                        </p:attrNameLst>
                                      </p:cBhvr>
                                      <p:tavLst>
                                        <p:tav tm="0">
                                          <p:val>
                                            <p:strVal val="1+#ppt_h/2"/>
                                          </p:val>
                                        </p:tav>
                                        <p:tav tm="100000">
                                          <p:val>
                                            <p:strVal val="#ppt_y"/>
                                          </p:val>
                                        </p:tav>
                                      </p:tavLst>
                                    </p:anim>
                                  </p:childTnLst>
                                </p:cTn>
                              </p:par>
                              <p:par>
                                <p:cTn id="903" presetID="2" presetClass="entr" presetSubtype="6" decel="100000" fill="hold" grpId="0" nodeType="withEffect">
                                  <p:stCondLst>
                                    <p:cond delay="200"/>
                                  </p:stCondLst>
                                  <p:childTnLst>
                                    <p:set>
                                      <p:cBhvr>
                                        <p:cTn id="904" dur="1" fill="hold">
                                          <p:stCondLst>
                                            <p:cond delay="0"/>
                                          </p:stCondLst>
                                        </p:cTn>
                                        <p:tgtEl>
                                          <p:spTgt spid="202"/>
                                        </p:tgtEl>
                                        <p:attrNameLst>
                                          <p:attrName>style.visibility</p:attrName>
                                        </p:attrNameLst>
                                      </p:cBhvr>
                                      <p:to>
                                        <p:strVal val="visible"/>
                                      </p:to>
                                    </p:set>
                                    <p:anim calcmode="lin" valueType="num">
                                      <p:cBhvr additive="base">
                                        <p:cTn id="905" dur="500" fill="hold"/>
                                        <p:tgtEl>
                                          <p:spTgt spid="202"/>
                                        </p:tgtEl>
                                        <p:attrNameLst>
                                          <p:attrName>ppt_x</p:attrName>
                                        </p:attrNameLst>
                                      </p:cBhvr>
                                      <p:tavLst>
                                        <p:tav tm="0">
                                          <p:val>
                                            <p:strVal val="1+#ppt_w/2"/>
                                          </p:val>
                                        </p:tav>
                                        <p:tav tm="100000">
                                          <p:val>
                                            <p:strVal val="#ppt_x"/>
                                          </p:val>
                                        </p:tav>
                                      </p:tavLst>
                                    </p:anim>
                                    <p:anim calcmode="lin" valueType="num">
                                      <p:cBhvr additive="base">
                                        <p:cTn id="906" dur="500" fill="hold"/>
                                        <p:tgtEl>
                                          <p:spTgt spid="202"/>
                                        </p:tgtEl>
                                        <p:attrNameLst>
                                          <p:attrName>ppt_y</p:attrName>
                                        </p:attrNameLst>
                                      </p:cBhvr>
                                      <p:tavLst>
                                        <p:tav tm="0">
                                          <p:val>
                                            <p:strVal val="1+#ppt_h/2"/>
                                          </p:val>
                                        </p:tav>
                                        <p:tav tm="100000">
                                          <p:val>
                                            <p:strVal val="#ppt_y"/>
                                          </p:val>
                                        </p:tav>
                                      </p:tavLst>
                                    </p:anim>
                                  </p:childTnLst>
                                </p:cTn>
                              </p:par>
                              <p:par>
                                <p:cTn id="907" presetID="2" presetClass="entr" presetSubtype="6" decel="100000" fill="hold" grpId="0" nodeType="withEffect">
                                  <p:stCondLst>
                                    <p:cond delay="200"/>
                                  </p:stCondLst>
                                  <p:childTnLst>
                                    <p:set>
                                      <p:cBhvr>
                                        <p:cTn id="908" dur="1" fill="hold">
                                          <p:stCondLst>
                                            <p:cond delay="0"/>
                                          </p:stCondLst>
                                        </p:cTn>
                                        <p:tgtEl>
                                          <p:spTgt spid="203"/>
                                        </p:tgtEl>
                                        <p:attrNameLst>
                                          <p:attrName>style.visibility</p:attrName>
                                        </p:attrNameLst>
                                      </p:cBhvr>
                                      <p:to>
                                        <p:strVal val="visible"/>
                                      </p:to>
                                    </p:set>
                                    <p:anim calcmode="lin" valueType="num">
                                      <p:cBhvr additive="base">
                                        <p:cTn id="909" dur="500" fill="hold"/>
                                        <p:tgtEl>
                                          <p:spTgt spid="203"/>
                                        </p:tgtEl>
                                        <p:attrNameLst>
                                          <p:attrName>ppt_x</p:attrName>
                                        </p:attrNameLst>
                                      </p:cBhvr>
                                      <p:tavLst>
                                        <p:tav tm="0">
                                          <p:val>
                                            <p:strVal val="1+#ppt_w/2"/>
                                          </p:val>
                                        </p:tav>
                                        <p:tav tm="100000">
                                          <p:val>
                                            <p:strVal val="#ppt_x"/>
                                          </p:val>
                                        </p:tav>
                                      </p:tavLst>
                                    </p:anim>
                                    <p:anim calcmode="lin" valueType="num">
                                      <p:cBhvr additive="base">
                                        <p:cTn id="910" dur="500" fill="hold"/>
                                        <p:tgtEl>
                                          <p:spTgt spid="203"/>
                                        </p:tgtEl>
                                        <p:attrNameLst>
                                          <p:attrName>ppt_y</p:attrName>
                                        </p:attrNameLst>
                                      </p:cBhvr>
                                      <p:tavLst>
                                        <p:tav tm="0">
                                          <p:val>
                                            <p:strVal val="1+#ppt_h/2"/>
                                          </p:val>
                                        </p:tav>
                                        <p:tav tm="100000">
                                          <p:val>
                                            <p:strVal val="#ppt_y"/>
                                          </p:val>
                                        </p:tav>
                                      </p:tavLst>
                                    </p:anim>
                                  </p:childTnLst>
                                </p:cTn>
                              </p:par>
                              <p:par>
                                <p:cTn id="911" presetID="2" presetClass="entr" presetSubtype="6" decel="100000" fill="hold" grpId="0" nodeType="withEffect">
                                  <p:stCondLst>
                                    <p:cond delay="200"/>
                                  </p:stCondLst>
                                  <p:childTnLst>
                                    <p:set>
                                      <p:cBhvr>
                                        <p:cTn id="912" dur="1" fill="hold">
                                          <p:stCondLst>
                                            <p:cond delay="0"/>
                                          </p:stCondLst>
                                        </p:cTn>
                                        <p:tgtEl>
                                          <p:spTgt spid="204"/>
                                        </p:tgtEl>
                                        <p:attrNameLst>
                                          <p:attrName>style.visibility</p:attrName>
                                        </p:attrNameLst>
                                      </p:cBhvr>
                                      <p:to>
                                        <p:strVal val="visible"/>
                                      </p:to>
                                    </p:set>
                                    <p:anim calcmode="lin" valueType="num">
                                      <p:cBhvr additive="base">
                                        <p:cTn id="913" dur="500" fill="hold"/>
                                        <p:tgtEl>
                                          <p:spTgt spid="204"/>
                                        </p:tgtEl>
                                        <p:attrNameLst>
                                          <p:attrName>ppt_x</p:attrName>
                                        </p:attrNameLst>
                                      </p:cBhvr>
                                      <p:tavLst>
                                        <p:tav tm="0">
                                          <p:val>
                                            <p:strVal val="1+#ppt_w/2"/>
                                          </p:val>
                                        </p:tav>
                                        <p:tav tm="100000">
                                          <p:val>
                                            <p:strVal val="#ppt_x"/>
                                          </p:val>
                                        </p:tav>
                                      </p:tavLst>
                                    </p:anim>
                                    <p:anim calcmode="lin" valueType="num">
                                      <p:cBhvr additive="base">
                                        <p:cTn id="914" dur="500" fill="hold"/>
                                        <p:tgtEl>
                                          <p:spTgt spid="204"/>
                                        </p:tgtEl>
                                        <p:attrNameLst>
                                          <p:attrName>ppt_y</p:attrName>
                                        </p:attrNameLst>
                                      </p:cBhvr>
                                      <p:tavLst>
                                        <p:tav tm="0">
                                          <p:val>
                                            <p:strVal val="1+#ppt_h/2"/>
                                          </p:val>
                                        </p:tav>
                                        <p:tav tm="100000">
                                          <p:val>
                                            <p:strVal val="#ppt_y"/>
                                          </p:val>
                                        </p:tav>
                                      </p:tavLst>
                                    </p:anim>
                                  </p:childTnLst>
                                </p:cTn>
                              </p:par>
                              <p:par>
                                <p:cTn id="915" presetID="2" presetClass="entr" presetSubtype="6" decel="100000" fill="hold" grpId="0" nodeType="withEffect">
                                  <p:stCondLst>
                                    <p:cond delay="200"/>
                                  </p:stCondLst>
                                  <p:childTnLst>
                                    <p:set>
                                      <p:cBhvr>
                                        <p:cTn id="916" dur="1" fill="hold">
                                          <p:stCondLst>
                                            <p:cond delay="0"/>
                                          </p:stCondLst>
                                        </p:cTn>
                                        <p:tgtEl>
                                          <p:spTgt spid="205"/>
                                        </p:tgtEl>
                                        <p:attrNameLst>
                                          <p:attrName>style.visibility</p:attrName>
                                        </p:attrNameLst>
                                      </p:cBhvr>
                                      <p:to>
                                        <p:strVal val="visible"/>
                                      </p:to>
                                    </p:set>
                                    <p:anim calcmode="lin" valueType="num">
                                      <p:cBhvr additive="base">
                                        <p:cTn id="917" dur="500" fill="hold"/>
                                        <p:tgtEl>
                                          <p:spTgt spid="205"/>
                                        </p:tgtEl>
                                        <p:attrNameLst>
                                          <p:attrName>ppt_x</p:attrName>
                                        </p:attrNameLst>
                                      </p:cBhvr>
                                      <p:tavLst>
                                        <p:tav tm="0">
                                          <p:val>
                                            <p:strVal val="1+#ppt_w/2"/>
                                          </p:val>
                                        </p:tav>
                                        <p:tav tm="100000">
                                          <p:val>
                                            <p:strVal val="#ppt_x"/>
                                          </p:val>
                                        </p:tav>
                                      </p:tavLst>
                                    </p:anim>
                                    <p:anim calcmode="lin" valueType="num">
                                      <p:cBhvr additive="base">
                                        <p:cTn id="918" dur="500" fill="hold"/>
                                        <p:tgtEl>
                                          <p:spTgt spid="205"/>
                                        </p:tgtEl>
                                        <p:attrNameLst>
                                          <p:attrName>ppt_y</p:attrName>
                                        </p:attrNameLst>
                                      </p:cBhvr>
                                      <p:tavLst>
                                        <p:tav tm="0">
                                          <p:val>
                                            <p:strVal val="1+#ppt_h/2"/>
                                          </p:val>
                                        </p:tav>
                                        <p:tav tm="100000">
                                          <p:val>
                                            <p:strVal val="#ppt_y"/>
                                          </p:val>
                                        </p:tav>
                                      </p:tavLst>
                                    </p:anim>
                                  </p:childTnLst>
                                </p:cTn>
                              </p:par>
                              <p:par>
                                <p:cTn id="919" presetID="2" presetClass="entr" presetSubtype="6" decel="100000" fill="hold" grpId="0" nodeType="withEffect">
                                  <p:stCondLst>
                                    <p:cond delay="200"/>
                                  </p:stCondLst>
                                  <p:childTnLst>
                                    <p:set>
                                      <p:cBhvr>
                                        <p:cTn id="920" dur="1" fill="hold">
                                          <p:stCondLst>
                                            <p:cond delay="0"/>
                                          </p:stCondLst>
                                        </p:cTn>
                                        <p:tgtEl>
                                          <p:spTgt spid="206"/>
                                        </p:tgtEl>
                                        <p:attrNameLst>
                                          <p:attrName>style.visibility</p:attrName>
                                        </p:attrNameLst>
                                      </p:cBhvr>
                                      <p:to>
                                        <p:strVal val="visible"/>
                                      </p:to>
                                    </p:set>
                                    <p:anim calcmode="lin" valueType="num">
                                      <p:cBhvr additive="base">
                                        <p:cTn id="921" dur="500" fill="hold"/>
                                        <p:tgtEl>
                                          <p:spTgt spid="206"/>
                                        </p:tgtEl>
                                        <p:attrNameLst>
                                          <p:attrName>ppt_x</p:attrName>
                                        </p:attrNameLst>
                                      </p:cBhvr>
                                      <p:tavLst>
                                        <p:tav tm="0">
                                          <p:val>
                                            <p:strVal val="1+#ppt_w/2"/>
                                          </p:val>
                                        </p:tav>
                                        <p:tav tm="100000">
                                          <p:val>
                                            <p:strVal val="#ppt_x"/>
                                          </p:val>
                                        </p:tav>
                                      </p:tavLst>
                                    </p:anim>
                                    <p:anim calcmode="lin" valueType="num">
                                      <p:cBhvr additive="base">
                                        <p:cTn id="922" dur="500" fill="hold"/>
                                        <p:tgtEl>
                                          <p:spTgt spid="206"/>
                                        </p:tgtEl>
                                        <p:attrNameLst>
                                          <p:attrName>ppt_y</p:attrName>
                                        </p:attrNameLst>
                                      </p:cBhvr>
                                      <p:tavLst>
                                        <p:tav tm="0">
                                          <p:val>
                                            <p:strVal val="1+#ppt_h/2"/>
                                          </p:val>
                                        </p:tav>
                                        <p:tav tm="100000">
                                          <p:val>
                                            <p:strVal val="#ppt_y"/>
                                          </p:val>
                                        </p:tav>
                                      </p:tavLst>
                                    </p:anim>
                                  </p:childTnLst>
                                </p:cTn>
                              </p:par>
                              <p:par>
                                <p:cTn id="923" presetID="2" presetClass="entr" presetSubtype="6" decel="100000" fill="hold" grpId="0" nodeType="withEffect">
                                  <p:stCondLst>
                                    <p:cond delay="200"/>
                                  </p:stCondLst>
                                  <p:childTnLst>
                                    <p:set>
                                      <p:cBhvr>
                                        <p:cTn id="924" dur="1" fill="hold">
                                          <p:stCondLst>
                                            <p:cond delay="0"/>
                                          </p:stCondLst>
                                        </p:cTn>
                                        <p:tgtEl>
                                          <p:spTgt spid="207"/>
                                        </p:tgtEl>
                                        <p:attrNameLst>
                                          <p:attrName>style.visibility</p:attrName>
                                        </p:attrNameLst>
                                      </p:cBhvr>
                                      <p:to>
                                        <p:strVal val="visible"/>
                                      </p:to>
                                    </p:set>
                                    <p:anim calcmode="lin" valueType="num">
                                      <p:cBhvr additive="base">
                                        <p:cTn id="925" dur="500" fill="hold"/>
                                        <p:tgtEl>
                                          <p:spTgt spid="207"/>
                                        </p:tgtEl>
                                        <p:attrNameLst>
                                          <p:attrName>ppt_x</p:attrName>
                                        </p:attrNameLst>
                                      </p:cBhvr>
                                      <p:tavLst>
                                        <p:tav tm="0">
                                          <p:val>
                                            <p:strVal val="1+#ppt_w/2"/>
                                          </p:val>
                                        </p:tav>
                                        <p:tav tm="100000">
                                          <p:val>
                                            <p:strVal val="#ppt_x"/>
                                          </p:val>
                                        </p:tav>
                                      </p:tavLst>
                                    </p:anim>
                                    <p:anim calcmode="lin" valueType="num">
                                      <p:cBhvr additive="base">
                                        <p:cTn id="926" dur="500" fill="hold"/>
                                        <p:tgtEl>
                                          <p:spTgt spid="207"/>
                                        </p:tgtEl>
                                        <p:attrNameLst>
                                          <p:attrName>ppt_y</p:attrName>
                                        </p:attrNameLst>
                                      </p:cBhvr>
                                      <p:tavLst>
                                        <p:tav tm="0">
                                          <p:val>
                                            <p:strVal val="1+#ppt_h/2"/>
                                          </p:val>
                                        </p:tav>
                                        <p:tav tm="100000">
                                          <p:val>
                                            <p:strVal val="#ppt_y"/>
                                          </p:val>
                                        </p:tav>
                                      </p:tavLst>
                                    </p:anim>
                                  </p:childTnLst>
                                </p:cTn>
                              </p:par>
                              <p:par>
                                <p:cTn id="927" presetID="2" presetClass="entr" presetSubtype="6" decel="100000" fill="hold" grpId="0" nodeType="withEffect">
                                  <p:stCondLst>
                                    <p:cond delay="200"/>
                                  </p:stCondLst>
                                  <p:childTnLst>
                                    <p:set>
                                      <p:cBhvr>
                                        <p:cTn id="928" dur="1" fill="hold">
                                          <p:stCondLst>
                                            <p:cond delay="0"/>
                                          </p:stCondLst>
                                        </p:cTn>
                                        <p:tgtEl>
                                          <p:spTgt spid="208"/>
                                        </p:tgtEl>
                                        <p:attrNameLst>
                                          <p:attrName>style.visibility</p:attrName>
                                        </p:attrNameLst>
                                      </p:cBhvr>
                                      <p:to>
                                        <p:strVal val="visible"/>
                                      </p:to>
                                    </p:set>
                                    <p:anim calcmode="lin" valueType="num">
                                      <p:cBhvr additive="base">
                                        <p:cTn id="929" dur="500" fill="hold"/>
                                        <p:tgtEl>
                                          <p:spTgt spid="208"/>
                                        </p:tgtEl>
                                        <p:attrNameLst>
                                          <p:attrName>ppt_x</p:attrName>
                                        </p:attrNameLst>
                                      </p:cBhvr>
                                      <p:tavLst>
                                        <p:tav tm="0">
                                          <p:val>
                                            <p:strVal val="1+#ppt_w/2"/>
                                          </p:val>
                                        </p:tav>
                                        <p:tav tm="100000">
                                          <p:val>
                                            <p:strVal val="#ppt_x"/>
                                          </p:val>
                                        </p:tav>
                                      </p:tavLst>
                                    </p:anim>
                                    <p:anim calcmode="lin" valueType="num">
                                      <p:cBhvr additive="base">
                                        <p:cTn id="930" dur="500" fill="hold"/>
                                        <p:tgtEl>
                                          <p:spTgt spid="208"/>
                                        </p:tgtEl>
                                        <p:attrNameLst>
                                          <p:attrName>ppt_y</p:attrName>
                                        </p:attrNameLst>
                                      </p:cBhvr>
                                      <p:tavLst>
                                        <p:tav tm="0">
                                          <p:val>
                                            <p:strVal val="1+#ppt_h/2"/>
                                          </p:val>
                                        </p:tav>
                                        <p:tav tm="100000">
                                          <p:val>
                                            <p:strVal val="#ppt_y"/>
                                          </p:val>
                                        </p:tav>
                                      </p:tavLst>
                                    </p:anim>
                                  </p:childTnLst>
                                </p:cTn>
                              </p:par>
                              <p:par>
                                <p:cTn id="931" presetID="2" presetClass="entr" presetSubtype="6" decel="100000" fill="hold" grpId="0" nodeType="withEffect">
                                  <p:stCondLst>
                                    <p:cond delay="200"/>
                                  </p:stCondLst>
                                  <p:childTnLst>
                                    <p:set>
                                      <p:cBhvr>
                                        <p:cTn id="932" dur="1" fill="hold">
                                          <p:stCondLst>
                                            <p:cond delay="0"/>
                                          </p:stCondLst>
                                        </p:cTn>
                                        <p:tgtEl>
                                          <p:spTgt spid="209"/>
                                        </p:tgtEl>
                                        <p:attrNameLst>
                                          <p:attrName>style.visibility</p:attrName>
                                        </p:attrNameLst>
                                      </p:cBhvr>
                                      <p:to>
                                        <p:strVal val="visible"/>
                                      </p:to>
                                    </p:set>
                                    <p:anim calcmode="lin" valueType="num">
                                      <p:cBhvr additive="base">
                                        <p:cTn id="933" dur="500" fill="hold"/>
                                        <p:tgtEl>
                                          <p:spTgt spid="209"/>
                                        </p:tgtEl>
                                        <p:attrNameLst>
                                          <p:attrName>ppt_x</p:attrName>
                                        </p:attrNameLst>
                                      </p:cBhvr>
                                      <p:tavLst>
                                        <p:tav tm="0">
                                          <p:val>
                                            <p:strVal val="1+#ppt_w/2"/>
                                          </p:val>
                                        </p:tav>
                                        <p:tav tm="100000">
                                          <p:val>
                                            <p:strVal val="#ppt_x"/>
                                          </p:val>
                                        </p:tav>
                                      </p:tavLst>
                                    </p:anim>
                                    <p:anim calcmode="lin" valueType="num">
                                      <p:cBhvr additive="base">
                                        <p:cTn id="934" dur="500" fill="hold"/>
                                        <p:tgtEl>
                                          <p:spTgt spid="209"/>
                                        </p:tgtEl>
                                        <p:attrNameLst>
                                          <p:attrName>ppt_y</p:attrName>
                                        </p:attrNameLst>
                                      </p:cBhvr>
                                      <p:tavLst>
                                        <p:tav tm="0">
                                          <p:val>
                                            <p:strVal val="1+#ppt_h/2"/>
                                          </p:val>
                                        </p:tav>
                                        <p:tav tm="100000">
                                          <p:val>
                                            <p:strVal val="#ppt_y"/>
                                          </p:val>
                                        </p:tav>
                                      </p:tavLst>
                                    </p:anim>
                                  </p:childTnLst>
                                </p:cTn>
                              </p:par>
                              <p:par>
                                <p:cTn id="935" presetID="2" presetClass="entr" presetSubtype="6" decel="100000" fill="hold" grpId="0" nodeType="withEffect">
                                  <p:stCondLst>
                                    <p:cond delay="200"/>
                                  </p:stCondLst>
                                  <p:childTnLst>
                                    <p:set>
                                      <p:cBhvr>
                                        <p:cTn id="936" dur="1" fill="hold">
                                          <p:stCondLst>
                                            <p:cond delay="0"/>
                                          </p:stCondLst>
                                        </p:cTn>
                                        <p:tgtEl>
                                          <p:spTgt spid="210"/>
                                        </p:tgtEl>
                                        <p:attrNameLst>
                                          <p:attrName>style.visibility</p:attrName>
                                        </p:attrNameLst>
                                      </p:cBhvr>
                                      <p:to>
                                        <p:strVal val="visible"/>
                                      </p:to>
                                    </p:set>
                                    <p:anim calcmode="lin" valueType="num">
                                      <p:cBhvr additive="base">
                                        <p:cTn id="937" dur="500" fill="hold"/>
                                        <p:tgtEl>
                                          <p:spTgt spid="210"/>
                                        </p:tgtEl>
                                        <p:attrNameLst>
                                          <p:attrName>ppt_x</p:attrName>
                                        </p:attrNameLst>
                                      </p:cBhvr>
                                      <p:tavLst>
                                        <p:tav tm="0">
                                          <p:val>
                                            <p:strVal val="1+#ppt_w/2"/>
                                          </p:val>
                                        </p:tav>
                                        <p:tav tm="100000">
                                          <p:val>
                                            <p:strVal val="#ppt_x"/>
                                          </p:val>
                                        </p:tav>
                                      </p:tavLst>
                                    </p:anim>
                                    <p:anim calcmode="lin" valueType="num">
                                      <p:cBhvr additive="base">
                                        <p:cTn id="938" dur="500" fill="hold"/>
                                        <p:tgtEl>
                                          <p:spTgt spid="210"/>
                                        </p:tgtEl>
                                        <p:attrNameLst>
                                          <p:attrName>ppt_y</p:attrName>
                                        </p:attrNameLst>
                                      </p:cBhvr>
                                      <p:tavLst>
                                        <p:tav tm="0">
                                          <p:val>
                                            <p:strVal val="1+#ppt_h/2"/>
                                          </p:val>
                                        </p:tav>
                                        <p:tav tm="100000">
                                          <p:val>
                                            <p:strVal val="#ppt_y"/>
                                          </p:val>
                                        </p:tav>
                                      </p:tavLst>
                                    </p:anim>
                                  </p:childTnLst>
                                </p:cTn>
                              </p:par>
                              <p:par>
                                <p:cTn id="939" presetID="2" presetClass="entr" presetSubtype="6" decel="100000" fill="hold" grpId="0" nodeType="withEffect">
                                  <p:stCondLst>
                                    <p:cond delay="200"/>
                                  </p:stCondLst>
                                  <p:childTnLst>
                                    <p:set>
                                      <p:cBhvr>
                                        <p:cTn id="940" dur="1" fill="hold">
                                          <p:stCondLst>
                                            <p:cond delay="0"/>
                                          </p:stCondLst>
                                        </p:cTn>
                                        <p:tgtEl>
                                          <p:spTgt spid="211"/>
                                        </p:tgtEl>
                                        <p:attrNameLst>
                                          <p:attrName>style.visibility</p:attrName>
                                        </p:attrNameLst>
                                      </p:cBhvr>
                                      <p:to>
                                        <p:strVal val="visible"/>
                                      </p:to>
                                    </p:set>
                                    <p:anim calcmode="lin" valueType="num">
                                      <p:cBhvr additive="base">
                                        <p:cTn id="941" dur="500" fill="hold"/>
                                        <p:tgtEl>
                                          <p:spTgt spid="211"/>
                                        </p:tgtEl>
                                        <p:attrNameLst>
                                          <p:attrName>ppt_x</p:attrName>
                                        </p:attrNameLst>
                                      </p:cBhvr>
                                      <p:tavLst>
                                        <p:tav tm="0">
                                          <p:val>
                                            <p:strVal val="1+#ppt_w/2"/>
                                          </p:val>
                                        </p:tav>
                                        <p:tav tm="100000">
                                          <p:val>
                                            <p:strVal val="#ppt_x"/>
                                          </p:val>
                                        </p:tav>
                                      </p:tavLst>
                                    </p:anim>
                                    <p:anim calcmode="lin" valueType="num">
                                      <p:cBhvr additive="base">
                                        <p:cTn id="942" dur="500" fill="hold"/>
                                        <p:tgtEl>
                                          <p:spTgt spid="211"/>
                                        </p:tgtEl>
                                        <p:attrNameLst>
                                          <p:attrName>ppt_y</p:attrName>
                                        </p:attrNameLst>
                                      </p:cBhvr>
                                      <p:tavLst>
                                        <p:tav tm="0">
                                          <p:val>
                                            <p:strVal val="1+#ppt_h/2"/>
                                          </p:val>
                                        </p:tav>
                                        <p:tav tm="100000">
                                          <p:val>
                                            <p:strVal val="#ppt_y"/>
                                          </p:val>
                                        </p:tav>
                                      </p:tavLst>
                                    </p:anim>
                                  </p:childTnLst>
                                </p:cTn>
                              </p:par>
                              <p:par>
                                <p:cTn id="943" presetID="2" presetClass="entr" presetSubtype="6" decel="100000" fill="hold" grpId="0" nodeType="withEffect">
                                  <p:stCondLst>
                                    <p:cond delay="200"/>
                                  </p:stCondLst>
                                  <p:childTnLst>
                                    <p:set>
                                      <p:cBhvr>
                                        <p:cTn id="944" dur="1" fill="hold">
                                          <p:stCondLst>
                                            <p:cond delay="0"/>
                                          </p:stCondLst>
                                        </p:cTn>
                                        <p:tgtEl>
                                          <p:spTgt spid="212"/>
                                        </p:tgtEl>
                                        <p:attrNameLst>
                                          <p:attrName>style.visibility</p:attrName>
                                        </p:attrNameLst>
                                      </p:cBhvr>
                                      <p:to>
                                        <p:strVal val="visible"/>
                                      </p:to>
                                    </p:set>
                                    <p:anim calcmode="lin" valueType="num">
                                      <p:cBhvr additive="base">
                                        <p:cTn id="945" dur="500" fill="hold"/>
                                        <p:tgtEl>
                                          <p:spTgt spid="212"/>
                                        </p:tgtEl>
                                        <p:attrNameLst>
                                          <p:attrName>ppt_x</p:attrName>
                                        </p:attrNameLst>
                                      </p:cBhvr>
                                      <p:tavLst>
                                        <p:tav tm="0">
                                          <p:val>
                                            <p:strVal val="1+#ppt_w/2"/>
                                          </p:val>
                                        </p:tav>
                                        <p:tav tm="100000">
                                          <p:val>
                                            <p:strVal val="#ppt_x"/>
                                          </p:val>
                                        </p:tav>
                                      </p:tavLst>
                                    </p:anim>
                                    <p:anim calcmode="lin" valueType="num">
                                      <p:cBhvr additive="base">
                                        <p:cTn id="946" dur="500" fill="hold"/>
                                        <p:tgtEl>
                                          <p:spTgt spid="212"/>
                                        </p:tgtEl>
                                        <p:attrNameLst>
                                          <p:attrName>ppt_y</p:attrName>
                                        </p:attrNameLst>
                                      </p:cBhvr>
                                      <p:tavLst>
                                        <p:tav tm="0">
                                          <p:val>
                                            <p:strVal val="1+#ppt_h/2"/>
                                          </p:val>
                                        </p:tav>
                                        <p:tav tm="100000">
                                          <p:val>
                                            <p:strVal val="#ppt_y"/>
                                          </p:val>
                                        </p:tav>
                                      </p:tavLst>
                                    </p:anim>
                                  </p:childTnLst>
                                </p:cTn>
                              </p:par>
                              <p:par>
                                <p:cTn id="947" presetID="2" presetClass="entr" presetSubtype="6" decel="100000" fill="hold" grpId="0" nodeType="withEffect">
                                  <p:stCondLst>
                                    <p:cond delay="200"/>
                                  </p:stCondLst>
                                  <p:childTnLst>
                                    <p:set>
                                      <p:cBhvr>
                                        <p:cTn id="948" dur="1" fill="hold">
                                          <p:stCondLst>
                                            <p:cond delay="0"/>
                                          </p:stCondLst>
                                        </p:cTn>
                                        <p:tgtEl>
                                          <p:spTgt spid="213"/>
                                        </p:tgtEl>
                                        <p:attrNameLst>
                                          <p:attrName>style.visibility</p:attrName>
                                        </p:attrNameLst>
                                      </p:cBhvr>
                                      <p:to>
                                        <p:strVal val="visible"/>
                                      </p:to>
                                    </p:set>
                                    <p:anim calcmode="lin" valueType="num">
                                      <p:cBhvr additive="base">
                                        <p:cTn id="949" dur="500" fill="hold"/>
                                        <p:tgtEl>
                                          <p:spTgt spid="213"/>
                                        </p:tgtEl>
                                        <p:attrNameLst>
                                          <p:attrName>ppt_x</p:attrName>
                                        </p:attrNameLst>
                                      </p:cBhvr>
                                      <p:tavLst>
                                        <p:tav tm="0">
                                          <p:val>
                                            <p:strVal val="1+#ppt_w/2"/>
                                          </p:val>
                                        </p:tav>
                                        <p:tav tm="100000">
                                          <p:val>
                                            <p:strVal val="#ppt_x"/>
                                          </p:val>
                                        </p:tav>
                                      </p:tavLst>
                                    </p:anim>
                                    <p:anim calcmode="lin" valueType="num">
                                      <p:cBhvr additive="base">
                                        <p:cTn id="950" dur="500" fill="hold"/>
                                        <p:tgtEl>
                                          <p:spTgt spid="213"/>
                                        </p:tgtEl>
                                        <p:attrNameLst>
                                          <p:attrName>ppt_y</p:attrName>
                                        </p:attrNameLst>
                                      </p:cBhvr>
                                      <p:tavLst>
                                        <p:tav tm="0">
                                          <p:val>
                                            <p:strVal val="1+#ppt_h/2"/>
                                          </p:val>
                                        </p:tav>
                                        <p:tav tm="100000">
                                          <p:val>
                                            <p:strVal val="#ppt_y"/>
                                          </p:val>
                                        </p:tav>
                                      </p:tavLst>
                                    </p:anim>
                                  </p:childTnLst>
                                </p:cTn>
                              </p:par>
                              <p:par>
                                <p:cTn id="951" presetID="2" presetClass="entr" presetSubtype="6" decel="100000" fill="hold" grpId="0" nodeType="withEffect">
                                  <p:stCondLst>
                                    <p:cond delay="300"/>
                                  </p:stCondLst>
                                  <p:childTnLst>
                                    <p:set>
                                      <p:cBhvr>
                                        <p:cTn id="952" dur="1" fill="hold">
                                          <p:stCondLst>
                                            <p:cond delay="0"/>
                                          </p:stCondLst>
                                        </p:cTn>
                                        <p:tgtEl>
                                          <p:spTgt spid="214"/>
                                        </p:tgtEl>
                                        <p:attrNameLst>
                                          <p:attrName>style.visibility</p:attrName>
                                        </p:attrNameLst>
                                      </p:cBhvr>
                                      <p:to>
                                        <p:strVal val="visible"/>
                                      </p:to>
                                    </p:set>
                                    <p:anim calcmode="lin" valueType="num">
                                      <p:cBhvr additive="base">
                                        <p:cTn id="953" dur="500" fill="hold"/>
                                        <p:tgtEl>
                                          <p:spTgt spid="214"/>
                                        </p:tgtEl>
                                        <p:attrNameLst>
                                          <p:attrName>ppt_x</p:attrName>
                                        </p:attrNameLst>
                                      </p:cBhvr>
                                      <p:tavLst>
                                        <p:tav tm="0">
                                          <p:val>
                                            <p:strVal val="1+#ppt_w/2"/>
                                          </p:val>
                                        </p:tav>
                                        <p:tav tm="100000">
                                          <p:val>
                                            <p:strVal val="#ppt_x"/>
                                          </p:val>
                                        </p:tav>
                                      </p:tavLst>
                                    </p:anim>
                                    <p:anim calcmode="lin" valueType="num">
                                      <p:cBhvr additive="base">
                                        <p:cTn id="954" dur="500" fill="hold"/>
                                        <p:tgtEl>
                                          <p:spTgt spid="214"/>
                                        </p:tgtEl>
                                        <p:attrNameLst>
                                          <p:attrName>ppt_y</p:attrName>
                                        </p:attrNameLst>
                                      </p:cBhvr>
                                      <p:tavLst>
                                        <p:tav tm="0">
                                          <p:val>
                                            <p:strVal val="1+#ppt_h/2"/>
                                          </p:val>
                                        </p:tav>
                                        <p:tav tm="100000">
                                          <p:val>
                                            <p:strVal val="#ppt_y"/>
                                          </p:val>
                                        </p:tav>
                                      </p:tavLst>
                                    </p:anim>
                                  </p:childTnLst>
                                </p:cTn>
                              </p:par>
                              <p:par>
                                <p:cTn id="955" presetID="2" presetClass="entr" presetSubtype="6" decel="100000" fill="hold" grpId="0" nodeType="withEffect">
                                  <p:stCondLst>
                                    <p:cond delay="300"/>
                                  </p:stCondLst>
                                  <p:childTnLst>
                                    <p:set>
                                      <p:cBhvr>
                                        <p:cTn id="956" dur="1" fill="hold">
                                          <p:stCondLst>
                                            <p:cond delay="0"/>
                                          </p:stCondLst>
                                        </p:cTn>
                                        <p:tgtEl>
                                          <p:spTgt spid="215"/>
                                        </p:tgtEl>
                                        <p:attrNameLst>
                                          <p:attrName>style.visibility</p:attrName>
                                        </p:attrNameLst>
                                      </p:cBhvr>
                                      <p:to>
                                        <p:strVal val="visible"/>
                                      </p:to>
                                    </p:set>
                                    <p:anim calcmode="lin" valueType="num">
                                      <p:cBhvr additive="base">
                                        <p:cTn id="957" dur="500" fill="hold"/>
                                        <p:tgtEl>
                                          <p:spTgt spid="215"/>
                                        </p:tgtEl>
                                        <p:attrNameLst>
                                          <p:attrName>ppt_x</p:attrName>
                                        </p:attrNameLst>
                                      </p:cBhvr>
                                      <p:tavLst>
                                        <p:tav tm="0">
                                          <p:val>
                                            <p:strVal val="1+#ppt_w/2"/>
                                          </p:val>
                                        </p:tav>
                                        <p:tav tm="100000">
                                          <p:val>
                                            <p:strVal val="#ppt_x"/>
                                          </p:val>
                                        </p:tav>
                                      </p:tavLst>
                                    </p:anim>
                                    <p:anim calcmode="lin" valueType="num">
                                      <p:cBhvr additive="base">
                                        <p:cTn id="958" dur="500" fill="hold"/>
                                        <p:tgtEl>
                                          <p:spTgt spid="215"/>
                                        </p:tgtEl>
                                        <p:attrNameLst>
                                          <p:attrName>ppt_y</p:attrName>
                                        </p:attrNameLst>
                                      </p:cBhvr>
                                      <p:tavLst>
                                        <p:tav tm="0">
                                          <p:val>
                                            <p:strVal val="1+#ppt_h/2"/>
                                          </p:val>
                                        </p:tav>
                                        <p:tav tm="100000">
                                          <p:val>
                                            <p:strVal val="#ppt_y"/>
                                          </p:val>
                                        </p:tav>
                                      </p:tavLst>
                                    </p:anim>
                                  </p:childTnLst>
                                </p:cTn>
                              </p:par>
                              <p:par>
                                <p:cTn id="959" presetID="2" presetClass="entr" presetSubtype="6" decel="100000" fill="hold" grpId="0" nodeType="withEffect">
                                  <p:stCondLst>
                                    <p:cond delay="300"/>
                                  </p:stCondLst>
                                  <p:childTnLst>
                                    <p:set>
                                      <p:cBhvr>
                                        <p:cTn id="960" dur="1" fill="hold">
                                          <p:stCondLst>
                                            <p:cond delay="0"/>
                                          </p:stCondLst>
                                        </p:cTn>
                                        <p:tgtEl>
                                          <p:spTgt spid="216"/>
                                        </p:tgtEl>
                                        <p:attrNameLst>
                                          <p:attrName>style.visibility</p:attrName>
                                        </p:attrNameLst>
                                      </p:cBhvr>
                                      <p:to>
                                        <p:strVal val="visible"/>
                                      </p:to>
                                    </p:set>
                                    <p:anim calcmode="lin" valueType="num">
                                      <p:cBhvr additive="base">
                                        <p:cTn id="961" dur="500" fill="hold"/>
                                        <p:tgtEl>
                                          <p:spTgt spid="216"/>
                                        </p:tgtEl>
                                        <p:attrNameLst>
                                          <p:attrName>ppt_x</p:attrName>
                                        </p:attrNameLst>
                                      </p:cBhvr>
                                      <p:tavLst>
                                        <p:tav tm="0">
                                          <p:val>
                                            <p:strVal val="1+#ppt_w/2"/>
                                          </p:val>
                                        </p:tav>
                                        <p:tav tm="100000">
                                          <p:val>
                                            <p:strVal val="#ppt_x"/>
                                          </p:val>
                                        </p:tav>
                                      </p:tavLst>
                                    </p:anim>
                                    <p:anim calcmode="lin" valueType="num">
                                      <p:cBhvr additive="base">
                                        <p:cTn id="962" dur="500" fill="hold"/>
                                        <p:tgtEl>
                                          <p:spTgt spid="216"/>
                                        </p:tgtEl>
                                        <p:attrNameLst>
                                          <p:attrName>ppt_y</p:attrName>
                                        </p:attrNameLst>
                                      </p:cBhvr>
                                      <p:tavLst>
                                        <p:tav tm="0">
                                          <p:val>
                                            <p:strVal val="1+#ppt_h/2"/>
                                          </p:val>
                                        </p:tav>
                                        <p:tav tm="100000">
                                          <p:val>
                                            <p:strVal val="#ppt_y"/>
                                          </p:val>
                                        </p:tav>
                                      </p:tavLst>
                                    </p:anim>
                                  </p:childTnLst>
                                </p:cTn>
                              </p:par>
                              <p:par>
                                <p:cTn id="963" presetID="2" presetClass="entr" presetSubtype="6" decel="100000" fill="hold" grpId="0" nodeType="withEffect">
                                  <p:stCondLst>
                                    <p:cond delay="300"/>
                                  </p:stCondLst>
                                  <p:childTnLst>
                                    <p:set>
                                      <p:cBhvr>
                                        <p:cTn id="964" dur="1" fill="hold">
                                          <p:stCondLst>
                                            <p:cond delay="0"/>
                                          </p:stCondLst>
                                        </p:cTn>
                                        <p:tgtEl>
                                          <p:spTgt spid="217"/>
                                        </p:tgtEl>
                                        <p:attrNameLst>
                                          <p:attrName>style.visibility</p:attrName>
                                        </p:attrNameLst>
                                      </p:cBhvr>
                                      <p:to>
                                        <p:strVal val="visible"/>
                                      </p:to>
                                    </p:set>
                                    <p:anim calcmode="lin" valueType="num">
                                      <p:cBhvr additive="base">
                                        <p:cTn id="965" dur="500" fill="hold"/>
                                        <p:tgtEl>
                                          <p:spTgt spid="217"/>
                                        </p:tgtEl>
                                        <p:attrNameLst>
                                          <p:attrName>ppt_x</p:attrName>
                                        </p:attrNameLst>
                                      </p:cBhvr>
                                      <p:tavLst>
                                        <p:tav tm="0">
                                          <p:val>
                                            <p:strVal val="1+#ppt_w/2"/>
                                          </p:val>
                                        </p:tav>
                                        <p:tav tm="100000">
                                          <p:val>
                                            <p:strVal val="#ppt_x"/>
                                          </p:val>
                                        </p:tav>
                                      </p:tavLst>
                                    </p:anim>
                                    <p:anim calcmode="lin" valueType="num">
                                      <p:cBhvr additive="base">
                                        <p:cTn id="966" dur="500" fill="hold"/>
                                        <p:tgtEl>
                                          <p:spTgt spid="217"/>
                                        </p:tgtEl>
                                        <p:attrNameLst>
                                          <p:attrName>ppt_y</p:attrName>
                                        </p:attrNameLst>
                                      </p:cBhvr>
                                      <p:tavLst>
                                        <p:tav tm="0">
                                          <p:val>
                                            <p:strVal val="1+#ppt_h/2"/>
                                          </p:val>
                                        </p:tav>
                                        <p:tav tm="100000">
                                          <p:val>
                                            <p:strVal val="#ppt_y"/>
                                          </p:val>
                                        </p:tav>
                                      </p:tavLst>
                                    </p:anim>
                                  </p:childTnLst>
                                </p:cTn>
                              </p:par>
                              <p:par>
                                <p:cTn id="967" presetID="2" presetClass="entr" presetSubtype="6" decel="100000" fill="hold" grpId="0" nodeType="withEffect">
                                  <p:stCondLst>
                                    <p:cond delay="300"/>
                                  </p:stCondLst>
                                  <p:childTnLst>
                                    <p:set>
                                      <p:cBhvr>
                                        <p:cTn id="968" dur="1" fill="hold">
                                          <p:stCondLst>
                                            <p:cond delay="0"/>
                                          </p:stCondLst>
                                        </p:cTn>
                                        <p:tgtEl>
                                          <p:spTgt spid="218"/>
                                        </p:tgtEl>
                                        <p:attrNameLst>
                                          <p:attrName>style.visibility</p:attrName>
                                        </p:attrNameLst>
                                      </p:cBhvr>
                                      <p:to>
                                        <p:strVal val="visible"/>
                                      </p:to>
                                    </p:set>
                                    <p:anim calcmode="lin" valueType="num">
                                      <p:cBhvr additive="base">
                                        <p:cTn id="969" dur="500" fill="hold"/>
                                        <p:tgtEl>
                                          <p:spTgt spid="218"/>
                                        </p:tgtEl>
                                        <p:attrNameLst>
                                          <p:attrName>ppt_x</p:attrName>
                                        </p:attrNameLst>
                                      </p:cBhvr>
                                      <p:tavLst>
                                        <p:tav tm="0">
                                          <p:val>
                                            <p:strVal val="1+#ppt_w/2"/>
                                          </p:val>
                                        </p:tav>
                                        <p:tav tm="100000">
                                          <p:val>
                                            <p:strVal val="#ppt_x"/>
                                          </p:val>
                                        </p:tav>
                                      </p:tavLst>
                                    </p:anim>
                                    <p:anim calcmode="lin" valueType="num">
                                      <p:cBhvr additive="base">
                                        <p:cTn id="970" dur="500" fill="hold"/>
                                        <p:tgtEl>
                                          <p:spTgt spid="218"/>
                                        </p:tgtEl>
                                        <p:attrNameLst>
                                          <p:attrName>ppt_y</p:attrName>
                                        </p:attrNameLst>
                                      </p:cBhvr>
                                      <p:tavLst>
                                        <p:tav tm="0">
                                          <p:val>
                                            <p:strVal val="1+#ppt_h/2"/>
                                          </p:val>
                                        </p:tav>
                                        <p:tav tm="100000">
                                          <p:val>
                                            <p:strVal val="#ppt_y"/>
                                          </p:val>
                                        </p:tav>
                                      </p:tavLst>
                                    </p:anim>
                                  </p:childTnLst>
                                </p:cTn>
                              </p:par>
                              <p:par>
                                <p:cTn id="971" presetID="2" presetClass="entr" presetSubtype="6" decel="100000" fill="hold" grpId="0" nodeType="withEffect">
                                  <p:stCondLst>
                                    <p:cond delay="300"/>
                                  </p:stCondLst>
                                  <p:childTnLst>
                                    <p:set>
                                      <p:cBhvr>
                                        <p:cTn id="972" dur="1" fill="hold">
                                          <p:stCondLst>
                                            <p:cond delay="0"/>
                                          </p:stCondLst>
                                        </p:cTn>
                                        <p:tgtEl>
                                          <p:spTgt spid="219"/>
                                        </p:tgtEl>
                                        <p:attrNameLst>
                                          <p:attrName>style.visibility</p:attrName>
                                        </p:attrNameLst>
                                      </p:cBhvr>
                                      <p:to>
                                        <p:strVal val="visible"/>
                                      </p:to>
                                    </p:set>
                                    <p:anim calcmode="lin" valueType="num">
                                      <p:cBhvr additive="base">
                                        <p:cTn id="973" dur="500" fill="hold"/>
                                        <p:tgtEl>
                                          <p:spTgt spid="219"/>
                                        </p:tgtEl>
                                        <p:attrNameLst>
                                          <p:attrName>ppt_x</p:attrName>
                                        </p:attrNameLst>
                                      </p:cBhvr>
                                      <p:tavLst>
                                        <p:tav tm="0">
                                          <p:val>
                                            <p:strVal val="1+#ppt_w/2"/>
                                          </p:val>
                                        </p:tav>
                                        <p:tav tm="100000">
                                          <p:val>
                                            <p:strVal val="#ppt_x"/>
                                          </p:val>
                                        </p:tav>
                                      </p:tavLst>
                                    </p:anim>
                                    <p:anim calcmode="lin" valueType="num">
                                      <p:cBhvr additive="base">
                                        <p:cTn id="974" dur="500" fill="hold"/>
                                        <p:tgtEl>
                                          <p:spTgt spid="219"/>
                                        </p:tgtEl>
                                        <p:attrNameLst>
                                          <p:attrName>ppt_y</p:attrName>
                                        </p:attrNameLst>
                                      </p:cBhvr>
                                      <p:tavLst>
                                        <p:tav tm="0">
                                          <p:val>
                                            <p:strVal val="1+#ppt_h/2"/>
                                          </p:val>
                                        </p:tav>
                                        <p:tav tm="100000">
                                          <p:val>
                                            <p:strVal val="#ppt_y"/>
                                          </p:val>
                                        </p:tav>
                                      </p:tavLst>
                                    </p:anim>
                                  </p:childTnLst>
                                </p:cTn>
                              </p:par>
                              <p:par>
                                <p:cTn id="975" presetID="2" presetClass="entr" presetSubtype="6" decel="100000" fill="hold" grpId="0" nodeType="withEffect">
                                  <p:stCondLst>
                                    <p:cond delay="300"/>
                                  </p:stCondLst>
                                  <p:childTnLst>
                                    <p:set>
                                      <p:cBhvr>
                                        <p:cTn id="976" dur="1" fill="hold">
                                          <p:stCondLst>
                                            <p:cond delay="0"/>
                                          </p:stCondLst>
                                        </p:cTn>
                                        <p:tgtEl>
                                          <p:spTgt spid="220"/>
                                        </p:tgtEl>
                                        <p:attrNameLst>
                                          <p:attrName>style.visibility</p:attrName>
                                        </p:attrNameLst>
                                      </p:cBhvr>
                                      <p:to>
                                        <p:strVal val="visible"/>
                                      </p:to>
                                    </p:set>
                                    <p:anim calcmode="lin" valueType="num">
                                      <p:cBhvr additive="base">
                                        <p:cTn id="977" dur="500" fill="hold"/>
                                        <p:tgtEl>
                                          <p:spTgt spid="220"/>
                                        </p:tgtEl>
                                        <p:attrNameLst>
                                          <p:attrName>ppt_x</p:attrName>
                                        </p:attrNameLst>
                                      </p:cBhvr>
                                      <p:tavLst>
                                        <p:tav tm="0">
                                          <p:val>
                                            <p:strVal val="1+#ppt_w/2"/>
                                          </p:val>
                                        </p:tav>
                                        <p:tav tm="100000">
                                          <p:val>
                                            <p:strVal val="#ppt_x"/>
                                          </p:val>
                                        </p:tav>
                                      </p:tavLst>
                                    </p:anim>
                                    <p:anim calcmode="lin" valueType="num">
                                      <p:cBhvr additive="base">
                                        <p:cTn id="978" dur="500" fill="hold"/>
                                        <p:tgtEl>
                                          <p:spTgt spid="220"/>
                                        </p:tgtEl>
                                        <p:attrNameLst>
                                          <p:attrName>ppt_y</p:attrName>
                                        </p:attrNameLst>
                                      </p:cBhvr>
                                      <p:tavLst>
                                        <p:tav tm="0">
                                          <p:val>
                                            <p:strVal val="1+#ppt_h/2"/>
                                          </p:val>
                                        </p:tav>
                                        <p:tav tm="100000">
                                          <p:val>
                                            <p:strVal val="#ppt_y"/>
                                          </p:val>
                                        </p:tav>
                                      </p:tavLst>
                                    </p:anim>
                                  </p:childTnLst>
                                </p:cTn>
                              </p:par>
                              <p:par>
                                <p:cTn id="979" presetID="2" presetClass="entr" presetSubtype="6" decel="100000" fill="hold" grpId="0" nodeType="withEffect">
                                  <p:stCondLst>
                                    <p:cond delay="300"/>
                                  </p:stCondLst>
                                  <p:childTnLst>
                                    <p:set>
                                      <p:cBhvr>
                                        <p:cTn id="980" dur="1" fill="hold">
                                          <p:stCondLst>
                                            <p:cond delay="0"/>
                                          </p:stCondLst>
                                        </p:cTn>
                                        <p:tgtEl>
                                          <p:spTgt spid="221"/>
                                        </p:tgtEl>
                                        <p:attrNameLst>
                                          <p:attrName>style.visibility</p:attrName>
                                        </p:attrNameLst>
                                      </p:cBhvr>
                                      <p:to>
                                        <p:strVal val="visible"/>
                                      </p:to>
                                    </p:set>
                                    <p:anim calcmode="lin" valueType="num">
                                      <p:cBhvr additive="base">
                                        <p:cTn id="981" dur="500" fill="hold"/>
                                        <p:tgtEl>
                                          <p:spTgt spid="221"/>
                                        </p:tgtEl>
                                        <p:attrNameLst>
                                          <p:attrName>ppt_x</p:attrName>
                                        </p:attrNameLst>
                                      </p:cBhvr>
                                      <p:tavLst>
                                        <p:tav tm="0">
                                          <p:val>
                                            <p:strVal val="1+#ppt_w/2"/>
                                          </p:val>
                                        </p:tav>
                                        <p:tav tm="100000">
                                          <p:val>
                                            <p:strVal val="#ppt_x"/>
                                          </p:val>
                                        </p:tav>
                                      </p:tavLst>
                                    </p:anim>
                                    <p:anim calcmode="lin" valueType="num">
                                      <p:cBhvr additive="base">
                                        <p:cTn id="982" dur="500" fill="hold"/>
                                        <p:tgtEl>
                                          <p:spTgt spid="221"/>
                                        </p:tgtEl>
                                        <p:attrNameLst>
                                          <p:attrName>ppt_y</p:attrName>
                                        </p:attrNameLst>
                                      </p:cBhvr>
                                      <p:tavLst>
                                        <p:tav tm="0">
                                          <p:val>
                                            <p:strVal val="1+#ppt_h/2"/>
                                          </p:val>
                                        </p:tav>
                                        <p:tav tm="100000">
                                          <p:val>
                                            <p:strVal val="#ppt_y"/>
                                          </p:val>
                                        </p:tav>
                                      </p:tavLst>
                                    </p:anim>
                                  </p:childTnLst>
                                </p:cTn>
                              </p:par>
                              <p:par>
                                <p:cTn id="983" presetID="2" presetClass="entr" presetSubtype="6" decel="100000" fill="hold" grpId="0" nodeType="withEffect">
                                  <p:stCondLst>
                                    <p:cond delay="300"/>
                                  </p:stCondLst>
                                  <p:childTnLst>
                                    <p:set>
                                      <p:cBhvr>
                                        <p:cTn id="984" dur="1" fill="hold">
                                          <p:stCondLst>
                                            <p:cond delay="0"/>
                                          </p:stCondLst>
                                        </p:cTn>
                                        <p:tgtEl>
                                          <p:spTgt spid="222"/>
                                        </p:tgtEl>
                                        <p:attrNameLst>
                                          <p:attrName>style.visibility</p:attrName>
                                        </p:attrNameLst>
                                      </p:cBhvr>
                                      <p:to>
                                        <p:strVal val="visible"/>
                                      </p:to>
                                    </p:set>
                                    <p:anim calcmode="lin" valueType="num">
                                      <p:cBhvr additive="base">
                                        <p:cTn id="985" dur="500" fill="hold"/>
                                        <p:tgtEl>
                                          <p:spTgt spid="222"/>
                                        </p:tgtEl>
                                        <p:attrNameLst>
                                          <p:attrName>ppt_x</p:attrName>
                                        </p:attrNameLst>
                                      </p:cBhvr>
                                      <p:tavLst>
                                        <p:tav tm="0">
                                          <p:val>
                                            <p:strVal val="1+#ppt_w/2"/>
                                          </p:val>
                                        </p:tav>
                                        <p:tav tm="100000">
                                          <p:val>
                                            <p:strVal val="#ppt_x"/>
                                          </p:val>
                                        </p:tav>
                                      </p:tavLst>
                                    </p:anim>
                                    <p:anim calcmode="lin" valueType="num">
                                      <p:cBhvr additive="base">
                                        <p:cTn id="986" dur="500" fill="hold"/>
                                        <p:tgtEl>
                                          <p:spTgt spid="222"/>
                                        </p:tgtEl>
                                        <p:attrNameLst>
                                          <p:attrName>ppt_y</p:attrName>
                                        </p:attrNameLst>
                                      </p:cBhvr>
                                      <p:tavLst>
                                        <p:tav tm="0">
                                          <p:val>
                                            <p:strVal val="1+#ppt_h/2"/>
                                          </p:val>
                                        </p:tav>
                                        <p:tav tm="100000">
                                          <p:val>
                                            <p:strVal val="#ppt_y"/>
                                          </p:val>
                                        </p:tav>
                                      </p:tavLst>
                                    </p:anim>
                                  </p:childTnLst>
                                </p:cTn>
                              </p:par>
                              <p:par>
                                <p:cTn id="987" presetID="2" presetClass="entr" presetSubtype="6" decel="100000" fill="hold" grpId="0" nodeType="withEffect">
                                  <p:stCondLst>
                                    <p:cond delay="300"/>
                                  </p:stCondLst>
                                  <p:childTnLst>
                                    <p:set>
                                      <p:cBhvr>
                                        <p:cTn id="988" dur="1" fill="hold">
                                          <p:stCondLst>
                                            <p:cond delay="0"/>
                                          </p:stCondLst>
                                        </p:cTn>
                                        <p:tgtEl>
                                          <p:spTgt spid="223"/>
                                        </p:tgtEl>
                                        <p:attrNameLst>
                                          <p:attrName>style.visibility</p:attrName>
                                        </p:attrNameLst>
                                      </p:cBhvr>
                                      <p:to>
                                        <p:strVal val="visible"/>
                                      </p:to>
                                    </p:set>
                                    <p:anim calcmode="lin" valueType="num">
                                      <p:cBhvr additive="base">
                                        <p:cTn id="989" dur="500" fill="hold"/>
                                        <p:tgtEl>
                                          <p:spTgt spid="223"/>
                                        </p:tgtEl>
                                        <p:attrNameLst>
                                          <p:attrName>ppt_x</p:attrName>
                                        </p:attrNameLst>
                                      </p:cBhvr>
                                      <p:tavLst>
                                        <p:tav tm="0">
                                          <p:val>
                                            <p:strVal val="1+#ppt_w/2"/>
                                          </p:val>
                                        </p:tav>
                                        <p:tav tm="100000">
                                          <p:val>
                                            <p:strVal val="#ppt_x"/>
                                          </p:val>
                                        </p:tav>
                                      </p:tavLst>
                                    </p:anim>
                                    <p:anim calcmode="lin" valueType="num">
                                      <p:cBhvr additive="base">
                                        <p:cTn id="990" dur="500" fill="hold"/>
                                        <p:tgtEl>
                                          <p:spTgt spid="223"/>
                                        </p:tgtEl>
                                        <p:attrNameLst>
                                          <p:attrName>ppt_y</p:attrName>
                                        </p:attrNameLst>
                                      </p:cBhvr>
                                      <p:tavLst>
                                        <p:tav tm="0">
                                          <p:val>
                                            <p:strVal val="1+#ppt_h/2"/>
                                          </p:val>
                                        </p:tav>
                                        <p:tav tm="100000">
                                          <p:val>
                                            <p:strVal val="#ppt_y"/>
                                          </p:val>
                                        </p:tav>
                                      </p:tavLst>
                                    </p:anim>
                                  </p:childTnLst>
                                </p:cTn>
                              </p:par>
                              <p:par>
                                <p:cTn id="991" presetID="2" presetClass="entr" presetSubtype="6" decel="100000" fill="hold" grpId="0" nodeType="withEffect">
                                  <p:stCondLst>
                                    <p:cond delay="300"/>
                                  </p:stCondLst>
                                  <p:childTnLst>
                                    <p:set>
                                      <p:cBhvr>
                                        <p:cTn id="992" dur="1" fill="hold">
                                          <p:stCondLst>
                                            <p:cond delay="0"/>
                                          </p:stCondLst>
                                        </p:cTn>
                                        <p:tgtEl>
                                          <p:spTgt spid="224"/>
                                        </p:tgtEl>
                                        <p:attrNameLst>
                                          <p:attrName>style.visibility</p:attrName>
                                        </p:attrNameLst>
                                      </p:cBhvr>
                                      <p:to>
                                        <p:strVal val="visible"/>
                                      </p:to>
                                    </p:set>
                                    <p:anim calcmode="lin" valueType="num">
                                      <p:cBhvr additive="base">
                                        <p:cTn id="993" dur="500" fill="hold"/>
                                        <p:tgtEl>
                                          <p:spTgt spid="224"/>
                                        </p:tgtEl>
                                        <p:attrNameLst>
                                          <p:attrName>ppt_x</p:attrName>
                                        </p:attrNameLst>
                                      </p:cBhvr>
                                      <p:tavLst>
                                        <p:tav tm="0">
                                          <p:val>
                                            <p:strVal val="1+#ppt_w/2"/>
                                          </p:val>
                                        </p:tav>
                                        <p:tav tm="100000">
                                          <p:val>
                                            <p:strVal val="#ppt_x"/>
                                          </p:val>
                                        </p:tav>
                                      </p:tavLst>
                                    </p:anim>
                                    <p:anim calcmode="lin" valueType="num">
                                      <p:cBhvr additive="base">
                                        <p:cTn id="994" dur="500" fill="hold"/>
                                        <p:tgtEl>
                                          <p:spTgt spid="224"/>
                                        </p:tgtEl>
                                        <p:attrNameLst>
                                          <p:attrName>ppt_y</p:attrName>
                                        </p:attrNameLst>
                                      </p:cBhvr>
                                      <p:tavLst>
                                        <p:tav tm="0">
                                          <p:val>
                                            <p:strVal val="1+#ppt_h/2"/>
                                          </p:val>
                                        </p:tav>
                                        <p:tav tm="100000">
                                          <p:val>
                                            <p:strVal val="#ppt_y"/>
                                          </p:val>
                                        </p:tav>
                                      </p:tavLst>
                                    </p:anim>
                                  </p:childTnLst>
                                </p:cTn>
                              </p:par>
                              <p:par>
                                <p:cTn id="995" presetID="2" presetClass="entr" presetSubtype="6" decel="100000" fill="hold" grpId="0" nodeType="withEffect">
                                  <p:stCondLst>
                                    <p:cond delay="300"/>
                                  </p:stCondLst>
                                  <p:childTnLst>
                                    <p:set>
                                      <p:cBhvr>
                                        <p:cTn id="996" dur="1" fill="hold">
                                          <p:stCondLst>
                                            <p:cond delay="0"/>
                                          </p:stCondLst>
                                        </p:cTn>
                                        <p:tgtEl>
                                          <p:spTgt spid="225"/>
                                        </p:tgtEl>
                                        <p:attrNameLst>
                                          <p:attrName>style.visibility</p:attrName>
                                        </p:attrNameLst>
                                      </p:cBhvr>
                                      <p:to>
                                        <p:strVal val="visible"/>
                                      </p:to>
                                    </p:set>
                                    <p:anim calcmode="lin" valueType="num">
                                      <p:cBhvr additive="base">
                                        <p:cTn id="997" dur="500" fill="hold"/>
                                        <p:tgtEl>
                                          <p:spTgt spid="225"/>
                                        </p:tgtEl>
                                        <p:attrNameLst>
                                          <p:attrName>ppt_x</p:attrName>
                                        </p:attrNameLst>
                                      </p:cBhvr>
                                      <p:tavLst>
                                        <p:tav tm="0">
                                          <p:val>
                                            <p:strVal val="1+#ppt_w/2"/>
                                          </p:val>
                                        </p:tav>
                                        <p:tav tm="100000">
                                          <p:val>
                                            <p:strVal val="#ppt_x"/>
                                          </p:val>
                                        </p:tav>
                                      </p:tavLst>
                                    </p:anim>
                                    <p:anim calcmode="lin" valueType="num">
                                      <p:cBhvr additive="base">
                                        <p:cTn id="998" dur="500" fill="hold"/>
                                        <p:tgtEl>
                                          <p:spTgt spid="225"/>
                                        </p:tgtEl>
                                        <p:attrNameLst>
                                          <p:attrName>ppt_y</p:attrName>
                                        </p:attrNameLst>
                                      </p:cBhvr>
                                      <p:tavLst>
                                        <p:tav tm="0">
                                          <p:val>
                                            <p:strVal val="1+#ppt_h/2"/>
                                          </p:val>
                                        </p:tav>
                                        <p:tav tm="100000">
                                          <p:val>
                                            <p:strVal val="#ppt_y"/>
                                          </p:val>
                                        </p:tav>
                                      </p:tavLst>
                                    </p:anim>
                                  </p:childTnLst>
                                </p:cTn>
                              </p:par>
                              <p:par>
                                <p:cTn id="999" presetID="2" presetClass="entr" presetSubtype="6" decel="100000" fill="hold" grpId="0" nodeType="withEffect">
                                  <p:stCondLst>
                                    <p:cond delay="300"/>
                                  </p:stCondLst>
                                  <p:childTnLst>
                                    <p:set>
                                      <p:cBhvr>
                                        <p:cTn id="1000" dur="1" fill="hold">
                                          <p:stCondLst>
                                            <p:cond delay="0"/>
                                          </p:stCondLst>
                                        </p:cTn>
                                        <p:tgtEl>
                                          <p:spTgt spid="226"/>
                                        </p:tgtEl>
                                        <p:attrNameLst>
                                          <p:attrName>style.visibility</p:attrName>
                                        </p:attrNameLst>
                                      </p:cBhvr>
                                      <p:to>
                                        <p:strVal val="visible"/>
                                      </p:to>
                                    </p:set>
                                    <p:anim calcmode="lin" valueType="num">
                                      <p:cBhvr additive="base">
                                        <p:cTn id="1001" dur="500" fill="hold"/>
                                        <p:tgtEl>
                                          <p:spTgt spid="226"/>
                                        </p:tgtEl>
                                        <p:attrNameLst>
                                          <p:attrName>ppt_x</p:attrName>
                                        </p:attrNameLst>
                                      </p:cBhvr>
                                      <p:tavLst>
                                        <p:tav tm="0">
                                          <p:val>
                                            <p:strVal val="1+#ppt_w/2"/>
                                          </p:val>
                                        </p:tav>
                                        <p:tav tm="100000">
                                          <p:val>
                                            <p:strVal val="#ppt_x"/>
                                          </p:val>
                                        </p:tav>
                                      </p:tavLst>
                                    </p:anim>
                                    <p:anim calcmode="lin" valueType="num">
                                      <p:cBhvr additive="base">
                                        <p:cTn id="1002" dur="500" fill="hold"/>
                                        <p:tgtEl>
                                          <p:spTgt spid="226"/>
                                        </p:tgtEl>
                                        <p:attrNameLst>
                                          <p:attrName>ppt_y</p:attrName>
                                        </p:attrNameLst>
                                      </p:cBhvr>
                                      <p:tavLst>
                                        <p:tav tm="0">
                                          <p:val>
                                            <p:strVal val="1+#ppt_h/2"/>
                                          </p:val>
                                        </p:tav>
                                        <p:tav tm="100000">
                                          <p:val>
                                            <p:strVal val="#ppt_y"/>
                                          </p:val>
                                        </p:tav>
                                      </p:tavLst>
                                    </p:anim>
                                  </p:childTnLst>
                                </p:cTn>
                              </p:par>
                              <p:par>
                                <p:cTn id="1003" presetID="2" presetClass="entr" presetSubtype="6" decel="100000" fill="hold" grpId="0" nodeType="withEffect">
                                  <p:stCondLst>
                                    <p:cond delay="300"/>
                                  </p:stCondLst>
                                  <p:childTnLst>
                                    <p:set>
                                      <p:cBhvr>
                                        <p:cTn id="1004" dur="1" fill="hold">
                                          <p:stCondLst>
                                            <p:cond delay="0"/>
                                          </p:stCondLst>
                                        </p:cTn>
                                        <p:tgtEl>
                                          <p:spTgt spid="227"/>
                                        </p:tgtEl>
                                        <p:attrNameLst>
                                          <p:attrName>style.visibility</p:attrName>
                                        </p:attrNameLst>
                                      </p:cBhvr>
                                      <p:to>
                                        <p:strVal val="visible"/>
                                      </p:to>
                                    </p:set>
                                    <p:anim calcmode="lin" valueType="num">
                                      <p:cBhvr additive="base">
                                        <p:cTn id="1005" dur="500" fill="hold"/>
                                        <p:tgtEl>
                                          <p:spTgt spid="227"/>
                                        </p:tgtEl>
                                        <p:attrNameLst>
                                          <p:attrName>ppt_x</p:attrName>
                                        </p:attrNameLst>
                                      </p:cBhvr>
                                      <p:tavLst>
                                        <p:tav tm="0">
                                          <p:val>
                                            <p:strVal val="1+#ppt_w/2"/>
                                          </p:val>
                                        </p:tav>
                                        <p:tav tm="100000">
                                          <p:val>
                                            <p:strVal val="#ppt_x"/>
                                          </p:val>
                                        </p:tav>
                                      </p:tavLst>
                                    </p:anim>
                                    <p:anim calcmode="lin" valueType="num">
                                      <p:cBhvr additive="base">
                                        <p:cTn id="1006" dur="500" fill="hold"/>
                                        <p:tgtEl>
                                          <p:spTgt spid="227"/>
                                        </p:tgtEl>
                                        <p:attrNameLst>
                                          <p:attrName>ppt_y</p:attrName>
                                        </p:attrNameLst>
                                      </p:cBhvr>
                                      <p:tavLst>
                                        <p:tav tm="0">
                                          <p:val>
                                            <p:strVal val="1+#ppt_h/2"/>
                                          </p:val>
                                        </p:tav>
                                        <p:tav tm="100000">
                                          <p:val>
                                            <p:strVal val="#ppt_y"/>
                                          </p:val>
                                        </p:tav>
                                      </p:tavLst>
                                    </p:anim>
                                  </p:childTnLst>
                                </p:cTn>
                              </p:par>
                              <p:par>
                                <p:cTn id="1007" presetID="2" presetClass="entr" presetSubtype="6" decel="100000" fill="hold" grpId="0" nodeType="withEffect">
                                  <p:stCondLst>
                                    <p:cond delay="300"/>
                                  </p:stCondLst>
                                  <p:childTnLst>
                                    <p:set>
                                      <p:cBhvr>
                                        <p:cTn id="1008" dur="1" fill="hold">
                                          <p:stCondLst>
                                            <p:cond delay="0"/>
                                          </p:stCondLst>
                                        </p:cTn>
                                        <p:tgtEl>
                                          <p:spTgt spid="228"/>
                                        </p:tgtEl>
                                        <p:attrNameLst>
                                          <p:attrName>style.visibility</p:attrName>
                                        </p:attrNameLst>
                                      </p:cBhvr>
                                      <p:to>
                                        <p:strVal val="visible"/>
                                      </p:to>
                                    </p:set>
                                    <p:anim calcmode="lin" valueType="num">
                                      <p:cBhvr additive="base">
                                        <p:cTn id="1009" dur="500" fill="hold"/>
                                        <p:tgtEl>
                                          <p:spTgt spid="228"/>
                                        </p:tgtEl>
                                        <p:attrNameLst>
                                          <p:attrName>ppt_x</p:attrName>
                                        </p:attrNameLst>
                                      </p:cBhvr>
                                      <p:tavLst>
                                        <p:tav tm="0">
                                          <p:val>
                                            <p:strVal val="1+#ppt_w/2"/>
                                          </p:val>
                                        </p:tav>
                                        <p:tav tm="100000">
                                          <p:val>
                                            <p:strVal val="#ppt_x"/>
                                          </p:val>
                                        </p:tav>
                                      </p:tavLst>
                                    </p:anim>
                                    <p:anim calcmode="lin" valueType="num">
                                      <p:cBhvr additive="base">
                                        <p:cTn id="1010" dur="500" fill="hold"/>
                                        <p:tgtEl>
                                          <p:spTgt spid="228"/>
                                        </p:tgtEl>
                                        <p:attrNameLst>
                                          <p:attrName>ppt_y</p:attrName>
                                        </p:attrNameLst>
                                      </p:cBhvr>
                                      <p:tavLst>
                                        <p:tav tm="0">
                                          <p:val>
                                            <p:strVal val="1+#ppt_h/2"/>
                                          </p:val>
                                        </p:tav>
                                        <p:tav tm="100000">
                                          <p:val>
                                            <p:strVal val="#ppt_y"/>
                                          </p:val>
                                        </p:tav>
                                      </p:tavLst>
                                    </p:anim>
                                  </p:childTnLst>
                                </p:cTn>
                              </p:par>
                              <p:par>
                                <p:cTn id="1011" presetID="2" presetClass="entr" presetSubtype="6" decel="100000" fill="hold" grpId="0" nodeType="withEffect">
                                  <p:stCondLst>
                                    <p:cond delay="300"/>
                                  </p:stCondLst>
                                  <p:childTnLst>
                                    <p:set>
                                      <p:cBhvr>
                                        <p:cTn id="1012" dur="1" fill="hold">
                                          <p:stCondLst>
                                            <p:cond delay="0"/>
                                          </p:stCondLst>
                                        </p:cTn>
                                        <p:tgtEl>
                                          <p:spTgt spid="229"/>
                                        </p:tgtEl>
                                        <p:attrNameLst>
                                          <p:attrName>style.visibility</p:attrName>
                                        </p:attrNameLst>
                                      </p:cBhvr>
                                      <p:to>
                                        <p:strVal val="visible"/>
                                      </p:to>
                                    </p:set>
                                    <p:anim calcmode="lin" valueType="num">
                                      <p:cBhvr additive="base">
                                        <p:cTn id="1013" dur="500" fill="hold"/>
                                        <p:tgtEl>
                                          <p:spTgt spid="229"/>
                                        </p:tgtEl>
                                        <p:attrNameLst>
                                          <p:attrName>ppt_x</p:attrName>
                                        </p:attrNameLst>
                                      </p:cBhvr>
                                      <p:tavLst>
                                        <p:tav tm="0">
                                          <p:val>
                                            <p:strVal val="1+#ppt_w/2"/>
                                          </p:val>
                                        </p:tav>
                                        <p:tav tm="100000">
                                          <p:val>
                                            <p:strVal val="#ppt_x"/>
                                          </p:val>
                                        </p:tav>
                                      </p:tavLst>
                                    </p:anim>
                                    <p:anim calcmode="lin" valueType="num">
                                      <p:cBhvr additive="base">
                                        <p:cTn id="1014" dur="500" fill="hold"/>
                                        <p:tgtEl>
                                          <p:spTgt spid="229"/>
                                        </p:tgtEl>
                                        <p:attrNameLst>
                                          <p:attrName>ppt_y</p:attrName>
                                        </p:attrNameLst>
                                      </p:cBhvr>
                                      <p:tavLst>
                                        <p:tav tm="0">
                                          <p:val>
                                            <p:strVal val="1+#ppt_h/2"/>
                                          </p:val>
                                        </p:tav>
                                        <p:tav tm="100000">
                                          <p:val>
                                            <p:strVal val="#ppt_y"/>
                                          </p:val>
                                        </p:tav>
                                      </p:tavLst>
                                    </p:anim>
                                  </p:childTnLst>
                                </p:cTn>
                              </p:par>
                              <p:par>
                                <p:cTn id="1015" presetID="2" presetClass="entr" presetSubtype="6" decel="100000" fill="hold" grpId="0" nodeType="withEffect">
                                  <p:stCondLst>
                                    <p:cond delay="400"/>
                                  </p:stCondLst>
                                  <p:childTnLst>
                                    <p:set>
                                      <p:cBhvr>
                                        <p:cTn id="1016" dur="1" fill="hold">
                                          <p:stCondLst>
                                            <p:cond delay="0"/>
                                          </p:stCondLst>
                                        </p:cTn>
                                        <p:tgtEl>
                                          <p:spTgt spid="230"/>
                                        </p:tgtEl>
                                        <p:attrNameLst>
                                          <p:attrName>style.visibility</p:attrName>
                                        </p:attrNameLst>
                                      </p:cBhvr>
                                      <p:to>
                                        <p:strVal val="visible"/>
                                      </p:to>
                                    </p:set>
                                    <p:anim calcmode="lin" valueType="num">
                                      <p:cBhvr additive="base">
                                        <p:cTn id="1017" dur="500" fill="hold"/>
                                        <p:tgtEl>
                                          <p:spTgt spid="230"/>
                                        </p:tgtEl>
                                        <p:attrNameLst>
                                          <p:attrName>ppt_x</p:attrName>
                                        </p:attrNameLst>
                                      </p:cBhvr>
                                      <p:tavLst>
                                        <p:tav tm="0">
                                          <p:val>
                                            <p:strVal val="1+#ppt_w/2"/>
                                          </p:val>
                                        </p:tav>
                                        <p:tav tm="100000">
                                          <p:val>
                                            <p:strVal val="#ppt_x"/>
                                          </p:val>
                                        </p:tav>
                                      </p:tavLst>
                                    </p:anim>
                                    <p:anim calcmode="lin" valueType="num">
                                      <p:cBhvr additive="base">
                                        <p:cTn id="1018" dur="500" fill="hold"/>
                                        <p:tgtEl>
                                          <p:spTgt spid="230"/>
                                        </p:tgtEl>
                                        <p:attrNameLst>
                                          <p:attrName>ppt_y</p:attrName>
                                        </p:attrNameLst>
                                      </p:cBhvr>
                                      <p:tavLst>
                                        <p:tav tm="0">
                                          <p:val>
                                            <p:strVal val="1+#ppt_h/2"/>
                                          </p:val>
                                        </p:tav>
                                        <p:tav tm="100000">
                                          <p:val>
                                            <p:strVal val="#ppt_y"/>
                                          </p:val>
                                        </p:tav>
                                      </p:tavLst>
                                    </p:anim>
                                  </p:childTnLst>
                                </p:cTn>
                              </p:par>
                              <p:par>
                                <p:cTn id="1019" presetID="2" presetClass="entr" presetSubtype="6" decel="100000" fill="hold" grpId="0" nodeType="withEffect">
                                  <p:stCondLst>
                                    <p:cond delay="400"/>
                                  </p:stCondLst>
                                  <p:childTnLst>
                                    <p:set>
                                      <p:cBhvr>
                                        <p:cTn id="1020" dur="1" fill="hold">
                                          <p:stCondLst>
                                            <p:cond delay="0"/>
                                          </p:stCondLst>
                                        </p:cTn>
                                        <p:tgtEl>
                                          <p:spTgt spid="231"/>
                                        </p:tgtEl>
                                        <p:attrNameLst>
                                          <p:attrName>style.visibility</p:attrName>
                                        </p:attrNameLst>
                                      </p:cBhvr>
                                      <p:to>
                                        <p:strVal val="visible"/>
                                      </p:to>
                                    </p:set>
                                    <p:anim calcmode="lin" valueType="num">
                                      <p:cBhvr additive="base">
                                        <p:cTn id="1021" dur="500" fill="hold"/>
                                        <p:tgtEl>
                                          <p:spTgt spid="231"/>
                                        </p:tgtEl>
                                        <p:attrNameLst>
                                          <p:attrName>ppt_x</p:attrName>
                                        </p:attrNameLst>
                                      </p:cBhvr>
                                      <p:tavLst>
                                        <p:tav tm="0">
                                          <p:val>
                                            <p:strVal val="1+#ppt_w/2"/>
                                          </p:val>
                                        </p:tav>
                                        <p:tav tm="100000">
                                          <p:val>
                                            <p:strVal val="#ppt_x"/>
                                          </p:val>
                                        </p:tav>
                                      </p:tavLst>
                                    </p:anim>
                                    <p:anim calcmode="lin" valueType="num">
                                      <p:cBhvr additive="base">
                                        <p:cTn id="1022" dur="500" fill="hold"/>
                                        <p:tgtEl>
                                          <p:spTgt spid="231"/>
                                        </p:tgtEl>
                                        <p:attrNameLst>
                                          <p:attrName>ppt_y</p:attrName>
                                        </p:attrNameLst>
                                      </p:cBhvr>
                                      <p:tavLst>
                                        <p:tav tm="0">
                                          <p:val>
                                            <p:strVal val="1+#ppt_h/2"/>
                                          </p:val>
                                        </p:tav>
                                        <p:tav tm="100000">
                                          <p:val>
                                            <p:strVal val="#ppt_y"/>
                                          </p:val>
                                        </p:tav>
                                      </p:tavLst>
                                    </p:anim>
                                  </p:childTnLst>
                                </p:cTn>
                              </p:par>
                              <p:par>
                                <p:cTn id="1023" presetID="2" presetClass="entr" presetSubtype="6" decel="100000" fill="hold" grpId="0" nodeType="withEffect">
                                  <p:stCondLst>
                                    <p:cond delay="400"/>
                                  </p:stCondLst>
                                  <p:childTnLst>
                                    <p:set>
                                      <p:cBhvr>
                                        <p:cTn id="1024" dur="1" fill="hold">
                                          <p:stCondLst>
                                            <p:cond delay="0"/>
                                          </p:stCondLst>
                                        </p:cTn>
                                        <p:tgtEl>
                                          <p:spTgt spid="232"/>
                                        </p:tgtEl>
                                        <p:attrNameLst>
                                          <p:attrName>style.visibility</p:attrName>
                                        </p:attrNameLst>
                                      </p:cBhvr>
                                      <p:to>
                                        <p:strVal val="visible"/>
                                      </p:to>
                                    </p:set>
                                    <p:anim calcmode="lin" valueType="num">
                                      <p:cBhvr additive="base">
                                        <p:cTn id="1025" dur="500" fill="hold"/>
                                        <p:tgtEl>
                                          <p:spTgt spid="232"/>
                                        </p:tgtEl>
                                        <p:attrNameLst>
                                          <p:attrName>ppt_x</p:attrName>
                                        </p:attrNameLst>
                                      </p:cBhvr>
                                      <p:tavLst>
                                        <p:tav tm="0">
                                          <p:val>
                                            <p:strVal val="1+#ppt_w/2"/>
                                          </p:val>
                                        </p:tav>
                                        <p:tav tm="100000">
                                          <p:val>
                                            <p:strVal val="#ppt_x"/>
                                          </p:val>
                                        </p:tav>
                                      </p:tavLst>
                                    </p:anim>
                                    <p:anim calcmode="lin" valueType="num">
                                      <p:cBhvr additive="base">
                                        <p:cTn id="1026" dur="500" fill="hold"/>
                                        <p:tgtEl>
                                          <p:spTgt spid="232"/>
                                        </p:tgtEl>
                                        <p:attrNameLst>
                                          <p:attrName>ppt_y</p:attrName>
                                        </p:attrNameLst>
                                      </p:cBhvr>
                                      <p:tavLst>
                                        <p:tav tm="0">
                                          <p:val>
                                            <p:strVal val="1+#ppt_h/2"/>
                                          </p:val>
                                        </p:tav>
                                        <p:tav tm="100000">
                                          <p:val>
                                            <p:strVal val="#ppt_y"/>
                                          </p:val>
                                        </p:tav>
                                      </p:tavLst>
                                    </p:anim>
                                  </p:childTnLst>
                                </p:cTn>
                              </p:par>
                              <p:par>
                                <p:cTn id="1027" presetID="2" presetClass="entr" presetSubtype="6" decel="100000" fill="hold" grpId="0" nodeType="withEffect">
                                  <p:stCondLst>
                                    <p:cond delay="400"/>
                                  </p:stCondLst>
                                  <p:childTnLst>
                                    <p:set>
                                      <p:cBhvr>
                                        <p:cTn id="1028" dur="1" fill="hold">
                                          <p:stCondLst>
                                            <p:cond delay="0"/>
                                          </p:stCondLst>
                                        </p:cTn>
                                        <p:tgtEl>
                                          <p:spTgt spid="233"/>
                                        </p:tgtEl>
                                        <p:attrNameLst>
                                          <p:attrName>style.visibility</p:attrName>
                                        </p:attrNameLst>
                                      </p:cBhvr>
                                      <p:to>
                                        <p:strVal val="visible"/>
                                      </p:to>
                                    </p:set>
                                    <p:anim calcmode="lin" valueType="num">
                                      <p:cBhvr additive="base">
                                        <p:cTn id="1029" dur="500" fill="hold"/>
                                        <p:tgtEl>
                                          <p:spTgt spid="233"/>
                                        </p:tgtEl>
                                        <p:attrNameLst>
                                          <p:attrName>ppt_x</p:attrName>
                                        </p:attrNameLst>
                                      </p:cBhvr>
                                      <p:tavLst>
                                        <p:tav tm="0">
                                          <p:val>
                                            <p:strVal val="1+#ppt_w/2"/>
                                          </p:val>
                                        </p:tav>
                                        <p:tav tm="100000">
                                          <p:val>
                                            <p:strVal val="#ppt_x"/>
                                          </p:val>
                                        </p:tav>
                                      </p:tavLst>
                                    </p:anim>
                                    <p:anim calcmode="lin" valueType="num">
                                      <p:cBhvr additive="base">
                                        <p:cTn id="1030" dur="500" fill="hold"/>
                                        <p:tgtEl>
                                          <p:spTgt spid="233"/>
                                        </p:tgtEl>
                                        <p:attrNameLst>
                                          <p:attrName>ppt_y</p:attrName>
                                        </p:attrNameLst>
                                      </p:cBhvr>
                                      <p:tavLst>
                                        <p:tav tm="0">
                                          <p:val>
                                            <p:strVal val="1+#ppt_h/2"/>
                                          </p:val>
                                        </p:tav>
                                        <p:tav tm="100000">
                                          <p:val>
                                            <p:strVal val="#ppt_y"/>
                                          </p:val>
                                        </p:tav>
                                      </p:tavLst>
                                    </p:anim>
                                  </p:childTnLst>
                                </p:cTn>
                              </p:par>
                              <p:par>
                                <p:cTn id="1031" presetID="2" presetClass="entr" presetSubtype="6" decel="100000" fill="hold" grpId="0" nodeType="withEffect">
                                  <p:stCondLst>
                                    <p:cond delay="400"/>
                                  </p:stCondLst>
                                  <p:childTnLst>
                                    <p:set>
                                      <p:cBhvr>
                                        <p:cTn id="1032" dur="1" fill="hold">
                                          <p:stCondLst>
                                            <p:cond delay="0"/>
                                          </p:stCondLst>
                                        </p:cTn>
                                        <p:tgtEl>
                                          <p:spTgt spid="234"/>
                                        </p:tgtEl>
                                        <p:attrNameLst>
                                          <p:attrName>style.visibility</p:attrName>
                                        </p:attrNameLst>
                                      </p:cBhvr>
                                      <p:to>
                                        <p:strVal val="visible"/>
                                      </p:to>
                                    </p:set>
                                    <p:anim calcmode="lin" valueType="num">
                                      <p:cBhvr additive="base">
                                        <p:cTn id="1033" dur="500" fill="hold"/>
                                        <p:tgtEl>
                                          <p:spTgt spid="234"/>
                                        </p:tgtEl>
                                        <p:attrNameLst>
                                          <p:attrName>ppt_x</p:attrName>
                                        </p:attrNameLst>
                                      </p:cBhvr>
                                      <p:tavLst>
                                        <p:tav tm="0">
                                          <p:val>
                                            <p:strVal val="1+#ppt_w/2"/>
                                          </p:val>
                                        </p:tav>
                                        <p:tav tm="100000">
                                          <p:val>
                                            <p:strVal val="#ppt_x"/>
                                          </p:val>
                                        </p:tav>
                                      </p:tavLst>
                                    </p:anim>
                                    <p:anim calcmode="lin" valueType="num">
                                      <p:cBhvr additive="base">
                                        <p:cTn id="1034" dur="500" fill="hold"/>
                                        <p:tgtEl>
                                          <p:spTgt spid="234"/>
                                        </p:tgtEl>
                                        <p:attrNameLst>
                                          <p:attrName>ppt_y</p:attrName>
                                        </p:attrNameLst>
                                      </p:cBhvr>
                                      <p:tavLst>
                                        <p:tav tm="0">
                                          <p:val>
                                            <p:strVal val="1+#ppt_h/2"/>
                                          </p:val>
                                        </p:tav>
                                        <p:tav tm="100000">
                                          <p:val>
                                            <p:strVal val="#ppt_y"/>
                                          </p:val>
                                        </p:tav>
                                      </p:tavLst>
                                    </p:anim>
                                  </p:childTnLst>
                                </p:cTn>
                              </p:par>
                              <p:par>
                                <p:cTn id="1035" presetID="2" presetClass="entr" presetSubtype="6" decel="100000" fill="hold" grpId="0" nodeType="withEffect">
                                  <p:stCondLst>
                                    <p:cond delay="400"/>
                                  </p:stCondLst>
                                  <p:childTnLst>
                                    <p:set>
                                      <p:cBhvr>
                                        <p:cTn id="1036" dur="1" fill="hold">
                                          <p:stCondLst>
                                            <p:cond delay="0"/>
                                          </p:stCondLst>
                                        </p:cTn>
                                        <p:tgtEl>
                                          <p:spTgt spid="235"/>
                                        </p:tgtEl>
                                        <p:attrNameLst>
                                          <p:attrName>style.visibility</p:attrName>
                                        </p:attrNameLst>
                                      </p:cBhvr>
                                      <p:to>
                                        <p:strVal val="visible"/>
                                      </p:to>
                                    </p:set>
                                    <p:anim calcmode="lin" valueType="num">
                                      <p:cBhvr additive="base">
                                        <p:cTn id="1037" dur="500" fill="hold"/>
                                        <p:tgtEl>
                                          <p:spTgt spid="235"/>
                                        </p:tgtEl>
                                        <p:attrNameLst>
                                          <p:attrName>ppt_x</p:attrName>
                                        </p:attrNameLst>
                                      </p:cBhvr>
                                      <p:tavLst>
                                        <p:tav tm="0">
                                          <p:val>
                                            <p:strVal val="1+#ppt_w/2"/>
                                          </p:val>
                                        </p:tav>
                                        <p:tav tm="100000">
                                          <p:val>
                                            <p:strVal val="#ppt_x"/>
                                          </p:val>
                                        </p:tav>
                                      </p:tavLst>
                                    </p:anim>
                                    <p:anim calcmode="lin" valueType="num">
                                      <p:cBhvr additive="base">
                                        <p:cTn id="1038" dur="500" fill="hold"/>
                                        <p:tgtEl>
                                          <p:spTgt spid="235"/>
                                        </p:tgtEl>
                                        <p:attrNameLst>
                                          <p:attrName>ppt_y</p:attrName>
                                        </p:attrNameLst>
                                      </p:cBhvr>
                                      <p:tavLst>
                                        <p:tav tm="0">
                                          <p:val>
                                            <p:strVal val="1+#ppt_h/2"/>
                                          </p:val>
                                        </p:tav>
                                        <p:tav tm="100000">
                                          <p:val>
                                            <p:strVal val="#ppt_y"/>
                                          </p:val>
                                        </p:tav>
                                      </p:tavLst>
                                    </p:anim>
                                  </p:childTnLst>
                                </p:cTn>
                              </p:par>
                              <p:par>
                                <p:cTn id="1039" presetID="2" presetClass="entr" presetSubtype="6" decel="100000" fill="hold" grpId="0" nodeType="withEffect">
                                  <p:stCondLst>
                                    <p:cond delay="400"/>
                                  </p:stCondLst>
                                  <p:childTnLst>
                                    <p:set>
                                      <p:cBhvr>
                                        <p:cTn id="1040" dur="1" fill="hold">
                                          <p:stCondLst>
                                            <p:cond delay="0"/>
                                          </p:stCondLst>
                                        </p:cTn>
                                        <p:tgtEl>
                                          <p:spTgt spid="236"/>
                                        </p:tgtEl>
                                        <p:attrNameLst>
                                          <p:attrName>style.visibility</p:attrName>
                                        </p:attrNameLst>
                                      </p:cBhvr>
                                      <p:to>
                                        <p:strVal val="visible"/>
                                      </p:to>
                                    </p:set>
                                    <p:anim calcmode="lin" valueType="num">
                                      <p:cBhvr additive="base">
                                        <p:cTn id="1041" dur="500" fill="hold"/>
                                        <p:tgtEl>
                                          <p:spTgt spid="236"/>
                                        </p:tgtEl>
                                        <p:attrNameLst>
                                          <p:attrName>ppt_x</p:attrName>
                                        </p:attrNameLst>
                                      </p:cBhvr>
                                      <p:tavLst>
                                        <p:tav tm="0">
                                          <p:val>
                                            <p:strVal val="1+#ppt_w/2"/>
                                          </p:val>
                                        </p:tav>
                                        <p:tav tm="100000">
                                          <p:val>
                                            <p:strVal val="#ppt_x"/>
                                          </p:val>
                                        </p:tav>
                                      </p:tavLst>
                                    </p:anim>
                                    <p:anim calcmode="lin" valueType="num">
                                      <p:cBhvr additive="base">
                                        <p:cTn id="1042" dur="500" fill="hold"/>
                                        <p:tgtEl>
                                          <p:spTgt spid="236"/>
                                        </p:tgtEl>
                                        <p:attrNameLst>
                                          <p:attrName>ppt_y</p:attrName>
                                        </p:attrNameLst>
                                      </p:cBhvr>
                                      <p:tavLst>
                                        <p:tav tm="0">
                                          <p:val>
                                            <p:strVal val="1+#ppt_h/2"/>
                                          </p:val>
                                        </p:tav>
                                        <p:tav tm="100000">
                                          <p:val>
                                            <p:strVal val="#ppt_y"/>
                                          </p:val>
                                        </p:tav>
                                      </p:tavLst>
                                    </p:anim>
                                  </p:childTnLst>
                                </p:cTn>
                              </p:par>
                              <p:par>
                                <p:cTn id="1043" presetID="2" presetClass="entr" presetSubtype="6" decel="100000" fill="hold" grpId="0" nodeType="withEffect">
                                  <p:stCondLst>
                                    <p:cond delay="400"/>
                                  </p:stCondLst>
                                  <p:childTnLst>
                                    <p:set>
                                      <p:cBhvr>
                                        <p:cTn id="1044" dur="1" fill="hold">
                                          <p:stCondLst>
                                            <p:cond delay="0"/>
                                          </p:stCondLst>
                                        </p:cTn>
                                        <p:tgtEl>
                                          <p:spTgt spid="237"/>
                                        </p:tgtEl>
                                        <p:attrNameLst>
                                          <p:attrName>style.visibility</p:attrName>
                                        </p:attrNameLst>
                                      </p:cBhvr>
                                      <p:to>
                                        <p:strVal val="visible"/>
                                      </p:to>
                                    </p:set>
                                    <p:anim calcmode="lin" valueType="num">
                                      <p:cBhvr additive="base">
                                        <p:cTn id="1045" dur="500" fill="hold"/>
                                        <p:tgtEl>
                                          <p:spTgt spid="237"/>
                                        </p:tgtEl>
                                        <p:attrNameLst>
                                          <p:attrName>ppt_x</p:attrName>
                                        </p:attrNameLst>
                                      </p:cBhvr>
                                      <p:tavLst>
                                        <p:tav tm="0">
                                          <p:val>
                                            <p:strVal val="1+#ppt_w/2"/>
                                          </p:val>
                                        </p:tav>
                                        <p:tav tm="100000">
                                          <p:val>
                                            <p:strVal val="#ppt_x"/>
                                          </p:val>
                                        </p:tav>
                                      </p:tavLst>
                                    </p:anim>
                                    <p:anim calcmode="lin" valueType="num">
                                      <p:cBhvr additive="base">
                                        <p:cTn id="1046" dur="500" fill="hold"/>
                                        <p:tgtEl>
                                          <p:spTgt spid="237"/>
                                        </p:tgtEl>
                                        <p:attrNameLst>
                                          <p:attrName>ppt_y</p:attrName>
                                        </p:attrNameLst>
                                      </p:cBhvr>
                                      <p:tavLst>
                                        <p:tav tm="0">
                                          <p:val>
                                            <p:strVal val="1+#ppt_h/2"/>
                                          </p:val>
                                        </p:tav>
                                        <p:tav tm="100000">
                                          <p:val>
                                            <p:strVal val="#ppt_y"/>
                                          </p:val>
                                        </p:tav>
                                      </p:tavLst>
                                    </p:anim>
                                  </p:childTnLst>
                                </p:cTn>
                              </p:par>
                              <p:par>
                                <p:cTn id="1047" presetID="2" presetClass="entr" presetSubtype="6" decel="100000" fill="hold" grpId="0" nodeType="withEffect">
                                  <p:stCondLst>
                                    <p:cond delay="400"/>
                                  </p:stCondLst>
                                  <p:childTnLst>
                                    <p:set>
                                      <p:cBhvr>
                                        <p:cTn id="1048" dur="1" fill="hold">
                                          <p:stCondLst>
                                            <p:cond delay="0"/>
                                          </p:stCondLst>
                                        </p:cTn>
                                        <p:tgtEl>
                                          <p:spTgt spid="238"/>
                                        </p:tgtEl>
                                        <p:attrNameLst>
                                          <p:attrName>style.visibility</p:attrName>
                                        </p:attrNameLst>
                                      </p:cBhvr>
                                      <p:to>
                                        <p:strVal val="visible"/>
                                      </p:to>
                                    </p:set>
                                    <p:anim calcmode="lin" valueType="num">
                                      <p:cBhvr additive="base">
                                        <p:cTn id="1049" dur="500" fill="hold"/>
                                        <p:tgtEl>
                                          <p:spTgt spid="238"/>
                                        </p:tgtEl>
                                        <p:attrNameLst>
                                          <p:attrName>ppt_x</p:attrName>
                                        </p:attrNameLst>
                                      </p:cBhvr>
                                      <p:tavLst>
                                        <p:tav tm="0">
                                          <p:val>
                                            <p:strVal val="1+#ppt_w/2"/>
                                          </p:val>
                                        </p:tav>
                                        <p:tav tm="100000">
                                          <p:val>
                                            <p:strVal val="#ppt_x"/>
                                          </p:val>
                                        </p:tav>
                                      </p:tavLst>
                                    </p:anim>
                                    <p:anim calcmode="lin" valueType="num">
                                      <p:cBhvr additive="base">
                                        <p:cTn id="1050" dur="500" fill="hold"/>
                                        <p:tgtEl>
                                          <p:spTgt spid="238"/>
                                        </p:tgtEl>
                                        <p:attrNameLst>
                                          <p:attrName>ppt_y</p:attrName>
                                        </p:attrNameLst>
                                      </p:cBhvr>
                                      <p:tavLst>
                                        <p:tav tm="0">
                                          <p:val>
                                            <p:strVal val="1+#ppt_h/2"/>
                                          </p:val>
                                        </p:tav>
                                        <p:tav tm="100000">
                                          <p:val>
                                            <p:strVal val="#ppt_y"/>
                                          </p:val>
                                        </p:tav>
                                      </p:tavLst>
                                    </p:anim>
                                  </p:childTnLst>
                                </p:cTn>
                              </p:par>
                              <p:par>
                                <p:cTn id="1051" presetID="2" presetClass="entr" presetSubtype="6" decel="100000" fill="hold" grpId="0" nodeType="withEffect">
                                  <p:stCondLst>
                                    <p:cond delay="400"/>
                                  </p:stCondLst>
                                  <p:childTnLst>
                                    <p:set>
                                      <p:cBhvr>
                                        <p:cTn id="1052" dur="1" fill="hold">
                                          <p:stCondLst>
                                            <p:cond delay="0"/>
                                          </p:stCondLst>
                                        </p:cTn>
                                        <p:tgtEl>
                                          <p:spTgt spid="239"/>
                                        </p:tgtEl>
                                        <p:attrNameLst>
                                          <p:attrName>style.visibility</p:attrName>
                                        </p:attrNameLst>
                                      </p:cBhvr>
                                      <p:to>
                                        <p:strVal val="visible"/>
                                      </p:to>
                                    </p:set>
                                    <p:anim calcmode="lin" valueType="num">
                                      <p:cBhvr additive="base">
                                        <p:cTn id="1053" dur="500" fill="hold"/>
                                        <p:tgtEl>
                                          <p:spTgt spid="239"/>
                                        </p:tgtEl>
                                        <p:attrNameLst>
                                          <p:attrName>ppt_x</p:attrName>
                                        </p:attrNameLst>
                                      </p:cBhvr>
                                      <p:tavLst>
                                        <p:tav tm="0">
                                          <p:val>
                                            <p:strVal val="1+#ppt_w/2"/>
                                          </p:val>
                                        </p:tav>
                                        <p:tav tm="100000">
                                          <p:val>
                                            <p:strVal val="#ppt_x"/>
                                          </p:val>
                                        </p:tav>
                                      </p:tavLst>
                                    </p:anim>
                                    <p:anim calcmode="lin" valueType="num">
                                      <p:cBhvr additive="base">
                                        <p:cTn id="1054" dur="500" fill="hold"/>
                                        <p:tgtEl>
                                          <p:spTgt spid="239"/>
                                        </p:tgtEl>
                                        <p:attrNameLst>
                                          <p:attrName>ppt_y</p:attrName>
                                        </p:attrNameLst>
                                      </p:cBhvr>
                                      <p:tavLst>
                                        <p:tav tm="0">
                                          <p:val>
                                            <p:strVal val="1+#ppt_h/2"/>
                                          </p:val>
                                        </p:tav>
                                        <p:tav tm="100000">
                                          <p:val>
                                            <p:strVal val="#ppt_y"/>
                                          </p:val>
                                        </p:tav>
                                      </p:tavLst>
                                    </p:anim>
                                  </p:childTnLst>
                                </p:cTn>
                              </p:par>
                              <p:par>
                                <p:cTn id="1055" presetID="2" presetClass="entr" presetSubtype="6" decel="100000" fill="hold" grpId="0" nodeType="withEffect">
                                  <p:stCondLst>
                                    <p:cond delay="400"/>
                                  </p:stCondLst>
                                  <p:childTnLst>
                                    <p:set>
                                      <p:cBhvr>
                                        <p:cTn id="1056" dur="1" fill="hold">
                                          <p:stCondLst>
                                            <p:cond delay="0"/>
                                          </p:stCondLst>
                                        </p:cTn>
                                        <p:tgtEl>
                                          <p:spTgt spid="240"/>
                                        </p:tgtEl>
                                        <p:attrNameLst>
                                          <p:attrName>style.visibility</p:attrName>
                                        </p:attrNameLst>
                                      </p:cBhvr>
                                      <p:to>
                                        <p:strVal val="visible"/>
                                      </p:to>
                                    </p:set>
                                    <p:anim calcmode="lin" valueType="num">
                                      <p:cBhvr additive="base">
                                        <p:cTn id="1057" dur="500" fill="hold"/>
                                        <p:tgtEl>
                                          <p:spTgt spid="240"/>
                                        </p:tgtEl>
                                        <p:attrNameLst>
                                          <p:attrName>ppt_x</p:attrName>
                                        </p:attrNameLst>
                                      </p:cBhvr>
                                      <p:tavLst>
                                        <p:tav tm="0">
                                          <p:val>
                                            <p:strVal val="1+#ppt_w/2"/>
                                          </p:val>
                                        </p:tav>
                                        <p:tav tm="100000">
                                          <p:val>
                                            <p:strVal val="#ppt_x"/>
                                          </p:val>
                                        </p:tav>
                                      </p:tavLst>
                                    </p:anim>
                                    <p:anim calcmode="lin" valueType="num">
                                      <p:cBhvr additive="base">
                                        <p:cTn id="1058" dur="500" fill="hold"/>
                                        <p:tgtEl>
                                          <p:spTgt spid="240"/>
                                        </p:tgtEl>
                                        <p:attrNameLst>
                                          <p:attrName>ppt_y</p:attrName>
                                        </p:attrNameLst>
                                      </p:cBhvr>
                                      <p:tavLst>
                                        <p:tav tm="0">
                                          <p:val>
                                            <p:strVal val="1+#ppt_h/2"/>
                                          </p:val>
                                        </p:tav>
                                        <p:tav tm="100000">
                                          <p:val>
                                            <p:strVal val="#ppt_y"/>
                                          </p:val>
                                        </p:tav>
                                      </p:tavLst>
                                    </p:anim>
                                  </p:childTnLst>
                                </p:cTn>
                              </p:par>
                              <p:par>
                                <p:cTn id="1059" presetID="2" presetClass="entr" presetSubtype="6" decel="100000" fill="hold" grpId="0" nodeType="withEffect">
                                  <p:stCondLst>
                                    <p:cond delay="400"/>
                                  </p:stCondLst>
                                  <p:childTnLst>
                                    <p:set>
                                      <p:cBhvr>
                                        <p:cTn id="1060" dur="1" fill="hold">
                                          <p:stCondLst>
                                            <p:cond delay="0"/>
                                          </p:stCondLst>
                                        </p:cTn>
                                        <p:tgtEl>
                                          <p:spTgt spid="241"/>
                                        </p:tgtEl>
                                        <p:attrNameLst>
                                          <p:attrName>style.visibility</p:attrName>
                                        </p:attrNameLst>
                                      </p:cBhvr>
                                      <p:to>
                                        <p:strVal val="visible"/>
                                      </p:to>
                                    </p:set>
                                    <p:anim calcmode="lin" valueType="num">
                                      <p:cBhvr additive="base">
                                        <p:cTn id="1061" dur="500" fill="hold"/>
                                        <p:tgtEl>
                                          <p:spTgt spid="241"/>
                                        </p:tgtEl>
                                        <p:attrNameLst>
                                          <p:attrName>ppt_x</p:attrName>
                                        </p:attrNameLst>
                                      </p:cBhvr>
                                      <p:tavLst>
                                        <p:tav tm="0">
                                          <p:val>
                                            <p:strVal val="1+#ppt_w/2"/>
                                          </p:val>
                                        </p:tav>
                                        <p:tav tm="100000">
                                          <p:val>
                                            <p:strVal val="#ppt_x"/>
                                          </p:val>
                                        </p:tav>
                                      </p:tavLst>
                                    </p:anim>
                                    <p:anim calcmode="lin" valueType="num">
                                      <p:cBhvr additive="base">
                                        <p:cTn id="1062" dur="500" fill="hold"/>
                                        <p:tgtEl>
                                          <p:spTgt spid="241"/>
                                        </p:tgtEl>
                                        <p:attrNameLst>
                                          <p:attrName>ppt_y</p:attrName>
                                        </p:attrNameLst>
                                      </p:cBhvr>
                                      <p:tavLst>
                                        <p:tav tm="0">
                                          <p:val>
                                            <p:strVal val="1+#ppt_h/2"/>
                                          </p:val>
                                        </p:tav>
                                        <p:tav tm="100000">
                                          <p:val>
                                            <p:strVal val="#ppt_y"/>
                                          </p:val>
                                        </p:tav>
                                      </p:tavLst>
                                    </p:anim>
                                  </p:childTnLst>
                                </p:cTn>
                              </p:par>
                              <p:par>
                                <p:cTn id="1063" presetID="2" presetClass="entr" presetSubtype="6" decel="100000" fill="hold" grpId="0" nodeType="withEffect">
                                  <p:stCondLst>
                                    <p:cond delay="400"/>
                                  </p:stCondLst>
                                  <p:childTnLst>
                                    <p:set>
                                      <p:cBhvr>
                                        <p:cTn id="1064" dur="1" fill="hold">
                                          <p:stCondLst>
                                            <p:cond delay="0"/>
                                          </p:stCondLst>
                                        </p:cTn>
                                        <p:tgtEl>
                                          <p:spTgt spid="242"/>
                                        </p:tgtEl>
                                        <p:attrNameLst>
                                          <p:attrName>style.visibility</p:attrName>
                                        </p:attrNameLst>
                                      </p:cBhvr>
                                      <p:to>
                                        <p:strVal val="visible"/>
                                      </p:to>
                                    </p:set>
                                    <p:anim calcmode="lin" valueType="num">
                                      <p:cBhvr additive="base">
                                        <p:cTn id="1065" dur="500" fill="hold"/>
                                        <p:tgtEl>
                                          <p:spTgt spid="242"/>
                                        </p:tgtEl>
                                        <p:attrNameLst>
                                          <p:attrName>ppt_x</p:attrName>
                                        </p:attrNameLst>
                                      </p:cBhvr>
                                      <p:tavLst>
                                        <p:tav tm="0">
                                          <p:val>
                                            <p:strVal val="1+#ppt_w/2"/>
                                          </p:val>
                                        </p:tav>
                                        <p:tav tm="100000">
                                          <p:val>
                                            <p:strVal val="#ppt_x"/>
                                          </p:val>
                                        </p:tav>
                                      </p:tavLst>
                                    </p:anim>
                                    <p:anim calcmode="lin" valueType="num">
                                      <p:cBhvr additive="base">
                                        <p:cTn id="1066" dur="500" fill="hold"/>
                                        <p:tgtEl>
                                          <p:spTgt spid="242"/>
                                        </p:tgtEl>
                                        <p:attrNameLst>
                                          <p:attrName>ppt_y</p:attrName>
                                        </p:attrNameLst>
                                      </p:cBhvr>
                                      <p:tavLst>
                                        <p:tav tm="0">
                                          <p:val>
                                            <p:strVal val="1+#ppt_h/2"/>
                                          </p:val>
                                        </p:tav>
                                        <p:tav tm="100000">
                                          <p:val>
                                            <p:strVal val="#ppt_y"/>
                                          </p:val>
                                        </p:tav>
                                      </p:tavLst>
                                    </p:anim>
                                  </p:childTnLst>
                                </p:cTn>
                              </p:par>
                              <p:par>
                                <p:cTn id="1067" presetID="2" presetClass="entr" presetSubtype="6" decel="100000" fill="hold" grpId="0" nodeType="withEffect">
                                  <p:stCondLst>
                                    <p:cond delay="400"/>
                                  </p:stCondLst>
                                  <p:childTnLst>
                                    <p:set>
                                      <p:cBhvr>
                                        <p:cTn id="1068" dur="1" fill="hold">
                                          <p:stCondLst>
                                            <p:cond delay="0"/>
                                          </p:stCondLst>
                                        </p:cTn>
                                        <p:tgtEl>
                                          <p:spTgt spid="243"/>
                                        </p:tgtEl>
                                        <p:attrNameLst>
                                          <p:attrName>style.visibility</p:attrName>
                                        </p:attrNameLst>
                                      </p:cBhvr>
                                      <p:to>
                                        <p:strVal val="visible"/>
                                      </p:to>
                                    </p:set>
                                    <p:anim calcmode="lin" valueType="num">
                                      <p:cBhvr additive="base">
                                        <p:cTn id="1069" dur="500" fill="hold"/>
                                        <p:tgtEl>
                                          <p:spTgt spid="243"/>
                                        </p:tgtEl>
                                        <p:attrNameLst>
                                          <p:attrName>ppt_x</p:attrName>
                                        </p:attrNameLst>
                                      </p:cBhvr>
                                      <p:tavLst>
                                        <p:tav tm="0">
                                          <p:val>
                                            <p:strVal val="1+#ppt_w/2"/>
                                          </p:val>
                                        </p:tav>
                                        <p:tav tm="100000">
                                          <p:val>
                                            <p:strVal val="#ppt_x"/>
                                          </p:val>
                                        </p:tav>
                                      </p:tavLst>
                                    </p:anim>
                                    <p:anim calcmode="lin" valueType="num">
                                      <p:cBhvr additive="base">
                                        <p:cTn id="1070" dur="500" fill="hold"/>
                                        <p:tgtEl>
                                          <p:spTgt spid="243"/>
                                        </p:tgtEl>
                                        <p:attrNameLst>
                                          <p:attrName>ppt_y</p:attrName>
                                        </p:attrNameLst>
                                      </p:cBhvr>
                                      <p:tavLst>
                                        <p:tav tm="0">
                                          <p:val>
                                            <p:strVal val="1+#ppt_h/2"/>
                                          </p:val>
                                        </p:tav>
                                        <p:tav tm="100000">
                                          <p:val>
                                            <p:strVal val="#ppt_y"/>
                                          </p:val>
                                        </p:tav>
                                      </p:tavLst>
                                    </p:anim>
                                  </p:childTnLst>
                                </p:cTn>
                              </p:par>
                              <p:par>
                                <p:cTn id="1071" presetID="2" presetClass="entr" presetSubtype="6" decel="100000" fill="hold" grpId="0" nodeType="withEffect">
                                  <p:stCondLst>
                                    <p:cond delay="400"/>
                                  </p:stCondLst>
                                  <p:childTnLst>
                                    <p:set>
                                      <p:cBhvr>
                                        <p:cTn id="1072" dur="1" fill="hold">
                                          <p:stCondLst>
                                            <p:cond delay="0"/>
                                          </p:stCondLst>
                                        </p:cTn>
                                        <p:tgtEl>
                                          <p:spTgt spid="244"/>
                                        </p:tgtEl>
                                        <p:attrNameLst>
                                          <p:attrName>style.visibility</p:attrName>
                                        </p:attrNameLst>
                                      </p:cBhvr>
                                      <p:to>
                                        <p:strVal val="visible"/>
                                      </p:to>
                                    </p:set>
                                    <p:anim calcmode="lin" valueType="num">
                                      <p:cBhvr additive="base">
                                        <p:cTn id="1073" dur="500" fill="hold"/>
                                        <p:tgtEl>
                                          <p:spTgt spid="244"/>
                                        </p:tgtEl>
                                        <p:attrNameLst>
                                          <p:attrName>ppt_x</p:attrName>
                                        </p:attrNameLst>
                                      </p:cBhvr>
                                      <p:tavLst>
                                        <p:tav tm="0">
                                          <p:val>
                                            <p:strVal val="1+#ppt_w/2"/>
                                          </p:val>
                                        </p:tav>
                                        <p:tav tm="100000">
                                          <p:val>
                                            <p:strVal val="#ppt_x"/>
                                          </p:val>
                                        </p:tav>
                                      </p:tavLst>
                                    </p:anim>
                                    <p:anim calcmode="lin" valueType="num">
                                      <p:cBhvr additive="base">
                                        <p:cTn id="1074" dur="500" fill="hold"/>
                                        <p:tgtEl>
                                          <p:spTgt spid="244"/>
                                        </p:tgtEl>
                                        <p:attrNameLst>
                                          <p:attrName>ppt_y</p:attrName>
                                        </p:attrNameLst>
                                      </p:cBhvr>
                                      <p:tavLst>
                                        <p:tav tm="0">
                                          <p:val>
                                            <p:strVal val="1+#ppt_h/2"/>
                                          </p:val>
                                        </p:tav>
                                        <p:tav tm="100000">
                                          <p:val>
                                            <p:strVal val="#ppt_y"/>
                                          </p:val>
                                        </p:tav>
                                      </p:tavLst>
                                    </p:anim>
                                  </p:childTnLst>
                                </p:cTn>
                              </p:par>
                              <p:par>
                                <p:cTn id="1075" presetID="2" presetClass="entr" presetSubtype="6" decel="100000" fill="hold" grpId="0" nodeType="withEffect">
                                  <p:stCondLst>
                                    <p:cond delay="400"/>
                                  </p:stCondLst>
                                  <p:childTnLst>
                                    <p:set>
                                      <p:cBhvr>
                                        <p:cTn id="1076" dur="1" fill="hold">
                                          <p:stCondLst>
                                            <p:cond delay="0"/>
                                          </p:stCondLst>
                                        </p:cTn>
                                        <p:tgtEl>
                                          <p:spTgt spid="245"/>
                                        </p:tgtEl>
                                        <p:attrNameLst>
                                          <p:attrName>style.visibility</p:attrName>
                                        </p:attrNameLst>
                                      </p:cBhvr>
                                      <p:to>
                                        <p:strVal val="visible"/>
                                      </p:to>
                                    </p:set>
                                    <p:anim calcmode="lin" valueType="num">
                                      <p:cBhvr additive="base">
                                        <p:cTn id="1077" dur="500" fill="hold"/>
                                        <p:tgtEl>
                                          <p:spTgt spid="245"/>
                                        </p:tgtEl>
                                        <p:attrNameLst>
                                          <p:attrName>ppt_x</p:attrName>
                                        </p:attrNameLst>
                                      </p:cBhvr>
                                      <p:tavLst>
                                        <p:tav tm="0">
                                          <p:val>
                                            <p:strVal val="1+#ppt_w/2"/>
                                          </p:val>
                                        </p:tav>
                                        <p:tav tm="100000">
                                          <p:val>
                                            <p:strVal val="#ppt_x"/>
                                          </p:val>
                                        </p:tav>
                                      </p:tavLst>
                                    </p:anim>
                                    <p:anim calcmode="lin" valueType="num">
                                      <p:cBhvr additive="base">
                                        <p:cTn id="1078" dur="500" fill="hold"/>
                                        <p:tgtEl>
                                          <p:spTgt spid="245"/>
                                        </p:tgtEl>
                                        <p:attrNameLst>
                                          <p:attrName>ppt_y</p:attrName>
                                        </p:attrNameLst>
                                      </p:cBhvr>
                                      <p:tavLst>
                                        <p:tav tm="0">
                                          <p:val>
                                            <p:strVal val="1+#ppt_h/2"/>
                                          </p:val>
                                        </p:tav>
                                        <p:tav tm="100000">
                                          <p:val>
                                            <p:strVal val="#ppt_y"/>
                                          </p:val>
                                        </p:tav>
                                      </p:tavLst>
                                    </p:anim>
                                  </p:childTnLst>
                                </p:cTn>
                              </p:par>
                              <p:par>
                                <p:cTn id="1079" presetID="2" presetClass="entr" presetSubtype="6" decel="100000" fill="hold" grpId="0" nodeType="withEffect">
                                  <p:stCondLst>
                                    <p:cond delay="500"/>
                                  </p:stCondLst>
                                  <p:childTnLst>
                                    <p:set>
                                      <p:cBhvr>
                                        <p:cTn id="1080" dur="1" fill="hold">
                                          <p:stCondLst>
                                            <p:cond delay="0"/>
                                          </p:stCondLst>
                                        </p:cTn>
                                        <p:tgtEl>
                                          <p:spTgt spid="246"/>
                                        </p:tgtEl>
                                        <p:attrNameLst>
                                          <p:attrName>style.visibility</p:attrName>
                                        </p:attrNameLst>
                                      </p:cBhvr>
                                      <p:to>
                                        <p:strVal val="visible"/>
                                      </p:to>
                                    </p:set>
                                    <p:anim calcmode="lin" valueType="num">
                                      <p:cBhvr additive="base">
                                        <p:cTn id="1081" dur="500" fill="hold"/>
                                        <p:tgtEl>
                                          <p:spTgt spid="246"/>
                                        </p:tgtEl>
                                        <p:attrNameLst>
                                          <p:attrName>ppt_x</p:attrName>
                                        </p:attrNameLst>
                                      </p:cBhvr>
                                      <p:tavLst>
                                        <p:tav tm="0">
                                          <p:val>
                                            <p:strVal val="1+#ppt_w/2"/>
                                          </p:val>
                                        </p:tav>
                                        <p:tav tm="100000">
                                          <p:val>
                                            <p:strVal val="#ppt_x"/>
                                          </p:val>
                                        </p:tav>
                                      </p:tavLst>
                                    </p:anim>
                                    <p:anim calcmode="lin" valueType="num">
                                      <p:cBhvr additive="base">
                                        <p:cTn id="1082" dur="500" fill="hold"/>
                                        <p:tgtEl>
                                          <p:spTgt spid="246"/>
                                        </p:tgtEl>
                                        <p:attrNameLst>
                                          <p:attrName>ppt_y</p:attrName>
                                        </p:attrNameLst>
                                      </p:cBhvr>
                                      <p:tavLst>
                                        <p:tav tm="0">
                                          <p:val>
                                            <p:strVal val="1+#ppt_h/2"/>
                                          </p:val>
                                        </p:tav>
                                        <p:tav tm="100000">
                                          <p:val>
                                            <p:strVal val="#ppt_y"/>
                                          </p:val>
                                        </p:tav>
                                      </p:tavLst>
                                    </p:anim>
                                  </p:childTnLst>
                                </p:cTn>
                              </p:par>
                              <p:par>
                                <p:cTn id="1083" presetID="2" presetClass="entr" presetSubtype="6" decel="100000" fill="hold" grpId="0" nodeType="withEffect">
                                  <p:stCondLst>
                                    <p:cond delay="500"/>
                                  </p:stCondLst>
                                  <p:childTnLst>
                                    <p:set>
                                      <p:cBhvr>
                                        <p:cTn id="1084" dur="1" fill="hold">
                                          <p:stCondLst>
                                            <p:cond delay="0"/>
                                          </p:stCondLst>
                                        </p:cTn>
                                        <p:tgtEl>
                                          <p:spTgt spid="247"/>
                                        </p:tgtEl>
                                        <p:attrNameLst>
                                          <p:attrName>style.visibility</p:attrName>
                                        </p:attrNameLst>
                                      </p:cBhvr>
                                      <p:to>
                                        <p:strVal val="visible"/>
                                      </p:to>
                                    </p:set>
                                    <p:anim calcmode="lin" valueType="num">
                                      <p:cBhvr additive="base">
                                        <p:cTn id="1085" dur="500" fill="hold"/>
                                        <p:tgtEl>
                                          <p:spTgt spid="247"/>
                                        </p:tgtEl>
                                        <p:attrNameLst>
                                          <p:attrName>ppt_x</p:attrName>
                                        </p:attrNameLst>
                                      </p:cBhvr>
                                      <p:tavLst>
                                        <p:tav tm="0">
                                          <p:val>
                                            <p:strVal val="1+#ppt_w/2"/>
                                          </p:val>
                                        </p:tav>
                                        <p:tav tm="100000">
                                          <p:val>
                                            <p:strVal val="#ppt_x"/>
                                          </p:val>
                                        </p:tav>
                                      </p:tavLst>
                                    </p:anim>
                                    <p:anim calcmode="lin" valueType="num">
                                      <p:cBhvr additive="base">
                                        <p:cTn id="1086" dur="500" fill="hold"/>
                                        <p:tgtEl>
                                          <p:spTgt spid="247"/>
                                        </p:tgtEl>
                                        <p:attrNameLst>
                                          <p:attrName>ppt_y</p:attrName>
                                        </p:attrNameLst>
                                      </p:cBhvr>
                                      <p:tavLst>
                                        <p:tav tm="0">
                                          <p:val>
                                            <p:strVal val="1+#ppt_h/2"/>
                                          </p:val>
                                        </p:tav>
                                        <p:tav tm="100000">
                                          <p:val>
                                            <p:strVal val="#ppt_y"/>
                                          </p:val>
                                        </p:tav>
                                      </p:tavLst>
                                    </p:anim>
                                  </p:childTnLst>
                                </p:cTn>
                              </p:par>
                              <p:par>
                                <p:cTn id="1087" presetID="2" presetClass="entr" presetSubtype="6" decel="100000" fill="hold" grpId="0" nodeType="withEffect">
                                  <p:stCondLst>
                                    <p:cond delay="500"/>
                                  </p:stCondLst>
                                  <p:childTnLst>
                                    <p:set>
                                      <p:cBhvr>
                                        <p:cTn id="1088" dur="1" fill="hold">
                                          <p:stCondLst>
                                            <p:cond delay="0"/>
                                          </p:stCondLst>
                                        </p:cTn>
                                        <p:tgtEl>
                                          <p:spTgt spid="248"/>
                                        </p:tgtEl>
                                        <p:attrNameLst>
                                          <p:attrName>style.visibility</p:attrName>
                                        </p:attrNameLst>
                                      </p:cBhvr>
                                      <p:to>
                                        <p:strVal val="visible"/>
                                      </p:to>
                                    </p:set>
                                    <p:anim calcmode="lin" valueType="num">
                                      <p:cBhvr additive="base">
                                        <p:cTn id="1089" dur="500" fill="hold"/>
                                        <p:tgtEl>
                                          <p:spTgt spid="248"/>
                                        </p:tgtEl>
                                        <p:attrNameLst>
                                          <p:attrName>ppt_x</p:attrName>
                                        </p:attrNameLst>
                                      </p:cBhvr>
                                      <p:tavLst>
                                        <p:tav tm="0">
                                          <p:val>
                                            <p:strVal val="1+#ppt_w/2"/>
                                          </p:val>
                                        </p:tav>
                                        <p:tav tm="100000">
                                          <p:val>
                                            <p:strVal val="#ppt_x"/>
                                          </p:val>
                                        </p:tav>
                                      </p:tavLst>
                                    </p:anim>
                                    <p:anim calcmode="lin" valueType="num">
                                      <p:cBhvr additive="base">
                                        <p:cTn id="1090" dur="500" fill="hold"/>
                                        <p:tgtEl>
                                          <p:spTgt spid="248"/>
                                        </p:tgtEl>
                                        <p:attrNameLst>
                                          <p:attrName>ppt_y</p:attrName>
                                        </p:attrNameLst>
                                      </p:cBhvr>
                                      <p:tavLst>
                                        <p:tav tm="0">
                                          <p:val>
                                            <p:strVal val="1+#ppt_h/2"/>
                                          </p:val>
                                        </p:tav>
                                        <p:tav tm="100000">
                                          <p:val>
                                            <p:strVal val="#ppt_y"/>
                                          </p:val>
                                        </p:tav>
                                      </p:tavLst>
                                    </p:anim>
                                  </p:childTnLst>
                                </p:cTn>
                              </p:par>
                              <p:par>
                                <p:cTn id="1091" presetID="2" presetClass="entr" presetSubtype="6" decel="100000" fill="hold" grpId="0" nodeType="withEffect">
                                  <p:stCondLst>
                                    <p:cond delay="500"/>
                                  </p:stCondLst>
                                  <p:childTnLst>
                                    <p:set>
                                      <p:cBhvr>
                                        <p:cTn id="1092" dur="1" fill="hold">
                                          <p:stCondLst>
                                            <p:cond delay="0"/>
                                          </p:stCondLst>
                                        </p:cTn>
                                        <p:tgtEl>
                                          <p:spTgt spid="249"/>
                                        </p:tgtEl>
                                        <p:attrNameLst>
                                          <p:attrName>style.visibility</p:attrName>
                                        </p:attrNameLst>
                                      </p:cBhvr>
                                      <p:to>
                                        <p:strVal val="visible"/>
                                      </p:to>
                                    </p:set>
                                    <p:anim calcmode="lin" valueType="num">
                                      <p:cBhvr additive="base">
                                        <p:cTn id="1093" dur="500" fill="hold"/>
                                        <p:tgtEl>
                                          <p:spTgt spid="249"/>
                                        </p:tgtEl>
                                        <p:attrNameLst>
                                          <p:attrName>ppt_x</p:attrName>
                                        </p:attrNameLst>
                                      </p:cBhvr>
                                      <p:tavLst>
                                        <p:tav tm="0">
                                          <p:val>
                                            <p:strVal val="1+#ppt_w/2"/>
                                          </p:val>
                                        </p:tav>
                                        <p:tav tm="100000">
                                          <p:val>
                                            <p:strVal val="#ppt_x"/>
                                          </p:val>
                                        </p:tav>
                                      </p:tavLst>
                                    </p:anim>
                                    <p:anim calcmode="lin" valueType="num">
                                      <p:cBhvr additive="base">
                                        <p:cTn id="1094" dur="500" fill="hold"/>
                                        <p:tgtEl>
                                          <p:spTgt spid="249"/>
                                        </p:tgtEl>
                                        <p:attrNameLst>
                                          <p:attrName>ppt_y</p:attrName>
                                        </p:attrNameLst>
                                      </p:cBhvr>
                                      <p:tavLst>
                                        <p:tav tm="0">
                                          <p:val>
                                            <p:strVal val="1+#ppt_h/2"/>
                                          </p:val>
                                        </p:tav>
                                        <p:tav tm="100000">
                                          <p:val>
                                            <p:strVal val="#ppt_y"/>
                                          </p:val>
                                        </p:tav>
                                      </p:tavLst>
                                    </p:anim>
                                  </p:childTnLst>
                                </p:cTn>
                              </p:par>
                              <p:par>
                                <p:cTn id="1095" presetID="2" presetClass="entr" presetSubtype="6" decel="100000" fill="hold" grpId="0" nodeType="withEffect">
                                  <p:stCondLst>
                                    <p:cond delay="500"/>
                                  </p:stCondLst>
                                  <p:childTnLst>
                                    <p:set>
                                      <p:cBhvr>
                                        <p:cTn id="1096" dur="1" fill="hold">
                                          <p:stCondLst>
                                            <p:cond delay="0"/>
                                          </p:stCondLst>
                                        </p:cTn>
                                        <p:tgtEl>
                                          <p:spTgt spid="250"/>
                                        </p:tgtEl>
                                        <p:attrNameLst>
                                          <p:attrName>style.visibility</p:attrName>
                                        </p:attrNameLst>
                                      </p:cBhvr>
                                      <p:to>
                                        <p:strVal val="visible"/>
                                      </p:to>
                                    </p:set>
                                    <p:anim calcmode="lin" valueType="num">
                                      <p:cBhvr additive="base">
                                        <p:cTn id="1097" dur="500" fill="hold"/>
                                        <p:tgtEl>
                                          <p:spTgt spid="250"/>
                                        </p:tgtEl>
                                        <p:attrNameLst>
                                          <p:attrName>ppt_x</p:attrName>
                                        </p:attrNameLst>
                                      </p:cBhvr>
                                      <p:tavLst>
                                        <p:tav tm="0">
                                          <p:val>
                                            <p:strVal val="1+#ppt_w/2"/>
                                          </p:val>
                                        </p:tav>
                                        <p:tav tm="100000">
                                          <p:val>
                                            <p:strVal val="#ppt_x"/>
                                          </p:val>
                                        </p:tav>
                                      </p:tavLst>
                                    </p:anim>
                                    <p:anim calcmode="lin" valueType="num">
                                      <p:cBhvr additive="base">
                                        <p:cTn id="1098" dur="500" fill="hold"/>
                                        <p:tgtEl>
                                          <p:spTgt spid="250"/>
                                        </p:tgtEl>
                                        <p:attrNameLst>
                                          <p:attrName>ppt_y</p:attrName>
                                        </p:attrNameLst>
                                      </p:cBhvr>
                                      <p:tavLst>
                                        <p:tav tm="0">
                                          <p:val>
                                            <p:strVal val="1+#ppt_h/2"/>
                                          </p:val>
                                        </p:tav>
                                        <p:tav tm="100000">
                                          <p:val>
                                            <p:strVal val="#ppt_y"/>
                                          </p:val>
                                        </p:tav>
                                      </p:tavLst>
                                    </p:anim>
                                  </p:childTnLst>
                                </p:cTn>
                              </p:par>
                              <p:par>
                                <p:cTn id="1099" presetID="2" presetClass="entr" presetSubtype="6" decel="100000" fill="hold" grpId="0" nodeType="withEffect">
                                  <p:stCondLst>
                                    <p:cond delay="500"/>
                                  </p:stCondLst>
                                  <p:childTnLst>
                                    <p:set>
                                      <p:cBhvr>
                                        <p:cTn id="1100" dur="1" fill="hold">
                                          <p:stCondLst>
                                            <p:cond delay="0"/>
                                          </p:stCondLst>
                                        </p:cTn>
                                        <p:tgtEl>
                                          <p:spTgt spid="251"/>
                                        </p:tgtEl>
                                        <p:attrNameLst>
                                          <p:attrName>style.visibility</p:attrName>
                                        </p:attrNameLst>
                                      </p:cBhvr>
                                      <p:to>
                                        <p:strVal val="visible"/>
                                      </p:to>
                                    </p:set>
                                    <p:anim calcmode="lin" valueType="num">
                                      <p:cBhvr additive="base">
                                        <p:cTn id="1101" dur="500" fill="hold"/>
                                        <p:tgtEl>
                                          <p:spTgt spid="251"/>
                                        </p:tgtEl>
                                        <p:attrNameLst>
                                          <p:attrName>ppt_x</p:attrName>
                                        </p:attrNameLst>
                                      </p:cBhvr>
                                      <p:tavLst>
                                        <p:tav tm="0">
                                          <p:val>
                                            <p:strVal val="1+#ppt_w/2"/>
                                          </p:val>
                                        </p:tav>
                                        <p:tav tm="100000">
                                          <p:val>
                                            <p:strVal val="#ppt_x"/>
                                          </p:val>
                                        </p:tav>
                                      </p:tavLst>
                                    </p:anim>
                                    <p:anim calcmode="lin" valueType="num">
                                      <p:cBhvr additive="base">
                                        <p:cTn id="1102" dur="500" fill="hold"/>
                                        <p:tgtEl>
                                          <p:spTgt spid="251"/>
                                        </p:tgtEl>
                                        <p:attrNameLst>
                                          <p:attrName>ppt_y</p:attrName>
                                        </p:attrNameLst>
                                      </p:cBhvr>
                                      <p:tavLst>
                                        <p:tav tm="0">
                                          <p:val>
                                            <p:strVal val="1+#ppt_h/2"/>
                                          </p:val>
                                        </p:tav>
                                        <p:tav tm="100000">
                                          <p:val>
                                            <p:strVal val="#ppt_y"/>
                                          </p:val>
                                        </p:tav>
                                      </p:tavLst>
                                    </p:anim>
                                  </p:childTnLst>
                                </p:cTn>
                              </p:par>
                              <p:par>
                                <p:cTn id="1103" presetID="2" presetClass="entr" presetSubtype="6" decel="100000" fill="hold" grpId="0" nodeType="withEffect">
                                  <p:stCondLst>
                                    <p:cond delay="500"/>
                                  </p:stCondLst>
                                  <p:childTnLst>
                                    <p:set>
                                      <p:cBhvr>
                                        <p:cTn id="1104" dur="1" fill="hold">
                                          <p:stCondLst>
                                            <p:cond delay="0"/>
                                          </p:stCondLst>
                                        </p:cTn>
                                        <p:tgtEl>
                                          <p:spTgt spid="252"/>
                                        </p:tgtEl>
                                        <p:attrNameLst>
                                          <p:attrName>style.visibility</p:attrName>
                                        </p:attrNameLst>
                                      </p:cBhvr>
                                      <p:to>
                                        <p:strVal val="visible"/>
                                      </p:to>
                                    </p:set>
                                    <p:anim calcmode="lin" valueType="num">
                                      <p:cBhvr additive="base">
                                        <p:cTn id="1105" dur="500" fill="hold"/>
                                        <p:tgtEl>
                                          <p:spTgt spid="252"/>
                                        </p:tgtEl>
                                        <p:attrNameLst>
                                          <p:attrName>ppt_x</p:attrName>
                                        </p:attrNameLst>
                                      </p:cBhvr>
                                      <p:tavLst>
                                        <p:tav tm="0">
                                          <p:val>
                                            <p:strVal val="1+#ppt_w/2"/>
                                          </p:val>
                                        </p:tav>
                                        <p:tav tm="100000">
                                          <p:val>
                                            <p:strVal val="#ppt_x"/>
                                          </p:val>
                                        </p:tav>
                                      </p:tavLst>
                                    </p:anim>
                                    <p:anim calcmode="lin" valueType="num">
                                      <p:cBhvr additive="base">
                                        <p:cTn id="1106" dur="500" fill="hold"/>
                                        <p:tgtEl>
                                          <p:spTgt spid="252"/>
                                        </p:tgtEl>
                                        <p:attrNameLst>
                                          <p:attrName>ppt_y</p:attrName>
                                        </p:attrNameLst>
                                      </p:cBhvr>
                                      <p:tavLst>
                                        <p:tav tm="0">
                                          <p:val>
                                            <p:strVal val="1+#ppt_h/2"/>
                                          </p:val>
                                        </p:tav>
                                        <p:tav tm="100000">
                                          <p:val>
                                            <p:strVal val="#ppt_y"/>
                                          </p:val>
                                        </p:tav>
                                      </p:tavLst>
                                    </p:anim>
                                  </p:childTnLst>
                                </p:cTn>
                              </p:par>
                              <p:par>
                                <p:cTn id="1107" presetID="2" presetClass="entr" presetSubtype="6" decel="100000" fill="hold" grpId="0" nodeType="withEffect">
                                  <p:stCondLst>
                                    <p:cond delay="500"/>
                                  </p:stCondLst>
                                  <p:childTnLst>
                                    <p:set>
                                      <p:cBhvr>
                                        <p:cTn id="1108" dur="1" fill="hold">
                                          <p:stCondLst>
                                            <p:cond delay="0"/>
                                          </p:stCondLst>
                                        </p:cTn>
                                        <p:tgtEl>
                                          <p:spTgt spid="253"/>
                                        </p:tgtEl>
                                        <p:attrNameLst>
                                          <p:attrName>style.visibility</p:attrName>
                                        </p:attrNameLst>
                                      </p:cBhvr>
                                      <p:to>
                                        <p:strVal val="visible"/>
                                      </p:to>
                                    </p:set>
                                    <p:anim calcmode="lin" valueType="num">
                                      <p:cBhvr additive="base">
                                        <p:cTn id="1109" dur="500" fill="hold"/>
                                        <p:tgtEl>
                                          <p:spTgt spid="253"/>
                                        </p:tgtEl>
                                        <p:attrNameLst>
                                          <p:attrName>ppt_x</p:attrName>
                                        </p:attrNameLst>
                                      </p:cBhvr>
                                      <p:tavLst>
                                        <p:tav tm="0">
                                          <p:val>
                                            <p:strVal val="1+#ppt_w/2"/>
                                          </p:val>
                                        </p:tav>
                                        <p:tav tm="100000">
                                          <p:val>
                                            <p:strVal val="#ppt_x"/>
                                          </p:val>
                                        </p:tav>
                                      </p:tavLst>
                                    </p:anim>
                                    <p:anim calcmode="lin" valueType="num">
                                      <p:cBhvr additive="base">
                                        <p:cTn id="1110" dur="500" fill="hold"/>
                                        <p:tgtEl>
                                          <p:spTgt spid="253"/>
                                        </p:tgtEl>
                                        <p:attrNameLst>
                                          <p:attrName>ppt_y</p:attrName>
                                        </p:attrNameLst>
                                      </p:cBhvr>
                                      <p:tavLst>
                                        <p:tav tm="0">
                                          <p:val>
                                            <p:strVal val="1+#ppt_h/2"/>
                                          </p:val>
                                        </p:tav>
                                        <p:tav tm="100000">
                                          <p:val>
                                            <p:strVal val="#ppt_y"/>
                                          </p:val>
                                        </p:tav>
                                      </p:tavLst>
                                    </p:anim>
                                  </p:childTnLst>
                                </p:cTn>
                              </p:par>
                              <p:par>
                                <p:cTn id="1111" presetID="2" presetClass="entr" presetSubtype="6" decel="100000" fill="hold" grpId="0" nodeType="withEffect">
                                  <p:stCondLst>
                                    <p:cond delay="500"/>
                                  </p:stCondLst>
                                  <p:childTnLst>
                                    <p:set>
                                      <p:cBhvr>
                                        <p:cTn id="1112" dur="1" fill="hold">
                                          <p:stCondLst>
                                            <p:cond delay="0"/>
                                          </p:stCondLst>
                                        </p:cTn>
                                        <p:tgtEl>
                                          <p:spTgt spid="254"/>
                                        </p:tgtEl>
                                        <p:attrNameLst>
                                          <p:attrName>style.visibility</p:attrName>
                                        </p:attrNameLst>
                                      </p:cBhvr>
                                      <p:to>
                                        <p:strVal val="visible"/>
                                      </p:to>
                                    </p:set>
                                    <p:anim calcmode="lin" valueType="num">
                                      <p:cBhvr additive="base">
                                        <p:cTn id="1113" dur="500" fill="hold"/>
                                        <p:tgtEl>
                                          <p:spTgt spid="254"/>
                                        </p:tgtEl>
                                        <p:attrNameLst>
                                          <p:attrName>ppt_x</p:attrName>
                                        </p:attrNameLst>
                                      </p:cBhvr>
                                      <p:tavLst>
                                        <p:tav tm="0">
                                          <p:val>
                                            <p:strVal val="1+#ppt_w/2"/>
                                          </p:val>
                                        </p:tav>
                                        <p:tav tm="100000">
                                          <p:val>
                                            <p:strVal val="#ppt_x"/>
                                          </p:val>
                                        </p:tav>
                                      </p:tavLst>
                                    </p:anim>
                                    <p:anim calcmode="lin" valueType="num">
                                      <p:cBhvr additive="base">
                                        <p:cTn id="1114" dur="500" fill="hold"/>
                                        <p:tgtEl>
                                          <p:spTgt spid="254"/>
                                        </p:tgtEl>
                                        <p:attrNameLst>
                                          <p:attrName>ppt_y</p:attrName>
                                        </p:attrNameLst>
                                      </p:cBhvr>
                                      <p:tavLst>
                                        <p:tav tm="0">
                                          <p:val>
                                            <p:strVal val="1+#ppt_h/2"/>
                                          </p:val>
                                        </p:tav>
                                        <p:tav tm="100000">
                                          <p:val>
                                            <p:strVal val="#ppt_y"/>
                                          </p:val>
                                        </p:tav>
                                      </p:tavLst>
                                    </p:anim>
                                  </p:childTnLst>
                                </p:cTn>
                              </p:par>
                              <p:par>
                                <p:cTn id="1115" presetID="2" presetClass="entr" presetSubtype="6" decel="100000" fill="hold" grpId="0" nodeType="withEffect">
                                  <p:stCondLst>
                                    <p:cond delay="500"/>
                                  </p:stCondLst>
                                  <p:childTnLst>
                                    <p:set>
                                      <p:cBhvr>
                                        <p:cTn id="1116" dur="1" fill="hold">
                                          <p:stCondLst>
                                            <p:cond delay="0"/>
                                          </p:stCondLst>
                                        </p:cTn>
                                        <p:tgtEl>
                                          <p:spTgt spid="255"/>
                                        </p:tgtEl>
                                        <p:attrNameLst>
                                          <p:attrName>style.visibility</p:attrName>
                                        </p:attrNameLst>
                                      </p:cBhvr>
                                      <p:to>
                                        <p:strVal val="visible"/>
                                      </p:to>
                                    </p:set>
                                    <p:anim calcmode="lin" valueType="num">
                                      <p:cBhvr additive="base">
                                        <p:cTn id="1117" dur="500" fill="hold"/>
                                        <p:tgtEl>
                                          <p:spTgt spid="255"/>
                                        </p:tgtEl>
                                        <p:attrNameLst>
                                          <p:attrName>ppt_x</p:attrName>
                                        </p:attrNameLst>
                                      </p:cBhvr>
                                      <p:tavLst>
                                        <p:tav tm="0">
                                          <p:val>
                                            <p:strVal val="1+#ppt_w/2"/>
                                          </p:val>
                                        </p:tav>
                                        <p:tav tm="100000">
                                          <p:val>
                                            <p:strVal val="#ppt_x"/>
                                          </p:val>
                                        </p:tav>
                                      </p:tavLst>
                                    </p:anim>
                                    <p:anim calcmode="lin" valueType="num">
                                      <p:cBhvr additive="base">
                                        <p:cTn id="1118" dur="500" fill="hold"/>
                                        <p:tgtEl>
                                          <p:spTgt spid="255"/>
                                        </p:tgtEl>
                                        <p:attrNameLst>
                                          <p:attrName>ppt_y</p:attrName>
                                        </p:attrNameLst>
                                      </p:cBhvr>
                                      <p:tavLst>
                                        <p:tav tm="0">
                                          <p:val>
                                            <p:strVal val="1+#ppt_h/2"/>
                                          </p:val>
                                        </p:tav>
                                        <p:tav tm="100000">
                                          <p:val>
                                            <p:strVal val="#ppt_y"/>
                                          </p:val>
                                        </p:tav>
                                      </p:tavLst>
                                    </p:anim>
                                  </p:childTnLst>
                                </p:cTn>
                              </p:par>
                              <p:par>
                                <p:cTn id="1119" presetID="2" presetClass="entr" presetSubtype="6" decel="100000" fill="hold" grpId="0" nodeType="withEffect">
                                  <p:stCondLst>
                                    <p:cond delay="500"/>
                                  </p:stCondLst>
                                  <p:childTnLst>
                                    <p:set>
                                      <p:cBhvr>
                                        <p:cTn id="1120" dur="1" fill="hold">
                                          <p:stCondLst>
                                            <p:cond delay="0"/>
                                          </p:stCondLst>
                                        </p:cTn>
                                        <p:tgtEl>
                                          <p:spTgt spid="256"/>
                                        </p:tgtEl>
                                        <p:attrNameLst>
                                          <p:attrName>style.visibility</p:attrName>
                                        </p:attrNameLst>
                                      </p:cBhvr>
                                      <p:to>
                                        <p:strVal val="visible"/>
                                      </p:to>
                                    </p:set>
                                    <p:anim calcmode="lin" valueType="num">
                                      <p:cBhvr additive="base">
                                        <p:cTn id="1121" dur="500" fill="hold"/>
                                        <p:tgtEl>
                                          <p:spTgt spid="256"/>
                                        </p:tgtEl>
                                        <p:attrNameLst>
                                          <p:attrName>ppt_x</p:attrName>
                                        </p:attrNameLst>
                                      </p:cBhvr>
                                      <p:tavLst>
                                        <p:tav tm="0">
                                          <p:val>
                                            <p:strVal val="1+#ppt_w/2"/>
                                          </p:val>
                                        </p:tav>
                                        <p:tav tm="100000">
                                          <p:val>
                                            <p:strVal val="#ppt_x"/>
                                          </p:val>
                                        </p:tav>
                                      </p:tavLst>
                                    </p:anim>
                                    <p:anim calcmode="lin" valueType="num">
                                      <p:cBhvr additive="base">
                                        <p:cTn id="1122" dur="500" fill="hold"/>
                                        <p:tgtEl>
                                          <p:spTgt spid="256"/>
                                        </p:tgtEl>
                                        <p:attrNameLst>
                                          <p:attrName>ppt_y</p:attrName>
                                        </p:attrNameLst>
                                      </p:cBhvr>
                                      <p:tavLst>
                                        <p:tav tm="0">
                                          <p:val>
                                            <p:strVal val="1+#ppt_h/2"/>
                                          </p:val>
                                        </p:tav>
                                        <p:tav tm="100000">
                                          <p:val>
                                            <p:strVal val="#ppt_y"/>
                                          </p:val>
                                        </p:tav>
                                      </p:tavLst>
                                    </p:anim>
                                  </p:childTnLst>
                                </p:cTn>
                              </p:par>
                              <p:par>
                                <p:cTn id="1123" presetID="2" presetClass="entr" presetSubtype="6" decel="100000" fill="hold" grpId="0" nodeType="withEffect">
                                  <p:stCondLst>
                                    <p:cond delay="500"/>
                                  </p:stCondLst>
                                  <p:childTnLst>
                                    <p:set>
                                      <p:cBhvr>
                                        <p:cTn id="1124" dur="1" fill="hold">
                                          <p:stCondLst>
                                            <p:cond delay="0"/>
                                          </p:stCondLst>
                                        </p:cTn>
                                        <p:tgtEl>
                                          <p:spTgt spid="257"/>
                                        </p:tgtEl>
                                        <p:attrNameLst>
                                          <p:attrName>style.visibility</p:attrName>
                                        </p:attrNameLst>
                                      </p:cBhvr>
                                      <p:to>
                                        <p:strVal val="visible"/>
                                      </p:to>
                                    </p:set>
                                    <p:anim calcmode="lin" valueType="num">
                                      <p:cBhvr additive="base">
                                        <p:cTn id="1125" dur="500" fill="hold"/>
                                        <p:tgtEl>
                                          <p:spTgt spid="257"/>
                                        </p:tgtEl>
                                        <p:attrNameLst>
                                          <p:attrName>ppt_x</p:attrName>
                                        </p:attrNameLst>
                                      </p:cBhvr>
                                      <p:tavLst>
                                        <p:tav tm="0">
                                          <p:val>
                                            <p:strVal val="1+#ppt_w/2"/>
                                          </p:val>
                                        </p:tav>
                                        <p:tav tm="100000">
                                          <p:val>
                                            <p:strVal val="#ppt_x"/>
                                          </p:val>
                                        </p:tav>
                                      </p:tavLst>
                                    </p:anim>
                                    <p:anim calcmode="lin" valueType="num">
                                      <p:cBhvr additive="base">
                                        <p:cTn id="1126" dur="500" fill="hold"/>
                                        <p:tgtEl>
                                          <p:spTgt spid="257"/>
                                        </p:tgtEl>
                                        <p:attrNameLst>
                                          <p:attrName>ppt_y</p:attrName>
                                        </p:attrNameLst>
                                      </p:cBhvr>
                                      <p:tavLst>
                                        <p:tav tm="0">
                                          <p:val>
                                            <p:strVal val="1+#ppt_h/2"/>
                                          </p:val>
                                        </p:tav>
                                        <p:tav tm="100000">
                                          <p:val>
                                            <p:strVal val="#ppt_y"/>
                                          </p:val>
                                        </p:tav>
                                      </p:tavLst>
                                    </p:anim>
                                  </p:childTnLst>
                                </p:cTn>
                              </p:par>
                              <p:par>
                                <p:cTn id="1127" presetID="2" presetClass="entr" presetSubtype="6" decel="100000" fill="hold" grpId="0" nodeType="withEffect">
                                  <p:stCondLst>
                                    <p:cond delay="500"/>
                                  </p:stCondLst>
                                  <p:childTnLst>
                                    <p:set>
                                      <p:cBhvr>
                                        <p:cTn id="1128" dur="1" fill="hold">
                                          <p:stCondLst>
                                            <p:cond delay="0"/>
                                          </p:stCondLst>
                                        </p:cTn>
                                        <p:tgtEl>
                                          <p:spTgt spid="258"/>
                                        </p:tgtEl>
                                        <p:attrNameLst>
                                          <p:attrName>style.visibility</p:attrName>
                                        </p:attrNameLst>
                                      </p:cBhvr>
                                      <p:to>
                                        <p:strVal val="visible"/>
                                      </p:to>
                                    </p:set>
                                    <p:anim calcmode="lin" valueType="num">
                                      <p:cBhvr additive="base">
                                        <p:cTn id="1129" dur="500" fill="hold"/>
                                        <p:tgtEl>
                                          <p:spTgt spid="258"/>
                                        </p:tgtEl>
                                        <p:attrNameLst>
                                          <p:attrName>ppt_x</p:attrName>
                                        </p:attrNameLst>
                                      </p:cBhvr>
                                      <p:tavLst>
                                        <p:tav tm="0">
                                          <p:val>
                                            <p:strVal val="1+#ppt_w/2"/>
                                          </p:val>
                                        </p:tav>
                                        <p:tav tm="100000">
                                          <p:val>
                                            <p:strVal val="#ppt_x"/>
                                          </p:val>
                                        </p:tav>
                                      </p:tavLst>
                                    </p:anim>
                                    <p:anim calcmode="lin" valueType="num">
                                      <p:cBhvr additive="base">
                                        <p:cTn id="1130" dur="500" fill="hold"/>
                                        <p:tgtEl>
                                          <p:spTgt spid="258"/>
                                        </p:tgtEl>
                                        <p:attrNameLst>
                                          <p:attrName>ppt_y</p:attrName>
                                        </p:attrNameLst>
                                      </p:cBhvr>
                                      <p:tavLst>
                                        <p:tav tm="0">
                                          <p:val>
                                            <p:strVal val="1+#ppt_h/2"/>
                                          </p:val>
                                        </p:tav>
                                        <p:tav tm="100000">
                                          <p:val>
                                            <p:strVal val="#ppt_y"/>
                                          </p:val>
                                        </p:tav>
                                      </p:tavLst>
                                    </p:anim>
                                  </p:childTnLst>
                                </p:cTn>
                              </p:par>
                              <p:par>
                                <p:cTn id="1131" presetID="2" presetClass="entr" presetSubtype="6" decel="100000" fill="hold" grpId="0" nodeType="withEffect">
                                  <p:stCondLst>
                                    <p:cond delay="500"/>
                                  </p:stCondLst>
                                  <p:childTnLst>
                                    <p:set>
                                      <p:cBhvr>
                                        <p:cTn id="1132" dur="1" fill="hold">
                                          <p:stCondLst>
                                            <p:cond delay="0"/>
                                          </p:stCondLst>
                                        </p:cTn>
                                        <p:tgtEl>
                                          <p:spTgt spid="259"/>
                                        </p:tgtEl>
                                        <p:attrNameLst>
                                          <p:attrName>style.visibility</p:attrName>
                                        </p:attrNameLst>
                                      </p:cBhvr>
                                      <p:to>
                                        <p:strVal val="visible"/>
                                      </p:to>
                                    </p:set>
                                    <p:anim calcmode="lin" valueType="num">
                                      <p:cBhvr additive="base">
                                        <p:cTn id="1133" dur="500" fill="hold"/>
                                        <p:tgtEl>
                                          <p:spTgt spid="259"/>
                                        </p:tgtEl>
                                        <p:attrNameLst>
                                          <p:attrName>ppt_x</p:attrName>
                                        </p:attrNameLst>
                                      </p:cBhvr>
                                      <p:tavLst>
                                        <p:tav tm="0">
                                          <p:val>
                                            <p:strVal val="1+#ppt_w/2"/>
                                          </p:val>
                                        </p:tav>
                                        <p:tav tm="100000">
                                          <p:val>
                                            <p:strVal val="#ppt_x"/>
                                          </p:val>
                                        </p:tav>
                                      </p:tavLst>
                                    </p:anim>
                                    <p:anim calcmode="lin" valueType="num">
                                      <p:cBhvr additive="base">
                                        <p:cTn id="1134" dur="500" fill="hold"/>
                                        <p:tgtEl>
                                          <p:spTgt spid="259"/>
                                        </p:tgtEl>
                                        <p:attrNameLst>
                                          <p:attrName>ppt_y</p:attrName>
                                        </p:attrNameLst>
                                      </p:cBhvr>
                                      <p:tavLst>
                                        <p:tav tm="0">
                                          <p:val>
                                            <p:strVal val="1+#ppt_h/2"/>
                                          </p:val>
                                        </p:tav>
                                        <p:tav tm="100000">
                                          <p:val>
                                            <p:strVal val="#ppt_y"/>
                                          </p:val>
                                        </p:tav>
                                      </p:tavLst>
                                    </p:anim>
                                  </p:childTnLst>
                                </p:cTn>
                              </p:par>
                              <p:par>
                                <p:cTn id="1135" presetID="2" presetClass="entr" presetSubtype="6" decel="100000" fill="hold" grpId="0" nodeType="withEffect">
                                  <p:stCondLst>
                                    <p:cond delay="500"/>
                                  </p:stCondLst>
                                  <p:childTnLst>
                                    <p:set>
                                      <p:cBhvr>
                                        <p:cTn id="1136" dur="1" fill="hold">
                                          <p:stCondLst>
                                            <p:cond delay="0"/>
                                          </p:stCondLst>
                                        </p:cTn>
                                        <p:tgtEl>
                                          <p:spTgt spid="260"/>
                                        </p:tgtEl>
                                        <p:attrNameLst>
                                          <p:attrName>style.visibility</p:attrName>
                                        </p:attrNameLst>
                                      </p:cBhvr>
                                      <p:to>
                                        <p:strVal val="visible"/>
                                      </p:to>
                                    </p:set>
                                    <p:anim calcmode="lin" valueType="num">
                                      <p:cBhvr additive="base">
                                        <p:cTn id="1137" dur="500" fill="hold"/>
                                        <p:tgtEl>
                                          <p:spTgt spid="260"/>
                                        </p:tgtEl>
                                        <p:attrNameLst>
                                          <p:attrName>ppt_x</p:attrName>
                                        </p:attrNameLst>
                                      </p:cBhvr>
                                      <p:tavLst>
                                        <p:tav tm="0">
                                          <p:val>
                                            <p:strVal val="1+#ppt_w/2"/>
                                          </p:val>
                                        </p:tav>
                                        <p:tav tm="100000">
                                          <p:val>
                                            <p:strVal val="#ppt_x"/>
                                          </p:val>
                                        </p:tav>
                                      </p:tavLst>
                                    </p:anim>
                                    <p:anim calcmode="lin" valueType="num">
                                      <p:cBhvr additive="base">
                                        <p:cTn id="1138" dur="500" fill="hold"/>
                                        <p:tgtEl>
                                          <p:spTgt spid="260"/>
                                        </p:tgtEl>
                                        <p:attrNameLst>
                                          <p:attrName>ppt_y</p:attrName>
                                        </p:attrNameLst>
                                      </p:cBhvr>
                                      <p:tavLst>
                                        <p:tav tm="0">
                                          <p:val>
                                            <p:strVal val="1+#ppt_h/2"/>
                                          </p:val>
                                        </p:tav>
                                        <p:tav tm="100000">
                                          <p:val>
                                            <p:strVal val="#ppt_y"/>
                                          </p:val>
                                        </p:tav>
                                      </p:tavLst>
                                    </p:anim>
                                  </p:childTnLst>
                                </p:cTn>
                              </p:par>
                              <p:par>
                                <p:cTn id="1139" presetID="2" presetClass="entr" presetSubtype="6" decel="100000" fill="hold" grpId="0" nodeType="withEffect">
                                  <p:stCondLst>
                                    <p:cond delay="500"/>
                                  </p:stCondLst>
                                  <p:childTnLst>
                                    <p:set>
                                      <p:cBhvr>
                                        <p:cTn id="1140" dur="1" fill="hold">
                                          <p:stCondLst>
                                            <p:cond delay="0"/>
                                          </p:stCondLst>
                                        </p:cTn>
                                        <p:tgtEl>
                                          <p:spTgt spid="261"/>
                                        </p:tgtEl>
                                        <p:attrNameLst>
                                          <p:attrName>style.visibility</p:attrName>
                                        </p:attrNameLst>
                                      </p:cBhvr>
                                      <p:to>
                                        <p:strVal val="visible"/>
                                      </p:to>
                                    </p:set>
                                    <p:anim calcmode="lin" valueType="num">
                                      <p:cBhvr additive="base">
                                        <p:cTn id="1141" dur="500" fill="hold"/>
                                        <p:tgtEl>
                                          <p:spTgt spid="261"/>
                                        </p:tgtEl>
                                        <p:attrNameLst>
                                          <p:attrName>ppt_x</p:attrName>
                                        </p:attrNameLst>
                                      </p:cBhvr>
                                      <p:tavLst>
                                        <p:tav tm="0">
                                          <p:val>
                                            <p:strVal val="1+#ppt_w/2"/>
                                          </p:val>
                                        </p:tav>
                                        <p:tav tm="100000">
                                          <p:val>
                                            <p:strVal val="#ppt_x"/>
                                          </p:val>
                                        </p:tav>
                                      </p:tavLst>
                                    </p:anim>
                                    <p:anim calcmode="lin" valueType="num">
                                      <p:cBhvr additive="base">
                                        <p:cTn id="1142" dur="500" fill="hold"/>
                                        <p:tgtEl>
                                          <p:spTgt spid="261"/>
                                        </p:tgtEl>
                                        <p:attrNameLst>
                                          <p:attrName>ppt_y</p:attrName>
                                        </p:attrNameLst>
                                      </p:cBhvr>
                                      <p:tavLst>
                                        <p:tav tm="0">
                                          <p:val>
                                            <p:strVal val="1+#ppt_h/2"/>
                                          </p:val>
                                        </p:tav>
                                        <p:tav tm="100000">
                                          <p:val>
                                            <p:strVal val="#ppt_y"/>
                                          </p:val>
                                        </p:tav>
                                      </p:tavLst>
                                    </p:anim>
                                  </p:childTnLst>
                                </p:cTn>
                              </p:par>
                              <p:par>
                                <p:cTn id="1143" presetID="2" presetClass="entr" presetSubtype="6" decel="100000" fill="hold" grpId="0" nodeType="withEffect">
                                  <p:stCondLst>
                                    <p:cond delay="600"/>
                                  </p:stCondLst>
                                  <p:childTnLst>
                                    <p:set>
                                      <p:cBhvr>
                                        <p:cTn id="1144" dur="1" fill="hold">
                                          <p:stCondLst>
                                            <p:cond delay="0"/>
                                          </p:stCondLst>
                                        </p:cTn>
                                        <p:tgtEl>
                                          <p:spTgt spid="262"/>
                                        </p:tgtEl>
                                        <p:attrNameLst>
                                          <p:attrName>style.visibility</p:attrName>
                                        </p:attrNameLst>
                                      </p:cBhvr>
                                      <p:to>
                                        <p:strVal val="visible"/>
                                      </p:to>
                                    </p:set>
                                    <p:anim calcmode="lin" valueType="num">
                                      <p:cBhvr additive="base">
                                        <p:cTn id="1145" dur="500" fill="hold"/>
                                        <p:tgtEl>
                                          <p:spTgt spid="262"/>
                                        </p:tgtEl>
                                        <p:attrNameLst>
                                          <p:attrName>ppt_x</p:attrName>
                                        </p:attrNameLst>
                                      </p:cBhvr>
                                      <p:tavLst>
                                        <p:tav tm="0">
                                          <p:val>
                                            <p:strVal val="1+#ppt_w/2"/>
                                          </p:val>
                                        </p:tav>
                                        <p:tav tm="100000">
                                          <p:val>
                                            <p:strVal val="#ppt_x"/>
                                          </p:val>
                                        </p:tav>
                                      </p:tavLst>
                                    </p:anim>
                                    <p:anim calcmode="lin" valueType="num">
                                      <p:cBhvr additive="base">
                                        <p:cTn id="1146" dur="500" fill="hold"/>
                                        <p:tgtEl>
                                          <p:spTgt spid="262"/>
                                        </p:tgtEl>
                                        <p:attrNameLst>
                                          <p:attrName>ppt_y</p:attrName>
                                        </p:attrNameLst>
                                      </p:cBhvr>
                                      <p:tavLst>
                                        <p:tav tm="0">
                                          <p:val>
                                            <p:strVal val="1+#ppt_h/2"/>
                                          </p:val>
                                        </p:tav>
                                        <p:tav tm="100000">
                                          <p:val>
                                            <p:strVal val="#ppt_y"/>
                                          </p:val>
                                        </p:tav>
                                      </p:tavLst>
                                    </p:anim>
                                  </p:childTnLst>
                                </p:cTn>
                              </p:par>
                              <p:par>
                                <p:cTn id="1147" presetID="2" presetClass="entr" presetSubtype="6" decel="100000" fill="hold" grpId="0" nodeType="withEffect">
                                  <p:stCondLst>
                                    <p:cond delay="600"/>
                                  </p:stCondLst>
                                  <p:childTnLst>
                                    <p:set>
                                      <p:cBhvr>
                                        <p:cTn id="1148" dur="1" fill="hold">
                                          <p:stCondLst>
                                            <p:cond delay="0"/>
                                          </p:stCondLst>
                                        </p:cTn>
                                        <p:tgtEl>
                                          <p:spTgt spid="263"/>
                                        </p:tgtEl>
                                        <p:attrNameLst>
                                          <p:attrName>style.visibility</p:attrName>
                                        </p:attrNameLst>
                                      </p:cBhvr>
                                      <p:to>
                                        <p:strVal val="visible"/>
                                      </p:to>
                                    </p:set>
                                    <p:anim calcmode="lin" valueType="num">
                                      <p:cBhvr additive="base">
                                        <p:cTn id="1149" dur="500" fill="hold"/>
                                        <p:tgtEl>
                                          <p:spTgt spid="263"/>
                                        </p:tgtEl>
                                        <p:attrNameLst>
                                          <p:attrName>ppt_x</p:attrName>
                                        </p:attrNameLst>
                                      </p:cBhvr>
                                      <p:tavLst>
                                        <p:tav tm="0">
                                          <p:val>
                                            <p:strVal val="1+#ppt_w/2"/>
                                          </p:val>
                                        </p:tav>
                                        <p:tav tm="100000">
                                          <p:val>
                                            <p:strVal val="#ppt_x"/>
                                          </p:val>
                                        </p:tav>
                                      </p:tavLst>
                                    </p:anim>
                                    <p:anim calcmode="lin" valueType="num">
                                      <p:cBhvr additive="base">
                                        <p:cTn id="1150" dur="500" fill="hold"/>
                                        <p:tgtEl>
                                          <p:spTgt spid="263"/>
                                        </p:tgtEl>
                                        <p:attrNameLst>
                                          <p:attrName>ppt_y</p:attrName>
                                        </p:attrNameLst>
                                      </p:cBhvr>
                                      <p:tavLst>
                                        <p:tav tm="0">
                                          <p:val>
                                            <p:strVal val="1+#ppt_h/2"/>
                                          </p:val>
                                        </p:tav>
                                        <p:tav tm="100000">
                                          <p:val>
                                            <p:strVal val="#ppt_y"/>
                                          </p:val>
                                        </p:tav>
                                      </p:tavLst>
                                    </p:anim>
                                  </p:childTnLst>
                                </p:cTn>
                              </p:par>
                              <p:par>
                                <p:cTn id="1151" presetID="2" presetClass="entr" presetSubtype="6" decel="100000" fill="hold" grpId="0" nodeType="withEffect">
                                  <p:stCondLst>
                                    <p:cond delay="600"/>
                                  </p:stCondLst>
                                  <p:childTnLst>
                                    <p:set>
                                      <p:cBhvr>
                                        <p:cTn id="1152" dur="1" fill="hold">
                                          <p:stCondLst>
                                            <p:cond delay="0"/>
                                          </p:stCondLst>
                                        </p:cTn>
                                        <p:tgtEl>
                                          <p:spTgt spid="264"/>
                                        </p:tgtEl>
                                        <p:attrNameLst>
                                          <p:attrName>style.visibility</p:attrName>
                                        </p:attrNameLst>
                                      </p:cBhvr>
                                      <p:to>
                                        <p:strVal val="visible"/>
                                      </p:to>
                                    </p:set>
                                    <p:anim calcmode="lin" valueType="num">
                                      <p:cBhvr additive="base">
                                        <p:cTn id="1153" dur="500" fill="hold"/>
                                        <p:tgtEl>
                                          <p:spTgt spid="264"/>
                                        </p:tgtEl>
                                        <p:attrNameLst>
                                          <p:attrName>ppt_x</p:attrName>
                                        </p:attrNameLst>
                                      </p:cBhvr>
                                      <p:tavLst>
                                        <p:tav tm="0">
                                          <p:val>
                                            <p:strVal val="1+#ppt_w/2"/>
                                          </p:val>
                                        </p:tav>
                                        <p:tav tm="100000">
                                          <p:val>
                                            <p:strVal val="#ppt_x"/>
                                          </p:val>
                                        </p:tav>
                                      </p:tavLst>
                                    </p:anim>
                                    <p:anim calcmode="lin" valueType="num">
                                      <p:cBhvr additive="base">
                                        <p:cTn id="1154" dur="500" fill="hold"/>
                                        <p:tgtEl>
                                          <p:spTgt spid="264"/>
                                        </p:tgtEl>
                                        <p:attrNameLst>
                                          <p:attrName>ppt_y</p:attrName>
                                        </p:attrNameLst>
                                      </p:cBhvr>
                                      <p:tavLst>
                                        <p:tav tm="0">
                                          <p:val>
                                            <p:strVal val="1+#ppt_h/2"/>
                                          </p:val>
                                        </p:tav>
                                        <p:tav tm="100000">
                                          <p:val>
                                            <p:strVal val="#ppt_y"/>
                                          </p:val>
                                        </p:tav>
                                      </p:tavLst>
                                    </p:anim>
                                  </p:childTnLst>
                                </p:cTn>
                              </p:par>
                              <p:par>
                                <p:cTn id="1155" presetID="2" presetClass="entr" presetSubtype="6" decel="100000" fill="hold" grpId="0" nodeType="withEffect">
                                  <p:stCondLst>
                                    <p:cond delay="600"/>
                                  </p:stCondLst>
                                  <p:childTnLst>
                                    <p:set>
                                      <p:cBhvr>
                                        <p:cTn id="1156" dur="1" fill="hold">
                                          <p:stCondLst>
                                            <p:cond delay="0"/>
                                          </p:stCondLst>
                                        </p:cTn>
                                        <p:tgtEl>
                                          <p:spTgt spid="265"/>
                                        </p:tgtEl>
                                        <p:attrNameLst>
                                          <p:attrName>style.visibility</p:attrName>
                                        </p:attrNameLst>
                                      </p:cBhvr>
                                      <p:to>
                                        <p:strVal val="visible"/>
                                      </p:to>
                                    </p:set>
                                    <p:anim calcmode="lin" valueType="num">
                                      <p:cBhvr additive="base">
                                        <p:cTn id="1157" dur="500" fill="hold"/>
                                        <p:tgtEl>
                                          <p:spTgt spid="265"/>
                                        </p:tgtEl>
                                        <p:attrNameLst>
                                          <p:attrName>ppt_x</p:attrName>
                                        </p:attrNameLst>
                                      </p:cBhvr>
                                      <p:tavLst>
                                        <p:tav tm="0">
                                          <p:val>
                                            <p:strVal val="1+#ppt_w/2"/>
                                          </p:val>
                                        </p:tav>
                                        <p:tav tm="100000">
                                          <p:val>
                                            <p:strVal val="#ppt_x"/>
                                          </p:val>
                                        </p:tav>
                                      </p:tavLst>
                                    </p:anim>
                                    <p:anim calcmode="lin" valueType="num">
                                      <p:cBhvr additive="base">
                                        <p:cTn id="1158" dur="500" fill="hold"/>
                                        <p:tgtEl>
                                          <p:spTgt spid="265"/>
                                        </p:tgtEl>
                                        <p:attrNameLst>
                                          <p:attrName>ppt_y</p:attrName>
                                        </p:attrNameLst>
                                      </p:cBhvr>
                                      <p:tavLst>
                                        <p:tav tm="0">
                                          <p:val>
                                            <p:strVal val="1+#ppt_h/2"/>
                                          </p:val>
                                        </p:tav>
                                        <p:tav tm="100000">
                                          <p:val>
                                            <p:strVal val="#ppt_y"/>
                                          </p:val>
                                        </p:tav>
                                      </p:tavLst>
                                    </p:anim>
                                  </p:childTnLst>
                                </p:cTn>
                              </p:par>
                              <p:par>
                                <p:cTn id="1159" presetID="2" presetClass="entr" presetSubtype="6" decel="100000" fill="hold" grpId="0" nodeType="withEffect">
                                  <p:stCondLst>
                                    <p:cond delay="600"/>
                                  </p:stCondLst>
                                  <p:childTnLst>
                                    <p:set>
                                      <p:cBhvr>
                                        <p:cTn id="1160" dur="1" fill="hold">
                                          <p:stCondLst>
                                            <p:cond delay="0"/>
                                          </p:stCondLst>
                                        </p:cTn>
                                        <p:tgtEl>
                                          <p:spTgt spid="266"/>
                                        </p:tgtEl>
                                        <p:attrNameLst>
                                          <p:attrName>style.visibility</p:attrName>
                                        </p:attrNameLst>
                                      </p:cBhvr>
                                      <p:to>
                                        <p:strVal val="visible"/>
                                      </p:to>
                                    </p:set>
                                    <p:anim calcmode="lin" valueType="num">
                                      <p:cBhvr additive="base">
                                        <p:cTn id="1161" dur="500" fill="hold"/>
                                        <p:tgtEl>
                                          <p:spTgt spid="266"/>
                                        </p:tgtEl>
                                        <p:attrNameLst>
                                          <p:attrName>ppt_x</p:attrName>
                                        </p:attrNameLst>
                                      </p:cBhvr>
                                      <p:tavLst>
                                        <p:tav tm="0">
                                          <p:val>
                                            <p:strVal val="1+#ppt_w/2"/>
                                          </p:val>
                                        </p:tav>
                                        <p:tav tm="100000">
                                          <p:val>
                                            <p:strVal val="#ppt_x"/>
                                          </p:val>
                                        </p:tav>
                                      </p:tavLst>
                                    </p:anim>
                                    <p:anim calcmode="lin" valueType="num">
                                      <p:cBhvr additive="base">
                                        <p:cTn id="1162" dur="500" fill="hold"/>
                                        <p:tgtEl>
                                          <p:spTgt spid="266"/>
                                        </p:tgtEl>
                                        <p:attrNameLst>
                                          <p:attrName>ppt_y</p:attrName>
                                        </p:attrNameLst>
                                      </p:cBhvr>
                                      <p:tavLst>
                                        <p:tav tm="0">
                                          <p:val>
                                            <p:strVal val="1+#ppt_h/2"/>
                                          </p:val>
                                        </p:tav>
                                        <p:tav tm="100000">
                                          <p:val>
                                            <p:strVal val="#ppt_y"/>
                                          </p:val>
                                        </p:tav>
                                      </p:tavLst>
                                    </p:anim>
                                  </p:childTnLst>
                                </p:cTn>
                              </p:par>
                              <p:par>
                                <p:cTn id="1163" presetID="2" presetClass="entr" presetSubtype="6" decel="100000" fill="hold" grpId="0" nodeType="withEffect">
                                  <p:stCondLst>
                                    <p:cond delay="600"/>
                                  </p:stCondLst>
                                  <p:childTnLst>
                                    <p:set>
                                      <p:cBhvr>
                                        <p:cTn id="1164" dur="1" fill="hold">
                                          <p:stCondLst>
                                            <p:cond delay="0"/>
                                          </p:stCondLst>
                                        </p:cTn>
                                        <p:tgtEl>
                                          <p:spTgt spid="267"/>
                                        </p:tgtEl>
                                        <p:attrNameLst>
                                          <p:attrName>style.visibility</p:attrName>
                                        </p:attrNameLst>
                                      </p:cBhvr>
                                      <p:to>
                                        <p:strVal val="visible"/>
                                      </p:to>
                                    </p:set>
                                    <p:anim calcmode="lin" valueType="num">
                                      <p:cBhvr additive="base">
                                        <p:cTn id="1165" dur="500" fill="hold"/>
                                        <p:tgtEl>
                                          <p:spTgt spid="267"/>
                                        </p:tgtEl>
                                        <p:attrNameLst>
                                          <p:attrName>ppt_x</p:attrName>
                                        </p:attrNameLst>
                                      </p:cBhvr>
                                      <p:tavLst>
                                        <p:tav tm="0">
                                          <p:val>
                                            <p:strVal val="1+#ppt_w/2"/>
                                          </p:val>
                                        </p:tav>
                                        <p:tav tm="100000">
                                          <p:val>
                                            <p:strVal val="#ppt_x"/>
                                          </p:val>
                                        </p:tav>
                                      </p:tavLst>
                                    </p:anim>
                                    <p:anim calcmode="lin" valueType="num">
                                      <p:cBhvr additive="base">
                                        <p:cTn id="1166" dur="500" fill="hold"/>
                                        <p:tgtEl>
                                          <p:spTgt spid="267"/>
                                        </p:tgtEl>
                                        <p:attrNameLst>
                                          <p:attrName>ppt_y</p:attrName>
                                        </p:attrNameLst>
                                      </p:cBhvr>
                                      <p:tavLst>
                                        <p:tav tm="0">
                                          <p:val>
                                            <p:strVal val="1+#ppt_h/2"/>
                                          </p:val>
                                        </p:tav>
                                        <p:tav tm="100000">
                                          <p:val>
                                            <p:strVal val="#ppt_y"/>
                                          </p:val>
                                        </p:tav>
                                      </p:tavLst>
                                    </p:anim>
                                  </p:childTnLst>
                                </p:cTn>
                              </p:par>
                              <p:par>
                                <p:cTn id="1167" presetID="2" presetClass="entr" presetSubtype="6" decel="100000" fill="hold" grpId="0" nodeType="withEffect">
                                  <p:stCondLst>
                                    <p:cond delay="600"/>
                                  </p:stCondLst>
                                  <p:childTnLst>
                                    <p:set>
                                      <p:cBhvr>
                                        <p:cTn id="1168" dur="1" fill="hold">
                                          <p:stCondLst>
                                            <p:cond delay="0"/>
                                          </p:stCondLst>
                                        </p:cTn>
                                        <p:tgtEl>
                                          <p:spTgt spid="268"/>
                                        </p:tgtEl>
                                        <p:attrNameLst>
                                          <p:attrName>style.visibility</p:attrName>
                                        </p:attrNameLst>
                                      </p:cBhvr>
                                      <p:to>
                                        <p:strVal val="visible"/>
                                      </p:to>
                                    </p:set>
                                    <p:anim calcmode="lin" valueType="num">
                                      <p:cBhvr additive="base">
                                        <p:cTn id="1169" dur="500" fill="hold"/>
                                        <p:tgtEl>
                                          <p:spTgt spid="268"/>
                                        </p:tgtEl>
                                        <p:attrNameLst>
                                          <p:attrName>ppt_x</p:attrName>
                                        </p:attrNameLst>
                                      </p:cBhvr>
                                      <p:tavLst>
                                        <p:tav tm="0">
                                          <p:val>
                                            <p:strVal val="1+#ppt_w/2"/>
                                          </p:val>
                                        </p:tav>
                                        <p:tav tm="100000">
                                          <p:val>
                                            <p:strVal val="#ppt_x"/>
                                          </p:val>
                                        </p:tav>
                                      </p:tavLst>
                                    </p:anim>
                                    <p:anim calcmode="lin" valueType="num">
                                      <p:cBhvr additive="base">
                                        <p:cTn id="1170" dur="500" fill="hold"/>
                                        <p:tgtEl>
                                          <p:spTgt spid="268"/>
                                        </p:tgtEl>
                                        <p:attrNameLst>
                                          <p:attrName>ppt_y</p:attrName>
                                        </p:attrNameLst>
                                      </p:cBhvr>
                                      <p:tavLst>
                                        <p:tav tm="0">
                                          <p:val>
                                            <p:strVal val="1+#ppt_h/2"/>
                                          </p:val>
                                        </p:tav>
                                        <p:tav tm="100000">
                                          <p:val>
                                            <p:strVal val="#ppt_y"/>
                                          </p:val>
                                        </p:tav>
                                      </p:tavLst>
                                    </p:anim>
                                  </p:childTnLst>
                                </p:cTn>
                              </p:par>
                              <p:par>
                                <p:cTn id="1171" presetID="2" presetClass="entr" presetSubtype="6" decel="100000" fill="hold" grpId="0" nodeType="withEffect">
                                  <p:stCondLst>
                                    <p:cond delay="600"/>
                                  </p:stCondLst>
                                  <p:childTnLst>
                                    <p:set>
                                      <p:cBhvr>
                                        <p:cTn id="1172" dur="1" fill="hold">
                                          <p:stCondLst>
                                            <p:cond delay="0"/>
                                          </p:stCondLst>
                                        </p:cTn>
                                        <p:tgtEl>
                                          <p:spTgt spid="269"/>
                                        </p:tgtEl>
                                        <p:attrNameLst>
                                          <p:attrName>style.visibility</p:attrName>
                                        </p:attrNameLst>
                                      </p:cBhvr>
                                      <p:to>
                                        <p:strVal val="visible"/>
                                      </p:to>
                                    </p:set>
                                    <p:anim calcmode="lin" valueType="num">
                                      <p:cBhvr additive="base">
                                        <p:cTn id="1173" dur="500" fill="hold"/>
                                        <p:tgtEl>
                                          <p:spTgt spid="269"/>
                                        </p:tgtEl>
                                        <p:attrNameLst>
                                          <p:attrName>ppt_x</p:attrName>
                                        </p:attrNameLst>
                                      </p:cBhvr>
                                      <p:tavLst>
                                        <p:tav tm="0">
                                          <p:val>
                                            <p:strVal val="1+#ppt_w/2"/>
                                          </p:val>
                                        </p:tav>
                                        <p:tav tm="100000">
                                          <p:val>
                                            <p:strVal val="#ppt_x"/>
                                          </p:val>
                                        </p:tav>
                                      </p:tavLst>
                                    </p:anim>
                                    <p:anim calcmode="lin" valueType="num">
                                      <p:cBhvr additive="base">
                                        <p:cTn id="1174" dur="500" fill="hold"/>
                                        <p:tgtEl>
                                          <p:spTgt spid="269"/>
                                        </p:tgtEl>
                                        <p:attrNameLst>
                                          <p:attrName>ppt_y</p:attrName>
                                        </p:attrNameLst>
                                      </p:cBhvr>
                                      <p:tavLst>
                                        <p:tav tm="0">
                                          <p:val>
                                            <p:strVal val="1+#ppt_h/2"/>
                                          </p:val>
                                        </p:tav>
                                        <p:tav tm="100000">
                                          <p:val>
                                            <p:strVal val="#ppt_y"/>
                                          </p:val>
                                        </p:tav>
                                      </p:tavLst>
                                    </p:anim>
                                  </p:childTnLst>
                                </p:cTn>
                              </p:par>
                              <p:par>
                                <p:cTn id="1175" presetID="2" presetClass="entr" presetSubtype="6" decel="100000" fill="hold" grpId="0" nodeType="withEffect">
                                  <p:stCondLst>
                                    <p:cond delay="600"/>
                                  </p:stCondLst>
                                  <p:childTnLst>
                                    <p:set>
                                      <p:cBhvr>
                                        <p:cTn id="1176" dur="1" fill="hold">
                                          <p:stCondLst>
                                            <p:cond delay="0"/>
                                          </p:stCondLst>
                                        </p:cTn>
                                        <p:tgtEl>
                                          <p:spTgt spid="270"/>
                                        </p:tgtEl>
                                        <p:attrNameLst>
                                          <p:attrName>style.visibility</p:attrName>
                                        </p:attrNameLst>
                                      </p:cBhvr>
                                      <p:to>
                                        <p:strVal val="visible"/>
                                      </p:to>
                                    </p:set>
                                    <p:anim calcmode="lin" valueType="num">
                                      <p:cBhvr additive="base">
                                        <p:cTn id="1177" dur="500" fill="hold"/>
                                        <p:tgtEl>
                                          <p:spTgt spid="270"/>
                                        </p:tgtEl>
                                        <p:attrNameLst>
                                          <p:attrName>ppt_x</p:attrName>
                                        </p:attrNameLst>
                                      </p:cBhvr>
                                      <p:tavLst>
                                        <p:tav tm="0">
                                          <p:val>
                                            <p:strVal val="1+#ppt_w/2"/>
                                          </p:val>
                                        </p:tav>
                                        <p:tav tm="100000">
                                          <p:val>
                                            <p:strVal val="#ppt_x"/>
                                          </p:val>
                                        </p:tav>
                                      </p:tavLst>
                                    </p:anim>
                                    <p:anim calcmode="lin" valueType="num">
                                      <p:cBhvr additive="base">
                                        <p:cTn id="1178" dur="500" fill="hold"/>
                                        <p:tgtEl>
                                          <p:spTgt spid="270"/>
                                        </p:tgtEl>
                                        <p:attrNameLst>
                                          <p:attrName>ppt_y</p:attrName>
                                        </p:attrNameLst>
                                      </p:cBhvr>
                                      <p:tavLst>
                                        <p:tav tm="0">
                                          <p:val>
                                            <p:strVal val="1+#ppt_h/2"/>
                                          </p:val>
                                        </p:tav>
                                        <p:tav tm="100000">
                                          <p:val>
                                            <p:strVal val="#ppt_y"/>
                                          </p:val>
                                        </p:tav>
                                      </p:tavLst>
                                    </p:anim>
                                  </p:childTnLst>
                                </p:cTn>
                              </p:par>
                              <p:par>
                                <p:cTn id="1179" presetID="2" presetClass="entr" presetSubtype="6" decel="100000" fill="hold" grpId="0" nodeType="withEffect">
                                  <p:stCondLst>
                                    <p:cond delay="600"/>
                                  </p:stCondLst>
                                  <p:childTnLst>
                                    <p:set>
                                      <p:cBhvr>
                                        <p:cTn id="1180" dur="1" fill="hold">
                                          <p:stCondLst>
                                            <p:cond delay="0"/>
                                          </p:stCondLst>
                                        </p:cTn>
                                        <p:tgtEl>
                                          <p:spTgt spid="271"/>
                                        </p:tgtEl>
                                        <p:attrNameLst>
                                          <p:attrName>style.visibility</p:attrName>
                                        </p:attrNameLst>
                                      </p:cBhvr>
                                      <p:to>
                                        <p:strVal val="visible"/>
                                      </p:to>
                                    </p:set>
                                    <p:anim calcmode="lin" valueType="num">
                                      <p:cBhvr additive="base">
                                        <p:cTn id="1181" dur="500" fill="hold"/>
                                        <p:tgtEl>
                                          <p:spTgt spid="271"/>
                                        </p:tgtEl>
                                        <p:attrNameLst>
                                          <p:attrName>ppt_x</p:attrName>
                                        </p:attrNameLst>
                                      </p:cBhvr>
                                      <p:tavLst>
                                        <p:tav tm="0">
                                          <p:val>
                                            <p:strVal val="1+#ppt_w/2"/>
                                          </p:val>
                                        </p:tav>
                                        <p:tav tm="100000">
                                          <p:val>
                                            <p:strVal val="#ppt_x"/>
                                          </p:val>
                                        </p:tav>
                                      </p:tavLst>
                                    </p:anim>
                                    <p:anim calcmode="lin" valueType="num">
                                      <p:cBhvr additive="base">
                                        <p:cTn id="1182" dur="500" fill="hold"/>
                                        <p:tgtEl>
                                          <p:spTgt spid="271"/>
                                        </p:tgtEl>
                                        <p:attrNameLst>
                                          <p:attrName>ppt_y</p:attrName>
                                        </p:attrNameLst>
                                      </p:cBhvr>
                                      <p:tavLst>
                                        <p:tav tm="0">
                                          <p:val>
                                            <p:strVal val="1+#ppt_h/2"/>
                                          </p:val>
                                        </p:tav>
                                        <p:tav tm="100000">
                                          <p:val>
                                            <p:strVal val="#ppt_y"/>
                                          </p:val>
                                        </p:tav>
                                      </p:tavLst>
                                    </p:anim>
                                  </p:childTnLst>
                                </p:cTn>
                              </p:par>
                              <p:par>
                                <p:cTn id="1183" presetID="2" presetClass="entr" presetSubtype="6" decel="100000" fill="hold" grpId="0" nodeType="withEffect">
                                  <p:stCondLst>
                                    <p:cond delay="600"/>
                                  </p:stCondLst>
                                  <p:childTnLst>
                                    <p:set>
                                      <p:cBhvr>
                                        <p:cTn id="1184" dur="1" fill="hold">
                                          <p:stCondLst>
                                            <p:cond delay="0"/>
                                          </p:stCondLst>
                                        </p:cTn>
                                        <p:tgtEl>
                                          <p:spTgt spid="272"/>
                                        </p:tgtEl>
                                        <p:attrNameLst>
                                          <p:attrName>style.visibility</p:attrName>
                                        </p:attrNameLst>
                                      </p:cBhvr>
                                      <p:to>
                                        <p:strVal val="visible"/>
                                      </p:to>
                                    </p:set>
                                    <p:anim calcmode="lin" valueType="num">
                                      <p:cBhvr additive="base">
                                        <p:cTn id="1185" dur="500" fill="hold"/>
                                        <p:tgtEl>
                                          <p:spTgt spid="272"/>
                                        </p:tgtEl>
                                        <p:attrNameLst>
                                          <p:attrName>ppt_x</p:attrName>
                                        </p:attrNameLst>
                                      </p:cBhvr>
                                      <p:tavLst>
                                        <p:tav tm="0">
                                          <p:val>
                                            <p:strVal val="1+#ppt_w/2"/>
                                          </p:val>
                                        </p:tav>
                                        <p:tav tm="100000">
                                          <p:val>
                                            <p:strVal val="#ppt_x"/>
                                          </p:val>
                                        </p:tav>
                                      </p:tavLst>
                                    </p:anim>
                                    <p:anim calcmode="lin" valueType="num">
                                      <p:cBhvr additive="base">
                                        <p:cTn id="1186" dur="500" fill="hold"/>
                                        <p:tgtEl>
                                          <p:spTgt spid="272"/>
                                        </p:tgtEl>
                                        <p:attrNameLst>
                                          <p:attrName>ppt_y</p:attrName>
                                        </p:attrNameLst>
                                      </p:cBhvr>
                                      <p:tavLst>
                                        <p:tav tm="0">
                                          <p:val>
                                            <p:strVal val="1+#ppt_h/2"/>
                                          </p:val>
                                        </p:tav>
                                        <p:tav tm="100000">
                                          <p:val>
                                            <p:strVal val="#ppt_y"/>
                                          </p:val>
                                        </p:tav>
                                      </p:tavLst>
                                    </p:anim>
                                  </p:childTnLst>
                                </p:cTn>
                              </p:par>
                              <p:par>
                                <p:cTn id="1187" presetID="2" presetClass="entr" presetSubtype="6" decel="100000" fill="hold" grpId="0" nodeType="withEffect">
                                  <p:stCondLst>
                                    <p:cond delay="600"/>
                                  </p:stCondLst>
                                  <p:childTnLst>
                                    <p:set>
                                      <p:cBhvr>
                                        <p:cTn id="1188" dur="1" fill="hold">
                                          <p:stCondLst>
                                            <p:cond delay="0"/>
                                          </p:stCondLst>
                                        </p:cTn>
                                        <p:tgtEl>
                                          <p:spTgt spid="273"/>
                                        </p:tgtEl>
                                        <p:attrNameLst>
                                          <p:attrName>style.visibility</p:attrName>
                                        </p:attrNameLst>
                                      </p:cBhvr>
                                      <p:to>
                                        <p:strVal val="visible"/>
                                      </p:to>
                                    </p:set>
                                    <p:anim calcmode="lin" valueType="num">
                                      <p:cBhvr additive="base">
                                        <p:cTn id="1189" dur="500" fill="hold"/>
                                        <p:tgtEl>
                                          <p:spTgt spid="273"/>
                                        </p:tgtEl>
                                        <p:attrNameLst>
                                          <p:attrName>ppt_x</p:attrName>
                                        </p:attrNameLst>
                                      </p:cBhvr>
                                      <p:tavLst>
                                        <p:tav tm="0">
                                          <p:val>
                                            <p:strVal val="1+#ppt_w/2"/>
                                          </p:val>
                                        </p:tav>
                                        <p:tav tm="100000">
                                          <p:val>
                                            <p:strVal val="#ppt_x"/>
                                          </p:val>
                                        </p:tav>
                                      </p:tavLst>
                                    </p:anim>
                                    <p:anim calcmode="lin" valueType="num">
                                      <p:cBhvr additive="base">
                                        <p:cTn id="1190" dur="500" fill="hold"/>
                                        <p:tgtEl>
                                          <p:spTgt spid="273"/>
                                        </p:tgtEl>
                                        <p:attrNameLst>
                                          <p:attrName>ppt_y</p:attrName>
                                        </p:attrNameLst>
                                      </p:cBhvr>
                                      <p:tavLst>
                                        <p:tav tm="0">
                                          <p:val>
                                            <p:strVal val="1+#ppt_h/2"/>
                                          </p:val>
                                        </p:tav>
                                        <p:tav tm="100000">
                                          <p:val>
                                            <p:strVal val="#ppt_y"/>
                                          </p:val>
                                        </p:tav>
                                      </p:tavLst>
                                    </p:anim>
                                  </p:childTnLst>
                                </p:cTn>
                              </p:par>
                              <p:par>
                                <p:cTn id="1191" presetID="2" presetClass="entr" presetSubtype="6" decel="100000" fill="hold" grpId="0" nodeType="withEffect">
                                  <p:stCondLst>
                                    <p:cond delay="600"/>
                                  </p:stCondLst>
                                  <p:childTnLst>
                                    <p:set>
                                      <p:cBhvr>
                                        <p:cTn id="1192" dur="1" fill="hold">
                                          <p:stCondLst>
                                            <p:cond delay="0"/>
                                          </p:stCondLst>
                                        </p:cTn>
                                        <p:tgtEl>
                                          <p:spTgt spid="274"/>
                                        </p:tgtEl>
                                        <p:attrNameLst>
                                          <p:attrName>style.visibility</p:attrName>
                                        </p:attrNameLst>
                                      </p:cBhvr>
                                      <p:to>
                                        <p:strVal val="visible"/>
                                      </p:to>
                                    </p:set>
                                    <p:anim calcmode="lin" valueType="num">
                                      <p:cBhvr additive="base">
                                        <p:cTn id="1193" dur="500" fill="hold"/>
                                        <p:tgtEl>
                                          <p:spTgt spid="274"/>
                                        </p:tgtEl>
                                        <p:attrNameLst>
                                          <p:attrName>ppt_x</p:attrName>
                                        </p:attrNameLst>
                                      </p:cBhvr>
                                      <p:tavLst>
                                        <p:tav tm="0">
                                          <p:val>
                                            <p:strVal val="1+#ppt_w/2"/>
                                          </p:val>
                                        </p:tav>
                                        <p:tav tm="100000">
                                          <p:val>
                                            <p:strVal val="#ppt_x"/>
                                          </p:val>
                                        </p:tav>
                                      </p:tavLst>
                                    </p:anim>
                                    <p:anim calcmode="lin" valueType="num">
                                      <p:cBhvr additive="base">
                                        <p:cTn id="1194" dur="500" fill="hold"/>
                                        <p:tgtEl>
                                          <p:spTgt spid="274"/>
                                        </p:tgtEl>
                                        <p:attrNameLst>
                                          <p:attrName>ppt_y</p:attrName>
                                        </p:attrNameLst>
                                      </p:cBhvr>
                                      <p:tavLst>
                                        <p:tav tm="0">
                                          <p:val>
                                            <p:strVal val="1+#ppt_h/2"/>
                                          </p:val>
                                        </p:tav>
                                        <p:tav tm="100000">
                                          <p:val>
                                            <p:strVal val="#ppt_y"/>
                                          </p:val>
                                        </p:tav>
                                      </p:tavLst>
                                    </p:anim>
                                  </p:childTnLst>
                                </p:cTn>
                              </p:par>
                              <p:par>
                                <p:cTn id="1195" presetID="2" presetClass="entr" presetSubtype="6" decel="100000" fill="hold" grpId="0" nodeType="withEffect">
                                  <p:stCondLst>
                                    <p:cond delay="600"/>
                                  </p:stCondLst>
                                  <p:childTnLst>
                                    <p:set>
                                      <p:cBhvr>
                                        <p:cTn id="1196" dur="1" fill="hold">
                                          <p:stCondLst>
                                            <p:cond delay="0"/>
                                          </p:stCondLst>
                                        </p:cTn>
                                        <p:tgtEl>
                                          <p:spTgt spid="275"/>
                                        </p:tgtEl>
                                        <p:attrNameLst>
                                          <p:attrName>style.visibility</p:attrName>
                                        </p:attrNameLst>
                                      </p:cBhvr>
                                      <p:to>
                                        <p:strVal val="visible"/>
                                      </p:to>
                                    </p:set>
                                    <p:anim calcmode="lin" valueType="num">
                                      <p:cBhvr additive="base">
                                        <p:cTn id="1197" dur="500" fill="hold"/>
                                        <p:tgtEl>
                                          <p:spTgt spid="275"/>
                                        </p:tgtEl>
                                        <p:attrNameLst>
                                          <p:attrName>ppt_x</p:attrName>
                                        </p:attrNameLst>
                                      </p:cBhvr>
                                      <p:tavLst>
                                        <p:tav tm="0">
                                          <p:val>
                                            <p:strVal val="1+#ppt_w/2"/>
                                          </p:val>
                                        </p:tav>
                                        <p:tav tm="100000">
                                          <p:val>
                                            <p:strVal val="#ppt_x"/>
                                          </p:val>
                                        </p:tav>
                                      </p:tavLst>
                                    </p:anim>
                                    <p:anim calcmode="lin" valueType="num">
                                      <p:cBhvr additive="base">
                                        <p:cTn id="1198" dur="500" fill="hold"/>
                                        <p:tgtEl>
                                          <p:spTgt spid="275"/>
                                        </p:tgtEl>
                                        <p:attrNameLst>
                                          <p:attrName>ppt_y</p:attrName>
                                        </p:attrNameLst>
                                      </p:cBhvr>
                                      <p:tavLst>
                                        <p:tav tm="0">
                                          <p:val>
                                            <p:strVal val="1+#ppt_h/2"/>
                                          </p:val>
                                        </p:tav>
                                        <p:tav tm="100000">
                                          <p:val>
                                            <p:strVal val="#ppt_y"/>
                                          </p:val>
                                        </p:tav>
                                      </p:tavLst>
                                    </p:anim>
                                  </p:childTnLst>
                                </p:cTn>
                              </p:par>
                              <p:par>
                                <p:cTn id="1199" presetID="2" presetClass="entr" presetSubtype="6" decel="100000" fill="hold" grpId="0" nodeType="withEffect">
                                  <p:stCondLst>
                                    <p:cond delay="600"/>
                                  </p:stCondLst>
                                  <p:childTnLst>
                                    <p:set>
                                      <p:cBhvr>
                                        <p:cTn id="1200" dur="1" fill="hold">
                                          <p:stCondLst>
                                            <p:cond delay="0"/>
                                          </p:stCondLst>
                                        </p:cTn>
                                        <p:tgtEl>
                                          <p:spTgt spid="276"/>
                                        </p:tgtEl>
                                        <p:attrNameLst>
                                          <p:attrName>style.visibility</p:attrName>
                                        </p:attrNameLst>
                                      </p:cBhvr>
                                      <p:to>
                                        <p:strVal val="visible"/>
                                      </p:to>
                                    </p:set>
                                    <p:anim calcmode="lin" valueType="num">
                                      <p:cBhvr additive="base">
                                        <p:cTn id="1201" dur="500" fill="hold"/>
                                        <p:tgtEl>
                                          <p:spTgt spid="276"/>
                                        </p:tgtEl>
                                        <p:attrNameLst>
                                          <p:attrName>ppt_x</p:attrName>
                                        </p:attrNameLst>
                                      </p:cBhvr>
                                      <p:tavLst>
                                        <p:tav tm="0">
                                          <p:val>
                                            <p:strVal val="1+#ppt_w/2"/>
                                          </p:val>
                                        </p:tav>
                                        <p:tav tm="100000">
                                          <p:val>
                                            <p:strVal val="#ppt_x"/>
                                          </p:val>
                                        </p:tav>
                                      </p:tavLst>
                                    </p:anim>
                                    <p:anim calcmode="lin" valueType="num">
                                      <p:cBhvr additive="base">
                                        <p:cTn id="1202" dur="500" fill="hold"/>
                                        <p:tgtEl>
                                          <p:spTgt spid="276"/>
                                        </p:tgtEl>
                                        <p:attrNameLst>
                                          <p:attrName>ppt_y</p:attrName>
                                        </p:attrNameLst>
                                      </p:cBhvr>
                                      <p:tavLst>
                                        <p:tav tm="0">
                                          <p:val>
                                            <p:strVal val="1+#ppt_h/2"/>
                                          </p:val>
                                        </p:tav>
                                        <p:tav tm="100000">
                                          <p:val>
                                            <p:strVal val="#ppt_y"/>
                                          </p:val>
                                        </p:tav>
                                      </p:tavLst>
                                    </p:anim>
                                  </p:childTnLst>
                                </p:cTn>
                              </p:par>
                              <p:par>
                                <p:cTn id="1203" presetID="2" presetClass="entr" presetSubtype="6" decel="100000" fill="hold" grpId="0" nodeType="withEffect">
                                  <p:stCondLst>
                                    <p:cond delay="600"/>
                                  </p:stCondLst>
                                  <p:childTnLst>
                                    <p:set>
                                      <p:cBhvr>
                                        <p:cTn id="1204" dur="1" fill="hold">
                                          <p:stCondLst>
                                            <p:cond delay="0"/>
                                          </p:stCondLst>
                                        </p:cTn>
                                        <p:tgtEl>
                                          <p:spTgt spid="277"/>
                                        </p:tgtEl>
                                        <p:attrNameLst>
                                          <p:attrName>style.visibility</p:attrName>
                                        </p:attrNameLst>
                                      </p:cBhvr>
                                      <p:to>
                                        <p:strVal val="visible"/>
                                      </p:to>
                                    </p:set>
                                    <p:anim calcmode="lin" valueType="num">
                                      <p:cBhvr additive="base">
                                        <p:cTn id="1205" dur="500" fill="hold"/>
                                        <p:tgtEl>
                                          <p:spTgt spid="277"/>
                                        </p:tgtEl>
                                        <p:attrNameLst>
                                          <p:attrName>ppt_x</p:attrName>
                                        </p:attrNameLst>
                                      </p:cBhvr>
                                      <p:tavLst>
                                        <p:tav tm="0">
                                          <p:val>
                                            <p:strVal val="1+#ppt_w/2"/>
                                          </p:val>
                                        </p:tav>
                                        <p:tav tm="100000">
                                          <p:val>
                                            <p:strVal val="#ppt_x"/>
                                          </p:val>
                                        </p:tav>
                                      </p:tavLst>
                                    </p:anim>
                                    <p:anim calcmode="lin" valueType="num">
                                      <p:cBhvr additive="base">
                                        <p:cTn id="1206" dur="500" fill="hold"/>
                                        <p:tgtEl>
                                          <p:spTgt spid="277"/>
                                        </p:tgtEl>
                                        <p:attrNameLst>
                                          <p:attrName>ppt_y</p:attrName>
                                        </p:attrNameLst>
                                      </p:cBhvr>
                                      <p:tavLst>
                                        <p:tav tm="0">
                                          <p:val>
                                            <p:strVal val="1+#ppt_h/2"/>
                                          </p:val>
                                        </p:tav>
                                        <p:tav tm="100000">
                                          <p:val>
                                            <p:strVal val="#ppt_y"/>
                                          </p:val>
                                        </p:tav>
                                      </p:tavLst>
                                    </p:anim>
                                  </p:childTnLst>
                                </p:cTn>
                              </p:par>
                              <p:par>
                                <p:cTn id="1207" presetID="2" presetClass="entr" presetSubtype="6" decel="100000" fill="hold" grpId="0" nodeType="withEffect">
                                  <p:stCondLst>
                                    <p:cond delay="700"/>
                                  </p:stCondLst>
                                  <p:childTnLst>
                                    <p:set>
                                      <p:cBhvr>
                                        <p:cTn id="1208" dur="1" fill="hold">
                                          <p:stCondLst>
                                            <p:cond delay="0"/>
                                          </p:stCondLst>
                                        </p:cTn>
                                        <p:tgtEl>
                                          <p:spTgt spid="278"/>
                                        </p:tgtEl>
                                        <p:attrNameLst>
                                          <p:attrName>style.visibility</p:attrName>
                                        </p:attrNameLst>
                                      </p:cBhvr>
                                      <p:to>
                                        <p:strVal val="visible"/>
                                      </p:to>
                                    </p:set>
                                    <p:anim calcmode="lin" valueType="num">
                                      <p:cBhvr additive="base">
                                        <p:cTn id="1209" dur="500" fill="hold"/>
                                        <p:tgtEl>
                                          <p:spTgt spid="278"/>
                                        </p:tgtEl>
                                        <p:attrNameLst>
                                          <p:attrName>ppt_x</p:attrName>
                                        </p:attrNameLst>
                                      </p:cBhvr>
                                      <p:tavLst>
                                        <p:tav tm="0">
                                          <p:val>
                                            <p:strVal val="1+#ppt_w/2"/>
                                          </p:val>
                                        </p:tav>
                                        <p:tav tm="100000">
                                          <p:val>
                                            <p:strVal val="#ppt_x"/>
                                          </p:val>
                                        </p:tav>
                                      </p:tavLst>
                                    </p:anim>
                                    <p:anim calcmode="lin" valueType="num">
                                      <p:cBhvr additive="base">
                                        <p:cTn id="1210" dur="500" fill="hold"/>
                                        <p:tgtEl>
                                          <p:spTgt spid="278"/>
                                        </p:tgtEl>
                                        <p:attrNameLst>
                                          <p:attrName>ppt_y</p:attrName>
                                        </p:attrNameLst>
                                      </p:cBhvr>
                                      <p:tavLst>
                                        <p:tav tm="0">
                                          <p:val>
                                            <p:strVal val="1+#ppt_h/2"/>
                                          </p:val>
                                        </p:tav>
                                        <p:tav tm="100000">
                                          <p:val>
                                            <p:strVal val="#ppt_y"/>
                                          </p:val>
                                        </p:tav>
                                      </p:tavLst>
                                    </p:anim>
                                  </p:childTnLst>
                                </p:cTn>
                              </p:par>
                              <p:par>
                                <p:cTn id="1211" presetID="2" presetClass="entr" presetSubtype="6" decel="100000" fill="hold" grpId="0" nodeType="withEffect">
                                  <p:stCondLst>
                                    <p:cond delay="700"/>
                                  </p:stCondLst>
                                  <p:childTnLst>
                                    <p:set>
                                      <p:cBhvr>
                                        <p:cTn id="1212" dur="1" fill="hold">
                                          <p:stCondLst>
                                            <p:cond delay="0"/>
                                          </p:stCondLst>
                                        </p:cTn>
                                        <p:tgtEl>
                                          <p:spTgt spid="279"/>
                                        </p:tgtEl>
                                        <p:attrNameLst>
                                          <p:attrName>style.visibility</p:attrName>
                                        </p:attrNameLst>
                                      </p:cBhvr>
                                      <p:to>
                                        <p:strVal val="visible"/>
                                      </p:to>
                                    </p:set>
                                    <p:anim calcmode="lin" valueType="num">
                                      <p:cBhvr additive="base">
                                        <p:cTn id="1213" dur="500" fill="hold"/>
                                        <p:tgtEl>
                                          <p:spTgt spid="279"/>
                                        </p:tgtEl>
                                        <p:attrNameLst>
                                          <p:attrName>ppt_x</p:attrName>
                                        </p:attrNameLst>
                                      </p:cBhvr>
                                      <p:tavLst>
                                        <p:tav tm="0">
                                          <p:val>
                                            <p:strVal val="1+#ppt_w/2"/>
                                          </p:val>
                                        </p:tav>
                                        <p:tav tm="100000">
                                          <p:val>
                                            <p:strVal val="#ppt_x"/>
                                          </p:val>
                                        </p:tav>
                                      </p:tavLst>
                                    </p:anim>
                                    <p:anim calcmode="lin" valueType="num">
                                      <p:cBhvr additive="base">
                                        <p:cTn id="1214" dur="500" fill="hold"/>
                                        <p:tgtEl>
                                          <p:spTgt spid="279"/>
                                        </p:tgtEl>
                                        <p:attrNameLst>
                                          <p:attrName>ppt_y</p:attrName>
                                        </p:attrNameLst>
                                      </p:cBhvr>
                                      <p:tavLst>
                                        <p:tav tm="0">
                                          <p:val>
                                            <p:strVal val="1+#ppt_h/2"/>
                                          </p:val>
                                        </p:tav>
                                        <p:tav tm="100000">
                                          <p:val>
                                            <p:strVal val="#ppt_y"/>
                                          </p:val>
                                        </p:tav>
                                      </p:tavLst>
                                    </p:anim>
                                  </p:childTnLst>
                                </p:cTn>
                              </p:par>
                              <p:par>
                                <p:cTn id="1215" presetID="2" presetClass="entr" presetSubtype="6" decel="100000" fill="hold" grpId="0" nodeType="withEffect">
                                  <p:stCondLst>
                                    <p:cond delay="700"/>
                                  </p:stCondLst>
                                  <p:childTnLst>
                                    <p:set>
                                      <p:cBhvr>
                                        <p:cTn id="1216" dur="1" fill="hold">
                                          <p:stCondLst>
                                            <p:cond delay="0"/>
                                          </p:stCondLst>
                                        </p:cTn>
                                        <p:tgtEl>
                                          <p:spTgt spid="280"/>
                                        </p:tgtEl>
                                        <p:attrNameLst>
                                          <p:attrName>style.visibility</p:attrName>
                                        </p:attrNameLst>
                                      </p:cBhvr>
                                      <p:to>
                                        <p:strVal val="visible"/>
                                      </p:to>
                                    </p:set>
                                    <p:anim calcmode="lin" valueType="num">
                                      <p:cBhvr additive="base">
                                        <p:cTn id="1217" dur="500" fill="hold"/>
                                        <p:tgtEl>
                                          <p:spTgt spid="280"/>
                                        </p:tgtEl>
                                        <p:attrNameLst>
                                          <p:attrName>ppt_x</p:attrName>
                                        </p:attrNameLst>
                                      </p:cBhvr>
                                      <p:tavLst>
                                        <p:tav tm="0">
                                          <p:val>
                                            <p:strVal val="1+#ppt_w/2"/>
                                          </p:val>
                                        </p:tav>
                                        <p:tav tm="100000">
                                          <p:val>
                                            <p:strVal val="#ppt_x"/>
                                          </p:val>
                                        </p:tav>
                                      </p:tavLst>
                                    </p:anim>
                                    <p:anim calcmode="lin" valueType="num">
                                      <p:cBhvr additive="base">
                                        <p:cTn id="1218" dur="500" fill="hold"/>
                                        <p:tgtEl>
                                          <p:spTgt spid="280"/>
                                        </p:tgtEl>
                                        <p:attrNameLst>
                                          <p:attrName>ppt_y</p:attrName>
                                        </p:attrNameLst>
                                      </p:cBhvr>
                                      <p:tavLst>
                                        <p:tav tm="0">
                                          <p:val>
                                            <p:strVal val="1+#ppt_h/2"/>
                                          </p:val>
                                        </p:tav>
                                        <p:tav tm="100000">
                                          <p:val>
                                            <p:strVal val="#ppt_y"/>
                                          </p:val>
                                        </p:tav>
                                      </p:tavLst>
                                    </p:anim>
                                  </p:childTnLst>
                                </p:cTn>
                              </p:par>
                              <p:par>
                                <p:cTn id="1219" presetID="2" presetClass="entr" presetSubtype="6" decel="100000" fill="hold" grpId="0" nodeType="withEffect">
                                  <p:stCondLst>
                                    <p:cond delay="700"/>
                                  </p:stCondLst>
                                  <p:childTnLst>
                                    <p:set>
                                      <p:cBhvr>
                                        <p:cTn id="1220" dur="1" fill="hold">
                                          <p:stCondLst>
                                            <p:cond delay="0"/>
                                          </p:stCondLst>
                                        </p:cTn>
                                        <p:tgtEl>
                                          <p:spTgt spid="281"/>
                                        </p:tgtEl>
                                        <p:attrNameLst>
                                          <p:attrName>style.visibility</p:attrName>
                                        </p:attrNameLst>
                                      </p:cBhvr>
                                      <p:to>
                                        <p:strVal val="visible"/>
                                      </p:to>
                                    </p:set>
                                    <p:anim calcmode="lin" valueType="num">
                                      <p:cBhvr additive="base">
                                        <p:cTn id="1221" dur="500" fill="hold"/>
                                        <p:tgtEl>
                                          <p:spTgt spid="281"/>
                                        </p:tgtEl>
                                        <p:attrNameLst>
                                          <p:attrName>ppt_x</p:attrName>
                                        </p:attrNameLst>
                                      </p:cBhvr>
                                      <p:tavLst>
                                        <p:tav tm="0">
                                          <p:val>
                                            <p:strVal val="1+#ppt_w/2"/>
                                          </p:val>
                                        </p:tav>
                                        <p:tav tm="100000">
                                          <p:val>
                                            <p:strVal val="#ppt_x"/>
                                          </p:val>
                                        </p:tav>
                                      </p:tavLst>
                                    </p:anim>
                                    <p:anim calcmode="lin" valueType="num">
                                      <p:cBhvr additive="base">
                                        <p:cTn id="1222" dur="500" fill="hold"/>
                                        <p:tgtEl>
                                          <p:spTgt spid="281"/>
                                        </p:tgtEl>
                                        <p:attrNameLst>
                                          <p:attrName>ppt_y</p:attrName>
                                        </p:attrNameLst>
                                      </p:cBhvr>
                                      <p:tavLst>
                                        <p:tav tm="0">
                                          <p:val>
                                            <p:strVal val="1+#ppt_h/2"/>
                                          </p:val>
                                        </p:tav>
                                        <p:tav tm="100000">
                                          <p:val>
                                            <p:strVal val="#ppt_y"/>
                                          </p:val>
                                        </p:tav>
                                      </p:tavLst>
                                    </p:anim>
                                  </p:childTnLst>
                                </p:cTn>
                              </p:par>
                              <p:par>
                                <p:cTn id="1223" presetID="2" presetClass="entr" presetSubtype="6" decel="100000" fill="hold" grpId="0" nodeType="withEffect">
                                  <p:stCondLst>
                                    <p:cond delay="700"/>
                                  </p:stCondLst>
                                  <p:childTnLst>
                                    <p:set>
                                      <p:cBhvr>
                                        <p:cTn id="1224" dur="1" fill="hold">
                                          <p:stCondLst>
                                            <p:cond delay="0"/>
                                          </p:stCondLst>
                                        </p:cTn>
                                        <p:tgtEl>
                                          <p:spTgt spid="282"/>
                                        </p:tgtEl>
                                        <p:attrNameLst>
                                          <p:attrName>style.visibility</p:attrName>
                                        </p:attrNameLst>
                                      </p:cBhvr>
                                      <p:to>
                                        <p:strVal val="visible"/>
                                      </p:to>
                                    </p:set>
                                    <p:anim calcmode="lin" valueType="num">
                                      <p:cBhvr additive="base">
                                        <p:cTn id="1225" dur="500" fill="hold"/>
                                        <p:tgtEl>
                                          <p:spTgt spid="282"/>
                                        </p:tgtEl>
                                        <p:attrNameLst>
                                          <p:attrName>ppt_x</p:attrName>
                                        </p:attrNameLst>
                                      </p:cBhvr>
                                      <p:tavLst>
                                        <p:tav tm="0">
                                          <p:val>
                                            <p:strVal val="1+#ppt_w/2"/>
                                          </p:val>
                                        </p:tav>
                                        <p:tav tm="100000">
                                          <p:val>
                                            <p:strVal val="#ppt_x"/>
                                          </p:val>
                                        </p:tav>
                                      </p:tavLst>
                                    </p:anim>
                                    <p:anim calcmode="lin" valueType="num">
                                      <p:cBhvr additive="base">
                                        <p:cTn id="1226" dur="500" fill="hold"/>
                                        <p:tgtEl>
                                          <p:spTgt spid="282"/>
                                        </p:tgtEl>
                                        <p:attrNameLst>
                                          <p:attrName>ppt_y</p:attrName>
                                        </p:attrNameLst>
                                      </p:cBhvr>
                                      <p:tavLst>
                                        <p:tav tm="0">
                                          <p:val>
                                            <p:strVal val="1+#ppt_h/2"/>
                                          </p:val>
                                        </p:tav>
                                        <p:tav tm="100000">
                                          <p:val>
                                            <p:strVal val="#ppt_y"/>
                                          </p:val>
                                        </p:tav>
                                      </p:tavLst>
                                    </p:anim>
                                  </p:childTnLst>
                                </p:cTn>
                              </p:par>
                              <p:par>
                                <p:cTn id="1227" presetID="2" presetClass="entr" presetSubtype="6" decel="100000" fill="hold" grpId="0" nodeType="withEffect">
                                  <p:stCondLst>
                                    <p:cond delay="700"/>
                                  </p:stCondLst>
                                  <p:childTnLst>
                                    <p:set>
                                      <p:cBhvr>
                                        <p:cTn id="1228" dur="1" fill="hold">
                                          <p:stCondLst>
                                            <p:cond delay="0"/>
                                          </p:stCondLst>
                                        </p:cTn>
                                        <p:tgtEl>
                                          <p:spTgt spid="283"/>
                                        </p:tgtEl>
                                        <p:attrNameLst>
                                          <p:attrName>style.visibility</p:attrName>
                                        </p:attrNameLst>
                                      </p:cBhvr>
                                      <p:to>
                                        <p:strVal val="visible"/>
                                      </p:to>
                                    </p:set>
                                    <p:anim calcmode="lin" valueType="num">
                                      <p:cBhvr additive="base">
                                        <p:cTn id="1229" dur="500" fill="hold"/>
                                        <p:tgtEl>
                                          <p:spTgt spid="283"/>
                                        </p:tgtEl>
                                        <p:attrNameLst>
                                          <p:attrName>ppt_x</p:attrName>
                                        </p:attrNameLst>
                                      </p:cBhvr>
                                      <p:tavLst>
                                        <p:tav tm="0">
                                          <p:val>
                                            <p:strVal val="1+#ppt_w/2"/>
                                          </p:val>
                                        </p:tav>
                                        <p:tav tm="100000">
                                          <p:val>
                                            <p:strVal val="#ppt_x"/>
                                          </p:val>
                                        </p:tav>
                                      </p:tavLst>
                                    </p:anim>
                                    <p:anim calcmode="lin" valueType="num">
                                      <p:cBhvr additive="base">
                                        <p:cTn id="1230" dur="500" fill="hold"/>
                                        <p:tgtEl>
                                          <p:spTgt spid="283"/>
                                        </p:tgtEl>
                                        <p:attrNameLst>
                                          <p:attrName>ppt_y</p:attrName>
                                        </p:attrNameLst>
                                      </p:cBhvr>
                                      <p:tavLst>
                                        <p:tav tm="0">
                                          <p:val>
                                            <p:strVal val="1+#ppt_h/2"/>
                                          </p:val>
                                        </p:tav>
                                        <p:tav tm="100000">
                                          <p:val>
                                            <p:strVal val="#ppt_y"/>
                                          </p:val>
                                        </p:tav>
                                      </p:tavLst>
                                    </p:anim>
                                  </p:childTnLst>
                                </p:cTn>
                              </p:par>
                              <p:par>
                                <p:cTn id="1231" presetID="2" presetClass="entr" presetSubtype="6" decel="100000" fill="hold" grpId="0" nodeType="withEffect">
                                  <p:stCondLst>
                                    <p:cond delay="700"/>
                                  </p:stCondLst>
                                  <p:childTnLst>
                                    <p:set>
                                      <p:cBhvr>
                                        <p:cTn id="1232" dur="1" fill="hold">
                                          <p:stCondLst>
                                            <p:cond delay="0"/>
                                          </p:stCondLst>
                                        </p:cTn>
                                        <p:tgtEl>
                                          <p:spTgt spid="284"/>
                                        </p:tgtEl>
                                        <p:attrNameLst>
                                          <p:attrName>style.visibility</p:attrName>
                                        </p:attrNameLst>
                                      </p:cBhvr>
                                      <p:to>
                                        <p:strVal val="visible"/>
                                      </p:to>
                                    </p:set>
                                    <p:anim calcmode="lin" valueType="num">
                                      <p:cBhvr additive="base">
                                        <p:cTn id="1233" dur="500" fill="hold"/>
                                        <p:tgtEl>
                                          <p:spTgt spid="284"/>
                                        </p:tgtEl>
                                        <p:attrNameLst>
                                          <p:attrName>ppt_x</p:attrName>
                                        </p:attrNameLst>
                                      </p:cBhvr>
                                      <p:tavLst>
                                        <p:tav tm="0">
                                          <p:val>
                                            <p:strVal val="1+#ppt_w/2"/>
                                          </p:val>
                                        </p:tav>
                                        <p:tav tm="100000">
                                          <p:val>
                                            <p:strVal val="#ppt_x"/>
                                          </p:val>
                                        </p:tav>
                                      </p:tavLst>
                                    </p:anim>
                                    <p:anim calcmode="lin" valueType="num">
                                      <p:cBhvr additive="base">
                                        <p:cTn id="1234" dur="500" fill="hold"/>
                                        <p:tgtEl>
                                          <p:spTgt spid="284"/>
                                        </p:tgtEl>
                                        <p:attrNameLst>
                                          <p:attrName>ppt_y</p:attrName>
                                        </p:attrNameLst>
                                      </p:cBhvr>
                                      <p:tavLst>
                                        <p:tav tm="0">
                                          <p:val>
                                            <p:strVal val="1+#ppt_h/2"/>
                                          </p:val>
                                        </p:tav>
                                        <p:tav tm="100000">
                                          <p:val>
                                            <p:strVal val="#ppt_y"/>
                                          </p:val>
                                        </p:tav>
                                      </p:tavLst>
                                    </p:anim>
                                  </p:childTnLst>
                                </p:cTn>
                              </p:par>
                              <p:par>
                                <p:cTn id="1235" presetID="2" presetClass="entr" presetSubtype="6" decel="100000" fill="hold" grpId="0" nodeType="withEffect">
                                  <p:stCondLst>
                                    <p:cond delay="700"/>
                                  </p:stCondLst>
                                  <p:childTnLst>
                                    <p:set>
                                      <p:cBhvr>
                                        <p:cTn id="1236" dur="1" fill="hold">
                                          <p:stCondLst>
                                            <p:cond delay="0"/>
                                          </p:stCondLst>
                                        </p:cTn>
                                        <p:tgtEl>
                                          <p:spTgt spid="285"/>
                                        </p:tgtEl>
                                        <p:attrNameLst>
                                          <p:attrName>style.visibility</p:attrName>
                                        </p:attrNameLst>
                                      </p:cBhvr>
                                      <p:to>
                                        <p:strVal val="visible"/>
                                      </p:to>
                                    </p:set>
                                    <p:anim calcmode="lin" valueType="num">
                                      <p:cBhvr additive="base">
                                        <p:cTn id="1237" dur="500" fill="hold"/>
                                        <p:tgtEl>
                                          <p:spTgt spid="285"/>
                                        </p:tgtEl>
                                        <p:attrNameLst>
                                          <p:attrName>ppt_x</p:attrName>
                                        </p:attrNameLst>
                                      </p:cBhvr>
                                      <p:tavLst>
                                        <p:tav tm="0">
                                          <p:val>
                                            <p:strVal val="1+#ppt_w/2"/>
                                          </p:val>
                                        </p:tav>
                                        <p:tav tm="100000">
                                          <p:val>
                                            <p:strVal val="#ppt_x"/>
                                          </p:val>
                                        </p:tav>
                                      </p:tavLst>
                                    </p:anim>
                                    <p:anim calcmode="lin" valueType="num">
                                      <p:cBhvr additive="base">
                                        <p:cTn id="1238" dur="500" fill="hold"/>
                                        <p:tgtEl>
                                          <p:spTgt spid="285"/>
                                        </p:tgtEl>
                                        <p:attrNameLst>
                                          <p:attrName>ppt_y</p:attrName>
                                        </p:attrNameLst>
                                      </p:cBhvr>
                                      <p:tavLst>
                                        <p:tav tm="0">
                                          <p:val>
                                            <p:strVal val="1+#ppt_h/2"/>
                                          </p:val>
                                        </p:tav>
                                        <p:tav tm="100000">
                                          <p:val>
                                            <p:strVal val="#ppt_y"/>
                                          </p:val>
                                        </p:tav>
                                      </p:tavLst>
                                    </p:anim>
                                  </p:childTnLst>
                                </p:cTn>
                              </p:par>
                              <p:par>
                                <p:cTn id="1239" presetID="2" presetClass="entr" presetSubtype="6" decel="100000" fill="hold" grpId="0" nodeType="withEffect">
                                  <p:stCondLst>
                                    <p:cond delay="700"/>
                                  </p:stCondLst>
                                  <p:childTnLst>
                                    <p:set>
                                      <p:cBhvr>
                                        <p:cTn id="1240" dur="1" fill="hold">
                                          <p:stCondLst>
                                            <p:cond delay="0"/>
                                          </p:stCondLst>
                                        </p:cTn>
                                        <p:tgtEl>
                                          <p:spTgt spid="286"/>
                                        </p:tgtEl>
                                        <p:attrNameLst>
                                          <p:attrName>style.visibility</p:attrName>
                                        </p:attrNameLst>
                                      </p:cBhvr>
                                      <p:to>
                                        <p:strVal val="visible"/>
                                      </p:to>
                                    </p:set>
                                    <p:anim calcmode="lin" valueType="num">
                                      <p:cBhvr additive="base">
                                        <p:cTn id="1241" dur="500" fill="hold"/>
                                        <p:tgtEl>
                                          <p:spTgt spid="286"/>
                                        </p:tgtEl>
                                        <p:attrNameLst>
                                          <p:attrName>ppt_x</p:attrName>
                                        </p:attrNameLst>
                                      </p:cBhvr>
                                      <p:tavLst>
                                        <p:tav tm="0">
                                          <p:val>
                                            <p:strVal val="1+#ppt_w/2"/>
                                          </p:val>
                                        </p:tav>
                                        <p:tav tm="100000">
                                          <p:val>
                                            <p:strVal val="#ppt_x"/>
                                          </p:val>
                                        </p:tav>
                                      </p:tavLst>
                                    </p:anim>
                                    <p:anim calcmode="lin" valueType="num">
                                      <p:cBhvr additive="base">
                                        <p:cTn id="1242" dur="500" fill="hold"/>
                                        <p:tgtEl>
                                          <p:spTgt spid="286"/>
                                        </p:tgtEl>
                                        <p:attrNameLst>
                                          <p:attrName>ppt_y</p:attrName>
                                        </p:attrNameLst>
                                      </p:cBhvr>
                                      <p:tavLst>
                                        <p:tav tm="0">
                                          <p:val>
                                            <p:strVal val="1+#ppt_h/2"/>
                                          </p:val>
                                        </p:tav>
                                        <p:tav tm="100000">
                                          <p:val>
                                            <p:strVal val="#ppt_y"/>
                                          </p:val>
                                        </p:tav>
                                      </p:tavLst>
                                    </p:anim>
                                  </p:childTnLst>
                                </p:cTn>
                              </p:par>
                              <p:par>
                                <p:cTn id="1243" presetID="2" presetClass="entr" presetSubtype="6" decel="100000" fill="hold" grpId="0" nodeType="withEffect">
                                  <p:stCondLst>
                                    <p:cond delay="700"/>
                                  </p:stCondLst>
                                  <p:childTnLst>
                                    <p:set>
                                      <p:cBhvr>
                                        <p:cTn id="1244" dur="1" fill="hold">
                                          <p:stCondLst>
                                            <p:cond delay="0"/>
                                          </p:stCondLst>
                                        </p:cTn>
                                        <p:tgtEl>
                                          <p:spTgt spid="287"/>
                                        </p:tgtEl>
                                        <p:attrNameLst>
                                          <p:attrName>style.visibility</p:attrName>
                                        </p:attrNameLst>
                                      </p:cBhvr>
                                      <p:to>
                                        <p:strVal val="visible"/>
                                      </p:to>
                                    </p:set>
                                    <p:anim calcmode="lin" valueType="num">
                                      <p:cBhvr additive="base">
                                        <p:cTn id="1245" dur="500" fill="hold"/>
                                        <p:tgtEl>
                                          <p:spTgt spid="287"/>
                                        </p:tgtEl>
                                        <p:attrNameLst>
                                          <p:attrName>ppt_x</p:attrName>
                                        </p:attrNameLst>
                                      </p:cBhvr>
                                      <p:tavLst>
                                        <p:tav tm="0">
                                          <p:val>
                                            <p:strVal val="1+#ppt_w/2"/>
                                          </p:val>
                                        </p:tav>
                                        <p:tav tm="100000">
                                          <p:val>
                                            <p:strVal val="#ppt_x"/>
                                          </p:val>
                                        </p:tav>
                                      </p:tavLst>
                                    </p:anim>
                                    <p:anim calcmode="lin" valueType="num">
                                      <p:cBhvr additive="base">
                                        <p:cTn id="1246" dur="500" fill="hold"/>
                                        <p:tgtEl>
                                          <p:spTgt spid="287"/>
                                        </p:tgtEl>
                                        <p:attrNameLst>
                                          <p:attrName>ppt_y</p:attrName>
                                        </p:attrNameLst>
                                      </p:cBhvr>
                                      <p:tavLst>
                                        <p:tav tm="0">
                                          <p:val>
                                            <p:strVal val="1+#ppt_h/2"/>
                                          </p:val>
                                        </p:tav>
                                        <p:tav tm="100000">
                                          <p:val>
                                            <p:strVal val="#ppt_y"/>
                                          </p:val>
                                        </p:tav>
                                      </p:tavLst>
                                    </p:anim>
                                  </p:childTnLst>
                                </p:cTn>
                              </p:par>
                              <p:par>
                                <p:cTn id="1247" presetID="2" presetClass="entr" presetSubtype="6" decel="100000" fill="hold" grpId="0" nodeType="withEffect">
                                  <p:stCondLst>
                                    <p:cond delay="700"/>
                                  </p:stCondLst>
                                  <p:childTnLst>
                                    <p:set>
                                      <p:cBhvr>
                                        <p:cTn id="1248" dur="1" fill="hold">
                                          <p:stCondLst>
                                            <p:cond delay="0"/>
                                          </p:stCondLst>
                                        </p:cTn>
                                        <p:tgtEl>
                                          <p:spTgt spid="288"/>
                                        </p:tgtEl>
                                        <p:attrNameLst>
                                          <p:attrName>style.visibility</p:attrName>
                                        </p:attrNameLst>
                                      </p:cBhvr>
                                      <p:to>
                                        <p:strVal val="visible"/>
                                      </p:to>
                                    </p:set>
                                    <p:anim calcmode="lin" valueType="num">
                                      <p:cBhvr additive="base">
                                        <p:cTn id="1249" dur="500" fill="hold"/>
                                        <p:tgtEl>
                                          <p:spTgt spid="288"/>
                                        </p:tgtEl>
                                        <p:attrNameLst>
                                          <p:attrName>ppt_x</p:attrName>
                                        </p:attrNameLst>
                                      </p:cBhvr>
                                      <p:tavLst>
                                        <p:tav tm="0">
                                          <p:val>
                                            <p:strVal val="1+#ppt_w/2"/>
                                          </p:val>
                                        </p:tav>
                                        <p:tav tm="100000">
                                          <p:val>
                                            <p:strVal val="#ppt_x"/>
                                          </p:val>
                                        </p:tav>
                                      </p:tavLst>
                                    </p:anim>
                                    <p:anim calcmode="lin" valueType="num">
                                      <p:cBhvr additive="base">
                                        <p:cTn id="1250" dur="500" fill="hold"/>
                                        <p:tgtEl>
                                          <p:spTgt spid="288"/>
                                        </p:tgtEl>
                                        <p:attrNameLst>
                                          <p:attrName>ppt_y</p:attrName>
                                        </p:attrNameLst>
                                      </p:cBhvr>
                                      <p:tavLst>
                                        <p:tav tm="0">
                                          <p:val>
                                            <p:strVal val="1+#ppt_h/2"/>
                                          </p:val>
                                        </p:tav>
                                        <p:tav tm="100000">
                                          <p:val>
                                            <p:strVal val="#ppt_y"/>
                                          </p:val>
                                        </p:tav>
                                      </p:tavLst>
                                    </p:anim>
                                  </p:childTnLst>
                                </p:cTn>
                              </p:par>
                              <p:par>
                                <p:cTn id="1251" presetID="2" presetClass="entr" presetSubtype="6" decel="100000" fill="hold" grpId="0" nodeType="withEffect">
                                  <p:stCondLst>
                                    <p:cond delay="700"/>
                                  </p:stCondLst>
                                  <p:childTnLst>
                                    <p:set>
                                      <p:cBhvr>
                                        <p:cTn id="1252" dur="1" fill="hold">
                                          <p:stCondLst>
                                            <p:cond delay="0"/>
                                          </p:stCondLst>
                                        </p:cTn>
                                        <p:tgtEl>
                                          <p:spTgt spid="289"/>
                                        </p:tgtEl>
                                        <p:attrNameLst>
                                          <p:attrName>style.visibility</p:attrName>
                                        </p:attrNameLst>
                                      </p:cBhvr>
                                      <p:to>
                                        <p:strVal val="visible"/>
                                      </p:to>
                                    </p:set>
                                    <p:anim calcmode="lin" valueType="num">
                                      <p:cBhvr additive="base">
                                        <p:cTn id="1253" dur="500" fill="hold"/>
                                        <p:tgtEl>
                                          <p:spTgt spid="289"/>
                                        </p:tgtEl>
                                        <p:attrNameLst>
                                          <p:attrName>ppt_x</p:attrName>
                                        </p:attrNameLst>
                                      </p:cBhvr>
                                      <p:tavLst>
                                        <p:tav tm="0">
                                          <p:val>
                                            <p:strVal val="1+#ppt_w/2"/>
                                          </p:val>
                                        </p:tav>
                                        <p:tav tm="100000">
                                          <p:val>
                                            <p:strVal val="#ppt_x"/>
                                          </p:val>
                                        </p:tav>
                                      </p:tavLst>
                                    </p:anim>
                                    <p:anim calcmode="lin" valueType="num">
                                      <p:cBhvr additive="base">
                                        <p:cTn id="1254" dur="500" fill="hold"/>
                                        <p:tgtEl>
                                          <p:spTgt spid="289"/>
                                        </p:tgtEl>
                                        <p:attrNameLst>
                                          <p:attrName>ppt_y</p:attrName>
                                        </p:attrNameLst>
                                      </p:cBhvr>
                                      <p:tavLst>
                                        <p:tav tm="0">
                                          <p:val>
                                            <p:strVal val="1+#ppt_h/2"/>
                                          </p:val>
                                        </p:tav>
                                        <p:tav tm="100000">
                                          <p:val>
                                            <p:strVal val="#ppt_y"/>
                                          </p:val>
                                        </p:tav>
                                      </p:tavLst>
                                    </p:anim>
                                  </p:childTnLst>
                                </p:cTn>
                              </p:par>
                              <p:par>
                                <p:cTn id="1255" presetID="2" presetClass="entr" presetSubtype="6" decel="100000" fill="hold" grpId="0" nodeType="withEffect">
                                  <p:stCondLst>
                                    <p:cond delay="700"/>
                                  </p:stCondLst>
                                  <p:childTnLst>
                                    <p:set>
                                      <p:cBhvr>
                                        <p:cTn id="1256" dur="1" fill="hold">
                                          <p:stCondLst>
                                            <p:cond delay="0"/>
                                          </p:stCondLst>
                                        </p:cTn>
                                        <p:tgtEl>
                                          <p:spTgt spid="290"/>
                                        </p:tgtEl>
                                        <p:attrNameLst>
                                          <p:attrName>style.visibility</p:attrName>
                                        </p:attrNameLst>
                                      </p:cBhvr>
                                      <p:to>
                                        <p:strVal val="visible"/>
                                      </p:to>
                                    </p:set>
                                    <p:anim calcmode="lin" valueType="num">
                                      <p:cBhvr additive="base">
                                        <p:cTn id="1257" dur="500" fill="hold"/>
                                        <p:tgtEl>
                                          <p:spTgt spid="290"/>
                                        </p:tgtEl>
                                        <p:attrNameLst>
                                          <p:attrName>ppt_x</p:attrName>
                                        </p:attrNameLst>
                                      </p:cBhvr>
                                      <p:tavLst>
                                        <p:tav tm="0">
                                          <p:val>
                                            <p:strVal val="1+#ppt_w/2"/>
                                          </p:val>
                                        </p:tav>
                                        <p:tav tm="100000">
                                          <p:val>
                                            <p:strVal val="#ppt_x"/>
                                          </p:val>
                                        </p:tav>
                                      </p:tavLst>
                                    </p:anim>
                                    <p:anim calcmode="lin" valueType="num">
                                      <p:cBhvr additive="base">
                                        <p:cTn id="1258" dur="500" fill="hold"/>
                                        <p:tgtEl>
                                          <p:spTgt spid="290"/>
                                        </p:tgtEl>
                                        <p:attrNameLst>
                                          <p:attrName>ppt_y</p:attrName>
                                        </p:attrNameLst>
                                      </p:cBhvr>
                                      <p:tavLst>
                                        <p:tav tm="0">
                                          <p:val>
                                            <p:strVal val="1+#ppt_h/2"/>
                                          </p:val>
                                        </p:tav>
                                        <p:tav tm="100000">
                                          <p:val>
                                            <p:strVal val="#ppt_y"/>
                                          </p:val>
                                        </p:tav>
                                      </p:tavLst>
                                    </p:anim>
                                  </p:childTnLst>
                                </p:cTn>
                              </p:par>
                              <p:par>
                                <p:cTn id="1259" presetID="2" presetClass="entr" presetSubtype="6" decel="100000" fill="hold" grpId="0" nodeType="withEffect">
                                  <p:stCondLst>
                                    <p:cond delay="700"/>
                                  </p:stCondLst>
                                  <p:childTnLst>
                                    <p:set>
                                      <p:cBhvr>
                                        <p:cTn id="1260" dur="1" fill="hold">
                                          <p:stCondLst>
                                            <p:cond delay="0"/>
                                          </p:stCondLst>
                                        </p:cTn>
                                        <p:tgtEl>
                                          <p:spTgt spid="291"/>
                                        </p:tgtEl>
                                        <p:attrNameLst>
                                          <p:attrName>style.visibility</p:attrName>
                                        </p:attrNameLst>
                                      </p:cBhvr>
                                      <p:to>
                                        <p:strVal val="visible"/>
                                      </p:to>
                                    </p:set>
                                    <p:anim calcmode="lin" valueType="num">
                                      <p:cBhvr additive="base">
                                        <p:cTn id="1261" dur="500" fill="hold"/>
                                        <p:tgtEl>
                                          <p:spTgt spid="291"/>
                                        </p:tgtEl>
                                        <p:attrNameLst>
                                          <p:attrName>ppt_x</p:attrName>
                                        </p:attrNameLst>
                                      </p:cBhvr>
                                      <p:tavLst>
                                        <p:tav tm="0">
                                          <p:val>
                                            <p:strVal val="1+#ppt_w/2"/>
                                          </p:val>
                                        </p:tav>
                                        <p:tav tm="100000">
                                          <p:val>
                                            <p:strVal val="#ppt_x"/>
                                          </p:val>
                                        </p:tav>
                                      </p:tavLst>
                                    </p:anim>
                                    <p:anim calcmode="lin" valueType="num">
                                      <p:cBhvr additive="base">
                                        <p:cTn id="1262" dur="500" fill="hold"/>
                                        <p:tgtEl>
                                          <p:spTgt spid="291"/>
                                        </p:tgtEl>
                                        <p:attrNameLst>
                                          <p:attrName>ppt_y</p:attrName>
                                        </p:attrNameLst>
                                      </p:cBhvr>
                                      <p:tavLst>
                                        <p:tav tm="0">
                                          <p:val>
                                            <p:strVal val="1+#ppt_h/2"/>
                                          </p:val>
                                        </p:tav>
                                        <p:tav tm="100000">
                                          <p:val>
                                            <p:strVal val="#ppt_y"/>
                                          </p:val>
                                        </p:tav>
                                      </p:tavLst>
                                    </p:anim>
                                  </p:childTnLst>
                                </p:cTn>
                              </p:par>
                              <p:par>
                                <p:cTn id="1263" presetID="2" presetClass="entr" presetSubtype="6" decel="100000" fill="hold" grpId="0" nodeType="withEffect">
                                  <p:stCondLst>
                                    <p:cond delay="700"/>
                                  </p:stCondLst>
                                  <p:childTnLst>
                                    <p:set>
                                      <p:cBhvr>
                                        <p:cTn id="1264" dur="1" fill="hold">
                                          <p:stCondLst>
                                            <p:cond delay="0"/>
                                          </p:stCondLst>
                                        </p:cTn>
                                        <p:tgtEl>
                                          <p:spTgt spid="292"/>
                                        </p:tgtEl>
                                        <p:attrNameLst>
                                          <p:attrName>style.visibility</p:attrName>
                                        </p:attrNameLst>
                                      </p:cBhvr>
                                      <p:to>
                                        <p:strVal val="visible"/>
                                      </p:to>
                                    </p:set>
                                    <p:anim calcmode="lin" valueType="num">
                                      <p:cBhvr additive="base">
                                        <p:cTn id="1265" dur="500" fill="hold"/>
                                        <p:tgtEl>
                                          <p:spTgt spid="292"/>
                                        </p:tgtEl>
                                        <p:attrNameLst>
                                          <p:attrName>ppt_x</p:attrName>
                                        </p:attrNameLst>
                                      </p:cBhvr>
                                      <p:tavLst>
                                        <p:tav tm="0">
                                          <p:val>
                                            <p:strVal val="1+#ppt_w/2"/>
                                          </p:val>
                                        </p:tav>
                                        <p:tav tm="100000">
                                          <p:val>
                                            <p:strVal val="#ppt_x"/>
                                          </p:val>
                                        </p:tav>
                                      </p:tavLst>
                                    </p:anim>
                                    <p:anim calcmode="lin" valueType="num">
                                      <p:cBhvr additive="base">
                                        <p:cTn id="1266" dur="500" fill="hold"/>
                                        <p:tgtEl>
                                          <p:spTgt spid="292"/>
                                        </p:tgtEl>
                                        <p:attrNameLst>
                                          <p:attrName>ppt_y</p:attrName>
                                        </p:attrNameLst>
                                      </p:cBhvr>
                                      <p:tavLst>
                                        <p:tav tm="0">
                                          <p:val>
                                            <p:strVal val="1+#ppt_h/2"/>
                                          </p:val>
                                        </p:tav>
                                        <p:tav tm="100000">
                                          <p:val>
                                            <p:strVal val="#ppt_y"/>
                                          </p:val>
                                        </p:tav>
                                      </p:tavLst>
                                    </p:anim>
                                  </p:childTnLst>
                                </p:cTn>
                              </p:par>
                              <p:par>
                                <p:cTn id="1267" presetID="2" presetClass="entr" presetSubtype="6" decel="100000" fill="hold" grpId="0" nodeType="withEffect">
                                  <p:stCondLst>
                                    <p:cond delay="700"/>
                                  </p:stCondLst>
                                  <p:childTnLst>
                                    <p:set>
                                      <p:cBhvr>
                                        <p:cTn id="1268" dur="1" fill="hold">
                                          <p:stCondLst>
                                            <p:cond delay="0"/>
                                          </p:stCondLst>
                                        </p:cTn>
                                        <p:tgtEl>
                                          <p:spTgt spid="293"/>
                                        </p:tgtEl>
                                        <p:attrNameLst>
                                          <p:attrName>style.visibility</p:attrName>
                                        </p:attrNameLst>
                                      </p:cBhvr>
                                      <p:to>
                                        <p:strVal val="visible"/>
                                      </p:to>
                                    </p:set>
                                    <p:anim calcmode="lin" valueType="num">
                                      <p:cBhvr additive="base">
                                        <p:cTn id="1269" dur="500" fill="hold"/>
                                        <p:tgtEl>
                                          <p:spTgt spid="293"/>
                                        </p:tgtEl>
                                        <p:attrNameLst>
                                          <p:attrName>ppt_x</p:attrName>
                                        </p:attrNameLst>
                                      </p:cBhvr>
                                      <p:tavLst>
                                        <p:tav tm="0">
                                          <p:val>
                                            <p:strVal val="1+#ppt_w/2"/>
                                          </p:val>
                                        </p:tav>
                                        <p:tav tm="100000">
                                          <p:val>
                                            <p:strVal val="#ppt_x"/>
                                          </p:val>
                                        </p:tav>
                                      </p:tavLst>
                                    </p:anim>
                                    <p:anim calcmode="lin" valueType="num">
                                      <p:cBhvr additive="base">
                                        <p:cTn id="1270" dur="500" fill="hold"/>
                                        <p:tgtEl>
                                          <p:spTgt spid="293"/>
                                        </p:tgtEl>
                                        <p:attrNameLst>
                                          <p:attrName>ppt_y</p:attrName>
                                        </p:attrNameLst>
                                      </p:cBhvr>
                                      <p:tavLst>
                                        <p:tav tm="0">
                                          <p:val>
                                            <p:strVal val="1+#ppt_h/2"/>
                                          </p:val>
                                        </p:tav>
                                        <p:tav tm="100000">
                                          <p:val>
                                            <p:strVal val="#ppt_y"/>
                                          </p:val>
                                        </p:tav>
                                      </p:tavLst>
                                    </p:anim>
                                  </p:childTnLst>
                                </p:cTn>
                              </p:par>
                            </p:childTnLst>
                          </p:cTn>
                        </p:par>
                      </p:childTnLst>
                    </p:cTn>
                  </p:par>
                  <p:par>
                    <p:cTn id="1271" fill="hold">
                      <p:stCondLst>
                        <p:cond delay="indefinite"/>
                      </p:stCondLst>
                      <p:childTnLst>
                        <p:par>
                          <p:cTn id="1272" fill="hold">
                            <p:stCondLst>
                              <p:cond delay="0"/>
                            </p:stCondLst>
                            <p:childTnLst>
                              <p:par>
                                <p:cTn id="1273" presetID="35" presetClass="path" presetSubtype="0" decel="100000" fill="hold" grpId="2" nodeType="clickEffect">
                                  <p:stCondLst>
                                    <p:cond delay="0"/>
                                  </p:stCondLst>
                                  <p:childTnLst>
                                    <p:animMotion origin="layout" path="M -2.86272E-6 5E-6 L -0.11949 0.11575 " pathEditMode="relative" rAng="0" ptsTypes="AA">
                                      <p:cBhvr>
                                        <p:cTn id="1274" dur="750" fill="hold"/>
                                        <p:tgtEl>
                                          <p:spTgt spid="166"/>
                                        </p:tgtEl>
                                        <p:attrNameLst>
                                          <p:attrName>ppt_x</p:attrName>
                                          <p:attrName>ppt_y</p:attrName>
                                        </p:attrNameLst>
                                      </p:cBhvr>
                                      <p:rCtr x="-5978" y="5787"/>
                                    </p:animMotion>
                                  </p:childTnLst>
                                </p:cTn>
                              </p:par>
                              <p:par>
                                <p:cTn id="1275" presetID="35" presetClass="path" presetSubtype="0" decel="100000" fill="hold" grpId="2" nodeType="withEffect">
                                  <p:stCondLst>
                                    <p:cond delay="50"/>
                                  </p:stCondLst>
                                  <p:childTnLst>
                                    <p:animMotion origin="layout" path="M -3.14405E-6 5E-6 L -0.13577 0.11575 " pathEditMode="relative" rAng="0" ptsTypes="AA">
                                      <p:cBhvr>
                                        <p:cTn id="1276" dur="750" fill="hold"/>
                                        <p:tgtEl>
                                          <p:spTgt spid="167"/>
                                        </p:tgtEl>
                                        <p:attrNameLst>
                                          <p:attrName>ppt_x</p:attrName>
                                          <p:attrName>ppt_y</p:attrName>
                                        </p:attrNameLst>
                                      </p:cBhvr>
                                      <p:rCtr x="-6792" y="5787"/>
                                    </p:animMotion>
                                  </p:childTnLst>
                                </p:cTn>
                              </p:par>
                              <p:par>
                                <p:cTn id="1277" presetID="35" presetClass="path" presetSubtype="0" decel="100000" fill="hold" grpId="2" nodeType="withEffect">
                                  <p:stCondLst>
                                    <p:cond delay="100"/>
                                  </p:stCondLst>
                                  <p:childTnLst>
                                    <p:animMotion origin="layout" path="M -1.00951E-6 5E-6 L -0.15214 0.11575 " pathEditMode="relative" rAng="0" ptsTypes="AA">
                                      <p:cBhvr>
                                        <p:cTn id="1278" dur="750" fill="hold"/>
                                        <p:tgtEl>
                                          <p:spTgt spid="168"/>
                                        </p:tgtEl>
                                        <p:attrNameLst>
                                          <p:attrName>ppt_x</p:attrName>
                                          <p:attrName>ppt_y</p:attrName>
                                        </p:attrNameLst>
                                      </p:cBhvr>
                                      <p:rCtr x="-7607" y="5787"/>
                                    </p:animMotion>
                                  </p:childTnLst>
                                </p:cTn>
                              </p:par>
                              <p:par>
                                <p:cTn id="1279" presetID="35" presetClass="path" presetSubtype="0" decel="100000" fill="hold" grpId="2" nodeType="withEffect">
                                  <p:stCondLst>
                                    <p:cond delay="150"/>
                                  </p:stCondLst>
                                  <p:childTnLst>
                                    <p:animMotion origin="layout" path="M 1.17218E-6 5E-6 L -0.1684 0.11575 " pathEditMode="relative" rAng="0" ptsTypes="AA">
                                      <p:cBhvr>
                                        <p:cTn id="1280" dur="750" fill="hold"/>
                                        <p:tgtEl>
                                          <p:spTgt spid="169"/>
                                        </p:tgtEl>
                                        <p:attrNameLst>
                                          <p:attrName>ppt_x</p:attrName>
                                          <p:attrName>ppt_y</p:attrName>
                                        </p:attrNameLst>
                                      </p:cBhvr>
                                      <p:rCtr x="-8420" y="5787"/>
                                    </p:animMotion>
                                  </p:childTnLst>
                                </p:cTn>
                              </p:par>
                              <p:par>
                                <p:cTn id="1281" presetID="35" presetClass="path" presetSubtype="0" decel="100000" fill="hold" grpId="2" nodeType="withEffect">
                                  <p:stCondLst>
                                    <p:cond delay="200"/>
                                  </p:stCondLst>
                                  <p:childTnLst>
                                    <p:animMotion origin="layout" path="M -4.23027E-6 5E-6 L -0.18474 0.11575 " pathEditMode="relative" rAng="0" ptsTypes="AA">
                                      <p:cBhvr>
                                        <p:cTn id="1282" dur="750" fill="hold"/>
                                        <p:tgtEl>
                                          <p:spTgt spid="170"/>
                                        </p:tgtEl>
                                        <p:attrNameLst>
                                          <p:attrName>ppt_x</p:attrName>
                                          <p:attrName>ppt_y</p:attrName>
                                        </p:attrNameLst>
                                      </p:cBhvr>
                                      <p:rCtr x="-9241" y="5787"/>
                                    </p:animMotion>
                                  </p:childTnLst>
                                </p:cTn>
                              </p:par>
                              <p:par>
                                <p:cTn id="1283" presetID="35" presetClass="path" presetSubtype="0" decel="100000" fill="hold" grpId="2" nodeType="withEffect">
                                  <p:stCondLst>
                                    <p:cond delay="250"/>
                                  </p:stCondLst>
                                  <p:childTnLst>
                                    <p:animMotion origin="layout" path="M -4.51159E-6 5E-6 L -0.20102 0.11575 " pathEditMode="relative" rAng="0" ptsTypes="AA">
                                      <p:cBhvr>
                                        <p:cTn id="1284" dur="750" fill="hold"/>
                                        <p:tgtEl>
                                          <p:spTgt spid="171"/>
                                        </p:tgtEl>
                                        <p:attrNameLst>
                                          <p:attrName>ppt_x</p:attrName>
                                          <p:attrName>ppt_y</p:attrName>
                                        </p:attrNameLst>
                                      </p:cBhvr>
                                      <p:rCtr x="-10055" y="5787"/>
                                    </p:animMotion>
                                  </p:childTnLst>
                                </p:cTn>
                              </p:par>
                              <p:par>
                                <p:cTn id="1285" presetID="35" presetClass="path" presetSubtype="0" decel="100000" fill="hold" grpId="2" nodeType="withEffect">
                                  <p:stCondLst>
                                    <p:cond delay="300"/>
                                  </p:stCondLst>
                                  <p:childTnLst>
                                    <p:animMotion origin="layout" path="M -4.79291E-6 5E-6 L -0.2173 0.11575 " pathEditMode="relative" rAng="0" ptsTypes="AA">
                                      <p:cBhvr>
                                        <p:cTn id="1286" dur="750" fill="hold"/>
                                        <p:tgtEl>
                                          <p:spTgt spid="172"/>
                                        </p:tgtEl>
                                        <p:attrNameLst>
                                          <p:attrName>ppt_x</p:attrName>
                                          <p:attrName>ppt_y</p:attrName>
                                        </p:attrNameLst>
                                      </p:cBhvr>
                                      <p:rCtr x="-10869" y="5787"/>
                                    </p:animMotion>
                                  </p:childTnLst>
                                </p:cTn>
                              </p:par>
                              <p:par>
                                <p:cTn id="1287" presetID="35" presetClass="path" presetSubtype="0" decel="100000" fill="hold" grpId="2" nodeType="withEffect">
                                  <p:stCondLst>
                                    <p:cond delay="350"/>
                                  </p:stCondLst>
                                  <p:childTnLst>
                                    <p:animMotion origin="layout" path="M -1.95363E-7 5E-6 L -0.23365 0.11575 " pathEditMode="relative" rAng="0" ptsTypes="AA">
                                      <p:cBhvr>
                                        <p:cTn id="1288" dur="750" fill="hold"/>
                                        <p:tgtEl>
                                          <p:spTgt spid="173"/>
                                        </p:tgtEl>
                                        <p:attrNameLst>
                                          <p:attrName>ppt_x</p:attrName>
                                          <p:attrName>ppt_y</p:attrName>
                                        </p:attrNameLst>
                                      </p:cBhvr>
                                      <p:rCtr x="-11683" y="5787"/>
                                    </p:animMotion>
                                  </p:childTnLst>
                                </p:cTn>
                              </p:par>
                              <p:par>
                                <p:cTn id="1289" presetID="35" presetClass="path" presetSubtype="0" decel="100000" fill="hold" grpId="2" nodeType="withEffect">
                                  <p:stCondLst>
                                    <p:cond delay="400"/>
                                  </p:stCondLst>
                                  <p:childTnLst>
                                    <p:animMotion origin="layout" path="M -4.76687E-7 5E-6 L -0.24993 0.11575 " pathEditMode="relative" rAng="0" ptsTypes="AA">
                                      <p:cBhvr>
                                        <p:cTn id="1290" dur="750" fill="hold"/>
                                        <p:tgtEl>
                                          <p:spTgt spid="174"/>
                                        </p:tgtEl>
                                        <p:attrNameLst>
                                          <p:attrName>ppt_x</p:attrName>
                                          <p:attrName>ppt_y</p:attrName>
                                        </p:attrNameLst>
                                      </p:cBhvr>
                                      <p:rCtr x="-12497" y="5787"/>
                                    </p:animMotion>
                                  </p:childTnLst>
                                </p:cTn>
                              </p:par>
                              <p:par>
                                <p:cTn id="1291" presetID="35" presetClass="path" presetSubtype="0" decel="100000" fill="hold" grpId="2" nodeType="withEffect">
                                  <p:stCondLst>
                                    <p:cond delay="450"/>
                                  </p:stCondLst>
                                  <p:childTnLst>
                                    <p:animMotion origin="layout" path="M 4.12086E-6 5E-6 L -0.26628 0.11575 " pathEditMode="relative" rAng="0" ptsTypes="AA">
                                      <p:cBhvr>
                                        <p:cTn id="1292" dur="750" fill="hold"/>
                                        <p:tgtEl>
                                          <p:spTgt spid="175"/>
                                        </p:tgtEl>
                                        <p:attrNameLst>
                                          <p:attrName>ppt_x</p:attrName>
                                          <p:attrName>ppt_y</p:attrName>
                                        </p:attrNameLst>
                                      </p:cBhvr>
                                      <p:rCtr x="-13317" y="5787"/>
                                    </p:animMotion>
                                  </p:childTnLst>
                                </p:cTn>
                              </p:par>
                              <p:par>
                                <p:cTn id="1293" presetID="35" presetClass="path" presetSubtype="0" decel="100000" fill="hold" grpId="2" nodeType="withEffect">
                                  <p:stCondLst>
                                    <p:cond delay="500"/>
                                  </p:stCondLst>
                                  <p:childTnLst>
                                    <p:animMotion origin="layout" path="M 3.83954E-6 5E-6 L -0.28256 0.11575 " pathEditMode="relative" rAng="0" ptsTypes="AA">
                                      <p:cBhvr>
                                        <p:cTn id="1294" dur="750" fill="hold"/>
                                        <p:tgtEl>
                                          <p:spTgt spid="176"/>
                                        </p:tgtEl>
                                        <p:attrNameLst>
                                          <p:attrName>ppt_x</p:attrName>
                                          <p:attrName>ppt_y</p:attrName>
                                        </p:attrNameLst>
                                      </p:cBhvr>
                                      <p:rCtr x="-14131" y="5787"/>
                                    </p:animMotion>
                                  </p:childTnLst>
                                </p:cTn>
                              </p:par>
                              <p:par>
                                <p:cTn id="1295" presetID="35" presetClass="path" presetSubtype="0" decel="100000" fill="hold" grpId="2" nodeType="withEffect">
                                  <p:stCondLst>
                                    <p:cond delay="550"/>
                                  </p:stCondLst>
                                  <p:childTnLst>
                                    <p:animMotion origin="layout" path="M -1.56291E-6 5E-6 L -0.2989 0.11575 " pathEditMode="relative" rAng="0" ptsTypes="AA">
                                      <p:cBhvr>
                                        <p:cTn id="1296" dur="750" fill="hold"/>
                                        <p:tgtEl>
                                          <p:spTgt spid="177"/>
                                        </p:tgtEl>
                                        <p:attrNameLst>
                                          <p:attrName>ppt_x</p:attrName>
                                          <p:attrName>ppt_y</p:attrName>
                                        </p:attrNameLst>
                                      </p:cBhvr>
                                      <p:rCtr x="-14945" y="5787"/>
                                    </p:animMotion>
                                  </p:childTnLst>
                                </p:cTn>
                              </p:par>
                              <p:par>
                                <p:cTn id="1297" presetID="35" presetClass="path" presetSubtype="0" decel="100000" fill="hold" grpId="2" nodeType="withEffect">
                                  <p:stCondLst>
                                    <p:cond delay="600"/>
                                  </p:stCondLst>
                                  <p:childTnLst>
                                    <p:animMotion origin="layout" path="M -1.84423E-6 5E-6 L -0.31518 0.11575 " pathEditMode="relative" rAng="0" ptsTypes="AA">
                                      <p:cBhvr>
                                        <p:cTn id="1298" dur="750" fill="hold"/>
                                        <p:tgtEl>
                                          <p:spTgt spid="178"/>
                                        </p:tgtEl>
                                        <p:attrNameLst>
                                          <p:attrName>ppt_x</p:attrName>
                                          <p:attrName>ppt_y</p:attrName>
                                        </p:attrNameLst>
                                      </p:cBhvr>
                                      <p:rCtr x="-15759" y="5787"/>
                                    </p:animMotion>
                                  </p:childTnLst>
                                </p:cTn>
                              </p:par>
                              <p:par>
                                <p:cTn id="1299" presetID="35" presetClass="path" presetSubtype="0" decel="100000" fill="hold" grpId="2" nodeType="withEffect">
                                  <p:stCondLst>
                                    <p:cond delay="650"/>
                                  </p:stCondLst>
                                  <p:childTnLst>
                                    <p:animMotion origin="layout" path="M 2.75332E-6 5E-6 L -0.33153 0.11575 " pathEditMode="relative" rAng="0" ptsTypes="AA">
                                      <p:cBhvr>
                                        <p:cTn id="1300" dur="750" fill="hold"/>
                                        <p:tgtEl>
                                          <p:spTgt spid="179"/>
                                        </p:tgtEl>
                                        <p:attrNameLst>
                                          <p:attrName>ppt_x</p:attrName>
                                          <p:attrName>ppt_y</p:attrName>
                                        </p:attrNameLst>
                                      </p:cBhvr>
                                      <p:rCtr x="-16580" y="5787"/>
                                    </p:animMotion>
                                  </p:childTnLst>
                                </p:cTn>
                              </p:par>
                              <p:par>
                                <p:cTn id="1301" presetID="35" presetClass="path" presetSubtype="0" decel="100000" fill="hold" grpId="2" nodeType="withEffect">
                                  <p:stCondLst>
                                    <p:cond delay="700"/>
                                  </p:stCondLst>
                                  <p:childTnLst>
                                    <p:animMotion origin="layout" path="M 2.472E-6 5E-6 L -0.34781 0.11575 " pathEditMode="relative" rAng="0" ptsTypes="AA">
                                      <p:cBhvr>
                                        <p:cTn id="1302" dur="750" fill="hold"/>
                                        <p:tgtEl>
                                          <p:spTgt spid="180"/>
                                        </p:tgtEl>
                                        <p:attrNameLst>
                                          <p:attrName>ppt_x</p:attrName>
                                          <p:attrName>ppt_y</p:attrName>
                                        </p:attrNameLst>
                                      </p:cBhvr>
                                      <p:rCtr x="-17394" y="5787"/>
                                    </p:animMotion>
                                  </p:childTnLst>
                                </p:cTn>
                              </p:par>
                              <p:par>
                                <p:cTn id="1303" presetID="35" presetClass="path" presetSubtype="0" decel="100000" fill="hold" grpId="2" nodeType="withEffect">
                                  <p:stCondLst>
                                    <p:cond delay="750"/>
                                  </p:stCondLst>
                                  <p:childTnLst>
                                    <p:animMotion origin="layout" path="M 2.19067E-6 5E-6 L -0.36409 0.11575 " pathEditMode="relative" rAng="0" ptsTypes="AA">
                                      <p:cBhvr>
                                        <p:cTn id="1304" dur="750" fill="hold"/>
                                        <p:tgtEl>
                                          <p:spTgt spid="181"/>
                                        </p:tgtEl>
                                        <p:attrNameLst>
                                          <p:attrName>ppt_x</p:attrName>
                                          <p:attrName>ppt_y</p:attrName>
                                        </p:attrNameLst>
                                      </p:cBhvr>
                                      <p:rCtr x="-18208" y="5787"/>
                                    </p:animMotion>
                                  </p:childTnLst>
                                </p:cTn>
                              </p:par>
                              <p:par>
                                <p:cTn id="1305" presetID="35" presetClass="path" presetSubtype="0" decel="100000" fill="hold" grpId="2" nodeType="withEffect">
                                  <p:stCondLst>
                                    <p:cond delay="0"/>
                                  </p:stCondLst>
                                  <p:childTnLst>
                                    <p:animMotion origin="layout" path="M -4.48092E-7 4.07407E-6 L -0.11951 0.08669 " pathEditMode="relative" rAng="0" ptsTypes="AA">
                                      <p:cBhvr>
                                        <p:cTn id="1306" dur="750" fill="hold"/>
                                        <p:tgtEl>
                                          <p:spTgt spid="182"/>
                                        </p:tgtEl>
                                        <p:attrNameLst>
                                          <p:attrName>ppt_x</p:attrName>
                                          <p:attrName>ppt_y</p:attrName>
                                        </p:attrNameLst>
                                      </p:cBhvr>
                                      <p:rCtr x="-5979" y="4329"/>
                                    </p:animMotion>
                                  </p:childTnLst>
                                </p:cTn>
                              </p:par>
                              <p:par>
                                <p:cTn id="1307" presetID="35" presetClass="path" presetSubtype="0" decel="100000" fill="hold" grpId="2" nodeType="withEffect">
                                  <p:stCondLst>
                                    <p:cond delay="50"/>
                                  </p:stCondLst>
                                  <p:childTnLst>
                                    <p:animMotion origin="layout" path="M -3.14405E-6 4.07407E-6 L -0.13577 0.08669 " pathEditMode="relative" rAng="0" ptsTypes="AA">
                                      <p:cBhvr>
                                        <p:cTn id="1308" dur="750" fill="hold"/>
                                        <p:tgtEl>
                                          <p:spTgt spid="183"/>
                                        </p:tgtEl>
                                        <p:attrNameLst>
                                          <p:attrName>ppt_x</p:attrName>
                                          <p:attrName>ppt_y</p:attrName>
                                        </p:attrNameLst>
                                      </p:cBhvr>
                                      <p:rCtr x="-6792" y="4329"/>
                                    </p:animMotion>
                                  </p:childTnLst>
                                </p:cTn>
                              </p:par>
                              <p:par>
                                <p:cTn id="1309" presetID="35" presetClass="path" presetSubtype="0" decel="100000" fill="hold" grpId="2" nodeType="withEffect">
                                  <p:stCondLst>
                                    <p:cond delay="100"/>
                                  </p:stCondLst>
                                  <p:childTnLst>
                                    <p:animMotion origin="layout" path="M -1.00951E-6 4.07407E-6 L -0.15214 0.08669 " pathEditMode="relative" rAng="0" ptsTypes="AA">
                                      <p:cBhvr>
                                        <p:cTn id="1310" dur="750" fill="hold"/>
                                        <p:tgtEl>
                                          <p:spTgt spid="184"/>
                                        </p:tgtEl>
                                        <p:attrNameLst>
                                          <p:attrName>ppt_x</p:attrName>
                                          <p:attrName>ppt_y</p:attrName>
                                        </p:attrNameLst>
                                      </p:cBhvr>
                                      <p:rCtr x="-7607" y="4329"/>
                                    </p:animMotion>
                                  </p:childTnLst>
                                </p:cTn>
                              </p:par>
                              <p:par>
                                <p:cTn id="1311" presetID="35" presetClass="path" presetSubtype="0" decel="100000" fill="hold" grpId="2" nodeType="withEffect">
                                  <p:stCondLst>
                                    <p:cond delay="150"/>
                                  </p:stCondLst>
                                  <p:childTnLst>
                                    <p:animMotion origin="layout" path="M 1.17218E-6 4.07407E-6 L -0.1684 0.08669 " pathEditMode="relative" rAng="0" ptsTypes="AA">
                                      <p:cBhvr>
                                        <p:cTn id="1312" dur="750" fill="hold"/>
                                        <p:tgtEl>
                                          <p:spTgt spid="185"/>
                                        </p:tgtEl>
                                        <p:attrNameLst>
                                          <p:attrName>ppt_x</p:attrName>
                                          <p:attrName>ppt_y</p:attrName>
                                        </p:attrNameLst>
                                      </p:cBhvr>
                                      <p:rCtr x="-8420" y="4329"/>
                                    </p:animMotion>
                                  </p:childTnLst>
                                </p:cTn>
                              </p:par>
                              <p:par>
                                <p:cTn id="1313" presetID="35" presetClass="path" presetSubtype="0" decel="100000" fill="hold" grpId="2" nodeType="withEffect">
                                  <p:stCondLst>
                                    <p:cond delay="200"/>
                                  </p:stCondLst>
                                  <p:childTnLst>
                                    <p:animMotion origin="layout" path="M 3.92732E-6 4.07407E-6 L -0.18484 0.08669 " pathEditMode="relative" rAng="0" ptsTypes="AA">
                                      <p:cBhvr>
                                        <p:cTn id="1314" dur="750" fill="hold"/>
                                        <p:tgtEl>
                                          <p:spTgt spid="186"/>
                                        </p:tgtEl>
                                        <p:attrNameLst>
                                          <p:attrName>ppt_x</p:attrName>
                                          <p:attrName>ppt_y</p:attrName>
                                        </p:attrNameLst>
                                      </p:cBhvr>
                                      <p:rCtr x="-9242" y="4329"/>
                                    </p:animMotion>
                                  </p:childTnLst>
                                </p:cTn>
                              </p:par>
                              <p:par>
                                <p:cTn id="1315" presetID="35" presetClass="path" presetSubtype="0" decel="100000" fill="hold" grpId="2" nodeType="withEffect">
                                  <p:stCondLst>
                                    <p:cond delay="250"/>
                                  </p:stCondLst>
                                  <p:childTnLst>
                                    <p:animMotion origin="layout" path="M 1.52534E-6 4.07407E-6 L -0.20112 0.08669 " pathEditMode="relative" rAng="0" ptsTypes="AA">
                                      <p:cBhvr>
                                        <p:cTn id="1316" dur="750" fill="hold"/>
                                        <p:tgtEl>
                                          <p:spTgt spid="187"/>
                                        </p:tgtEl>
                                        <p:attrNameLst>
                                          <p:attrName>ppt_x</p:attrName>
                                          <p:attrName>ppt_y</p:attrName>
                                        </p:attrNameLst>
                                      </p:cBhvr>
                                      <p:rCtr x="-10056" y="4329"/>
                                    </p:animMotion>
                                  </p:childTnLst>
                                </p:cTn>
                              </p:par>
                              <p:par>
                                <p:cTn id="1317" presetID="35" presetClass="path" presetSubtype="0" decel="100000" fill="hold" grpId="2" nodeType="withEffect">
                                  <p:stCondLst>
                                    <p:cond delay="300"/>
                                  </p:stCondLst>
                                  <p:childTnLst>
                                    <p:animMotion origin="layout" path="M -8.76645E-7 4.07407E-6 L -0.2174 0.08669 " pathEditMode="relative" rAng="0" ptsTypes="AA">
                                      <p:cBhvr>
                                        <p:cTn id="1318" dur="750" fill="hold"/>
                                        <p:tgtEl>
                                          <p:spTgt spid="188"/>
                                        </p:tgtEl>
                                        <p:attrNameLst>
                                          <p:attrName>ppt_x</p:attrName>
                                          <p:attrName>ppt_y</p:attrName>
                                        </p:attrNameLst>
                                      </p:cBhvr>
                                      <p:rCtr x="-10870" y="4329"/>
                                    </p:animMotion>
                                  </p:childTnLst>
                                </p:cTn>
                              </p:par>
                              <p:par>
                                <p:cTn id="1319" presetID="35" presetClass="path" presetSubtype="0" decel="100000" fill="hold" grpId="2" nodeType="withEffect">
                                  <p:stCondLst>
                                    <p:cond delay="350"/>
                                  </p:stCondLst>
                                  <p:childTnLst>
                                    <p:animMotion origin="layout" path="M 1.59177E-6 4.07407E-6 L -0.23375 0.08669 " pathEditMode="relative" rAng="0" ptsTypes="AA">
                                      <p:cBhvr>
                                        <p:cTn id="1320" dur="750" fill="hold"/>
                                        <p:tgtEl>
                                          <p:spTgt spid="189"/>
                                        </p:tgtEl>
                                        <p:attrNameLst>
                                          <p:attrName>ppt_x</p:attrName>
                                          <p:attrName>ppt_y</p:attrName>
                                        </p:attrNameLst>
                                      </p:cBhvr>
                                      <p:rCtr x="-11691" y="4329"/>
                                    </p:animMotion>
                                  </p:childTnLst>
                                </p:cTn>
                              </p:par>
                              <p:par>
                                <p:cTn id="1321" presetID="35" presetClass="path" presetSubtype="0" decel="100000" fill="hold" grpId="2" nodeType="withEffect">
                                  <p:stCondLst>
                                    <p:cond delay="400"/>
                                  </p:stCondLst>
                                  <p:childTnLst>
                                    <p:animMotion origin="layout" path="M -8.10212E-7 4.07407E-6 L -0.25003 0.08669 " pathEditMode="relative" rAng="0" ptsTypes="AA">
                                      <p:cBhvr>
                                        <p:cTn id="1322" dur="750" fill="hold"/>
                                        <p:tgtEl>
                                          <p:spTgt spid="190"/>
                                        </p:tgtEl>
                                        <p:attrNameLst>
                                          <p:attrName>ppt_x</p:attrName>
                                          <p:attrName>ppt_y</p:attrName>
                                        </p:attrNameLst>
                                      </p:cBhvr>
                                      <p:rCtr x="-12505" y="4329"/>
                                    </p:animMotion>
                                  </p:childTnLst>
                                </p:cTn>
                              </p:par>
                              <p:par>
                                <p:cTn id="1323" presetID="35" presetClass="path" presetSubtype="0" decel="100000" fill="hold" grpId="2" nodeType="withEffect">
                                  <p:stCondLst>
                                    <p:cond delay="450"/>
                                  </p:stCondLst>
                                  <p:childTnLst>
                                    <p:animMotion origin="layout" path="M 1.6582E-6 4.07407E-6 L -0.26638 0.08669 " pathEditMode="relative" rAng="0" ptsTypes="AA">
                                      <p:cBhvr>
                                        <p:cTn id="1324" dur="750" fill="hold"/>
                                        <p:tgtEl>
                                          <p:spTgt spid="191"/>
                                        </p:tgtEl>
                                        <p:attrNameLst>
                                          <p:attrName>ppt_x</p:attrName>
                                          <p:attrName>ppt_y</p:attrName>
                                        </p:attrNameLst>
                                      </p:cBhvr>
                                      <p:rCtr x="-13319" y="4329"/>
                                    </p:animMotion>
                                  </p:childTnLst>
                                </p:cTn>
                              </p:par>
                              <p:par>
                                <p:cTn id="1325" presetID="35" presetClass="path" presetSubtype="0" decel="100000" fill="hold" grpId="2" nodeType="withEffect">
                                  <p:stCondLst>
                                    <p:cond delay="500"/>
                                  </p:stCondLst>
                                  <p:childTnLst>
                                    <p:animMotion origin="layout" path="M -7.4378E-7 4.07407E-6 L -0.28266 0.08669 " pathEditMode="relative" rAng="0" ptsTypes="AA">
                                      <p:cBhvr>
                                        <p:cTn id="1326" dur="750" fill="hold"/>
                                        <p:tgtEl>
                                          <p:spTgt spid="192"/>
                                        </p:tgtEl>
                                        <p:attrNameLst>
                                          <p:attrName>ppt_x</p:attrName>
                                          <p:attrName>ppt_y</p:attrName>
                                        </p:attrNameLst>
                                      </p:cBhvr>
                                      <p:rCtr x="-14133" y="4329"/>
                                    </p:animMotion>
                                  </p:childTnLst>
                                </p:cTn>
                              </p:par>
                              <p:par>
                                <p:cTn id="1327" presetID="35" presetClass="path" presetSubtype="0" decel="100000" fill="hold" grpId="2" nodeType="withEffect">
                                  <p:stCondLst>
                                    <p:cond delay="550"/>
                                  </p:stCondLst>
                                  <p:childTnLst>
                                    <p:animMotion origin="layout" path="M -1.56291E-6 4.07407E-6 L -0.2989 0.08669 " pathEditMode="relative" rAng="0" ptsTypes="AA">
                                      <p:cBhvr>
                                        <p:cTn id="1328" dur="750" fill="hold"/>
                                        <p:tgtEl>
                                          <p:spTgt spid="193"/>
                                        </p:tgtEl>
                                        <p:attrNameLst>
                                          <p:attrName>ppt_x</p:attrName>
                                          <p:attrName>ppt_y</p:attrName>
                                        </p:attrNameLst>
                                      </p:cBhvr>
                                      <p:rCtr x="-14945" y="4329"/>
                                    </p:animMotion>
                                  </p:childTnLst>
                                </p:cTn>
                              </p:par>
                              <p:par>
                                <p:cTn id="1329" presetID="35" presetClass="path" presetSubtype="0" decel="100000" fill="hold" grpId="2" nodeType="withEffect">
                                  <p:stCondLst>
                                    <p:cond delay="600"/>
                                  </p:stCondLst>
                                  <p:childTnLst>
                                    <p:animMotion origin="layout" path="M -1.84423E-6 4.07407E-6 L -0.31518 0.08669 " pathEditMode="relative" rAng="0" ptsTypes="AA">
                                      <p:cBhvr>
                                        <p:cTn id="1330" dur="750" fill="hold"/>
                                        <p:tgtEl>
                                          <p:spTgt spid="194"/>
                                        </p:tgtEl>
                                        <p:attrNameLst>
                                          <p:attrName>ppt_x</p:attrName>
                                          <p:attrName>ppt_y</p:attrName>
                                        </p:attrNameLst>
                                      </p:cBhvr>
                                      <p:rCtr x="-15759" y="4329"/>
                                    </p:animMotion>
                                  </p:childTnLst>
                                </p:cTn>
                              </p:par>
                              <p:par>
                                <p:cTn id="1331" presetID="35" presetClass="path" presetSubtype="0" decel="100000" fill="hold" grpId="2" nodeType="withEffect">
                                  <p:stCondLst>
                                    <p:cond delay="650"/>
                                  </p:stCondLst>
                                  <p:childTnLst>
                                    <p:animMotion origin="layout" path="M 1.79106E-6 4.07407E-6 L -0.33164 0.08669 " pathEditMode="relative" rAng="0" ptsTypes="AA">
                                      <p:cBhvr>
                                        <p:cTn id="1332" dur="750" fill="hold"/>
                                        <p:tgtEl>
                                          <p:spTgt spid="195"/>
                                        </p:tgtEl>
                                        <p:attrNameLst>
                                          <p:attrName>ppt_x</p:attrName>
                                          <p:attrName>ppt_y</p:attrName>
                                        </p:attrNameLst>
                                      </p:cBhvr>
                                      <p:rCtr x="-16582" y="4329"/>
                                    </p:animMotion>
                                  </p:childTnLst>
                                </p:cTn>
                              </p:par>
                              <p:par>
                                <p:cTn id="1333" presetID="35" presetClass="path" presetSubtype="0" decel="100000" fill="hold" grpId="2" nodeType="withEffect">
                                  <p:stCondLst>
                                    <p:cond delay="700"/>
                                  </p:stCondLst>
                                  <p:childTnLst>
                                    <p:animMotion origin="layout" path="M 4.00143E-6 4.07407E-6 L -0.34779 0.08669 " pathEditMode="relative" rAng="0" ptsTypes="AA">
                                      <p:cBhvr>
                                        <p:cTn id="1334" dur="750" fill="hold"/>
                                        <p:tgtEl>
                                          <p:spTgt spid="196"/>
                                        </p:tgtEl>
                                        <p:attrNameLst>
                                          <p:attrName>ppt_x</p:attrName>
                                          <p:attrName>ppt_y</p:attrName>
                                        </p:attrNameLst>
                                      </p:cBhvr>
                                      <p:rCtr x="-17393" y="4329"/>
                                    </p:animMotion>
                                  </p:childTnLst>
                                </p:cTn>
                              </p:par>
                              <p:par>
                                <p:cTn id="1335" presetID="35" presetClass="path" presetSubtype="0" decel="100000" fill="hold" grpId="2" nodeType="withEffect">
                                  <p:stCondLst>
                                    <p:cond delay="750"/>
                                  </p:stCondLst>
                                  <p:childTnLst>
                                    <p:animMotion origin="layout" path="M 4.78023E-6 4.07407E-6 L -0.36407 0.08669 " pathEditMode="relative" rAng="0" ptsTypes="AA">
                                      <p:cBhvr>
                                        <p:cTn id="1336" dur="750" fill="hold"/>
                                        <p:tgtEl>
                                          <p:spTgt spid="197"/>
                                        </p:tgtEl>
                                        <p:attrNameLst>
                                          <p:attrName>ppt_x</p:attrName>
                                          <p:attrName>ppt_y</p:attrName>
                                        </p:attrNameLst>
                                      </p:cBhvr>
                                      <p:rCtr x="-18207" y="4329"/>
                                    </p:animMotion>
                                  </p:childTnLst>
                                </p:cTn>
                              </p:par>
                              <p:par>
                                <p:cTn id="1337" presetID="35" presetClass="path" presetSubtype="0" decel="100000" fill="hold" grpId="2" nodeType="withEffect">
                                  <p:stCondLst>
                                    <p:cond delay="0"/>
                                  </p:stCondLst>
                                  <p:childTnLst>
                                    <p:animMotion origin="layout" path="M -2.86272E-6 3.7037E-7 L -0.11956 0.05799 " pathEditMode="relative" rAng="0" ptsTypes="AA">
                                      <p:cBhvr>
                                        <p:cTn id="1338" dur="750" fill="hold"/>
                                        <p:tgtEl>
                                          <p:spTgt spid="198"/>
                                        </p:tgtEl>
                                        <p:attrNameLst>
                                          <p:attrName>ppt_x</p:attrName>
                                          <p:attrName>ppt_y</p:attrName>
                                        </p:attrNameLst>
                                      </p:cBhvr>
                                      <p:rCtr x="-5978" y="2894"/>
                                    </p:animMotion>
                                  </p:childTnLst>
                                </p:cTn>
                              </p:par>
                              <p:par>
                                <p:cTn id="1339" presetID="35" presetClass="path" presetSubtype="0" decel="100000" fill="hold" grpId="2" nodeType="withEffect">
                                  <p:stCondLst>
                                    <p:cond delay="50"/>
                                  </p:stCondLst>
                                  <p:childTnLst>
                                    <p:animMotion origin="layout" path="M 4.57837E-6 3.7037E-7 L -0.13577 0.05799 " pathEditMode="relative" rAng="0" ptsTypes="AA">
                                      <p:cBhvr>
                                        <p:cTn id="1340" dur="750" fill="hold"/>
                                        <p:tgtEl>
                                          <p:spTgt spid="199"/>
                                        </p:tgtEl>
                                        <p:attrNameLst>
                                          <p:attrName>ppt_x</p:attrName>
                                          <p:attrName>ppt_y</p:attrName>
                                        </p:attrNameLst>
                                      </p:cBhvr>
                                      <p:rCtr x="-6792" y="2894"/>
                                    </p:animMotion>
                                  </p:childTnLst>
                                </p:cTn>
                              </p:par>
                              <p:par>
                                <p:cTn id="1341" presetID="35" presetClass="path" presetSubtype="0" decel="100000" fill="hold" grpId="2" nodeType="withEffect">
                                  <p:stCondLst>
                                    <p:cond delay="100"/>
                                  </p:stCondLst>
                                  <p:childTnLst>
                                    <p:animMotion origin="layout" path="M -4.64283E-6 3.7037E-7 L -0.15204 0.05799 " pathEditMode="relative" rAng="0" ptsTypes="AA">
                                      <p:cBhvr>
                                        <p:cTn id="1342" dur="750" fill="hold"/>
                                        <p:tgtEl>
                                          <p:spTgt spid="200"/>
                                        </p:tgtEl>
                                        <p:attrNameLst>
                                          <p:attrName>ppt_x</p:attrName>
                                          <p:attrName>ppt_y</p:attrName>
                                        </p:attrNameLst>
                                      </p:cBhvr>
                                      <p:rCtr x="-7606" y="2894"/>
                                    </p:animMotion>
                                  </p:childTnLst>
                                </p:cTn>
                              </p:par>
                              <p:par>
                                <p:cTn id="1343" presetID="35" presetClass="path" presetSubtype="0" decel="100000" fill="hold" grpId="2" nodeType="withEffect">
                                  <p:stCondLst>
                                    <p:cond delay="150"/>
                                  </p:stCondLst>
                                  <p:childTnLst>
                                    <p:animMotion origin="layout" path="M 1.01908E-6 3.7037E-7 L -0.16839 0.05799 " pathEditMode="relative" rAng="0" ptsTypes="AA">
                                      <p:cBhvr>
                                        <p:cTn id="1344" dur="750" fill="hold"/>
                                        <p:tgtEl>
                                          <p:spTgt spid="201"/>
                                        </p:tgtEl>
                                        <p:attrNameLst>
                                          <p:attrName>ppt_x</p:attrName>
                                          <p:attrName>ppt_y</p:attrName>
                                        </p:attrNameLst>
                                      </p:cBhvr>
                                      <p:rCtr x="-8420" y="2894"/>
                                    </p:animMotion>
                                  </p:childTnLst>
                                </p:cTn>
                              </p:par>
                              <p:par>
                                <p:cTn id="1345" presetID="35" presetClass="path" presetSubtype="0" decel="100000" fill="hold" grpId="2" nodeType="withEffect">
                                  <p:stCondLst>
                                    <p:cond delay="200"/>
                                  </p:stCondLst>
                                  <p:childTnLst>
                                    <p:animMotion origin="layout" path="M -3.31901E-6 3.7037E-7 L -0.18473 0.05799 " pathEditMode="relative" rAng="0" ptsTypes="AA">
                                      <p:cBhvr>
                                        <p:cTn id="1346" dur="750" fill="hold"/>
                                        <p:tgtEl>
                                          <p:spTgt spid="202"/>
                                        </p:tgtEl>
                                        <p:attrNameLst>
                                          <p:attrName>ppt_x</p:attrName>
                                          <p:attrName>ppt_y</p:attrName>
                                        </p:attrNameLst>
                                      </p:cBhvr>
                                      <p:rCtr x="-9240" y="2894"/>
                                    </p:animMotion>
                                  </p:childTnLst>
                                </p:cTn>
                              </p:par>
                              <p:par>
                                <p:cTn id="1347" presetID="35" presetClass="path" presetSubtype="0" decel="100000" fill="hold" grpId="2" nodeType="withEffect">
                                  <p:stCondLst>
                                    <p:cond delay="250"/>
                                  </p:stCondLst>
                                  <p:childTnLst>
                                    <p:animMotion origin="layout" path="M -2.54021E-6 3.7037E-7 L -0.20101 0.05799 " pathEditMode="relative" rAng="0" ptsTypes="AA">
                                      <p:cBhvr>
                                        <p:cTn id="1348" dur="750" fill="hold"/>
                                        <p:tgtEl>
                                          <p:spTgt spid="203"/>
                                        </p:tgtEl>
                                        <p:attrNameLst>
                                          <p:attrName>ppt_x</p:attrName>
                                          <p:attrName>ppt_y</p:attrName>
                                        </p:attrNameLst>
                                      </p:cBhvr>
                                      <p:rCtr x="-10054" y="2894"/>
                                    </p:animMotion>
                                  </p:childTnLst>
                                </p:cTn>
                              </p:par>
                              <p:par>
                                <p:cTn id="1349" presetID="35" presetClass="path" presetSubtype="0" decel="100000" fill="hold" grpId="2" nodeType="withEffect">
                                  <p:stCondLst>
                                    <p:cond delay="300"/>
                                  </p:stCondLst>
                                  <p:childTnLst>
                                    <p:animMotion origin="layout" path="M -1.76141E-6 3.7037E-7 L -0.21729 0.05799 " pathEditMode="relative" rAng="0" ptsTypes="AA">
                                      <p:cBhvr>
                                        <p:cTn id="1350" dur="750" fill="hold"/>
                                        <p:tgtEl>
                                          <p:spTgt spid="204"/>
                                        </p:tgtEl>
                                        <p:attrNameLst>
                                          <p:attrName>ppt_x</p:attrName>
                                          <p:attrName>ppt_y</p:attrName>
                                        </p:attrNameLst>
                                      </p:cBhvr>
                                      <p:rCtr x="-10868" y="2894"/>
                                    </p:animMotion>
                                  </p:childTnLst>
                                </p:cTn>
                              </p:par>
                              <p:par>
                                <p:cTn id="1351" presetID="35" presetClass="path" presetSubtype="0" decel="100000" fill="hold" grpId="2" nodeType="withEffect">
                                  <p:stCondLst>
                                    <p:cond delay="350"/>
                                  </p:stCondLst>
                                  <p:childTnLst>
                                    <p:animMotion origin="layout" path="M 3.9005E-6 3.7037E-7 L -0.23364 0.05799 " pathEditMode="relative" rAng="0" ptsTypes="AA">
                                      <p:cBhvr>
                                        <p:cTn id="1352" dur="750" fill="hold"/>
                                        <p:tgtEl>
                                          <p:spTgt spid="205"/>
                                        </p:tgtEl>
                                        <p:attrNameLst>
                                          <p:attrName>ppt_x</p:attrName>
                                          <p:attrName>ppt_y</p:attrName>
                                        </p:attrNameLst>
                                      </p:cBhvr>
                                      <p:rCtr x="-11682" y="2894"/>
                                    </p:animMotion>
                                  </p:childTnLst>
                                </p:cTn>
                              </p:par>
                              <p:par>
                                <p:cTn id="1353" presetID="35" presetClass="path" presetSubtype="0" decel="100000" fill="hold" grpId="2" nodeType="withEffect">
                                  <p:stCondLst>
                                    <p:cond delay="400"/>
                                  </p:stCondLst>
                                  <p:childTnLst>
                                    <p:animMotion origin="layout" path="M 4.6793E-6 3.7037E-7 L -0.24992 0.05799 " pathEditMode="relative" rAng="0" ptsTypes="AA">
                                      <p:cBhvr>
                                        <p:cTn id="1354" dur="750" fill="hold"/>
                                        <p:tgtEl>
                                          <p:spTgt spid="206"/>
                                        </p:tgtEl>
                                        <p:attrNameLst>
                                          <p:attrName>ppt_x</p:attrName>
                                          <p:attrName>ppt_y</p:attrName>
                                        </p:attrNameLst>
                                      </p:cBhvr>
                                      <p:rCtr x="-12496" y="2894"/>
                                    </p:animMotion>
                                  </p:childTnLst>
                                </p:cTn>
                              </p:par>
                              <p:par>
                                <p:cTn id="1355" presetID="35" presetClass="path" presetSubtype="0" decel="100000" fill="hold" grpId="2" nodeType="withEffect">
                                  <p:stCondLst>
                                    <p:cond delay="450"/>
                                  </p:stCondLst>
                                  <p:childTnLst>
                                    <p:animMotion origin="layout" path="M 3.41212E-7 3.7037E-7 L -0.26626 0.05799 " pathEditMode="relative" rAng="0" ptsTypes="AA">
                                      <p:cBhvr>
                                        <p:cTn id="1356" dur="750" fill="hold"/>
                                        <p:tgtEl>
                                          <p:spTgt spid="207"/>
                                        </p:tgtEl>
                                        <p:attrNameLst>
                                          <p:attrName>ppt_x</p:attrName>
                                          <p:attrName>ppt_y</p:attrName>
                                        </p:attrNameLst>
                                      </p:cBhvr>
                                      <p:rCtr x="-13316" y="2894"/>
                                    </p:animMotion>
                                  </p:childTnLst>
                                </p:cTn>
                              </p:par>
                              <p:par>
                                <p:cTn id="1357" presetID="35" presetClass="path" presetSubtype="0" decel="100000" fill="hold" grpId="2" nodeType="withEffect">
                                  <p:stCondLst>
                                    <p:cond delay="500"/>
                                  </p:stCondLst>
                                  <p:childTnLst>
                                    <p:animMotion origin="layout" path="M 1.12001E-6 3.7037E-7 L -0.28254 0.05799 " pathEditMode="relative" rAng="0" ptsTypes="AA">
                                      <p:cBhvr>
                                        <p:cTn id="1358" dur="750" fill="hold"/>
                                        <p:tgtEl>
                                          <p:spTgt spid="208"/>
                                        </p:tgtEl>
                                        <p:attrNameLst>
                                          <p:attrName>ppt_x</p:attrName>
                                          <p:attrName>ppt_y</p:attrName>
                                        </p:attrNameLst>
                                      </p:cBhvr>
                                      <p:rCtr x="-14130" y="2894"/>
                                    </p:animMotion>
                                  </p:childTnLst>
                                </p:cTn>
                              </p:par>
                              <p:par>
                                <p:cTn id="1359" presetID="35" presetClass="path" presetSubtype="0" decel="100000" fill="hold" grpId="2" nodeType="withEffect">
                                  <p:stCondLst>
                                    <p:cond delay="550"/>
                                  </p:stCondLst>
                                  <p:childTnLst>
                                    <p:animMotion origin="layout" path="M -3.21808E-6 3.7037E-7 L -0.29888 0.05799 " pathEditMode="relative" rAng="0" ptsTypes="AA">
                                      <p:cBhvr>
                                        <p:cTn id="1360" dur="750" fill="hold"/>
                                        <p:tgtEl>
                                          <p:spTgt spid="209"/>
                                        </p:tgtEl>
                                        <p:attrNameLst>
                                          <p:attrName>ppt_x</p:attrName>
                                          <p:attrName>ppt_y</p:attrName>
                                        </p:attrNameLst>
                                      </p:cBhvr>
                                      <p:rCtr x="-14944" y="2894"/>
                                    </p:animMotion>
                                  </p:childTnLst>
                                </p:cTn>
                              </p:par>
                              <p:par>
                                <p:cTn id="1361" presetID="35" presetClass="path" presetSubtype="0" decel="100000" fill="hold" grpId="2" nodeType="withEffect">
                                  <p:stCondLst>
                                    <p:cond delay="600"/>
                                  </p:stCondLst>
                                  <p:childTnLst>
                                    <p:animMotion origin="layout" path="M -2.43928E-6 3.7037E-7 L -0.31516 0.05799 " pathEditMode="relative" rAng="0" ptsTypes="AA">
                                      <p:cBhvr>
                                        <p:cTn id="1362" dur="750" fill="hold"/>
                                        <p:tgtEl>
                                          <p:spTgt spid="210"/>
                                        </p:tgtEl>
                                        <p:attrNameLst>
                                          <p:attrName>ppt_x</p:attrName>
                                          <p:attrName>ppt_y</p:attrName>
                                        </p:attrNameLst>
                                      </p:cBhvr>
                                      <p:rCtr x="-15758" y="2894"/>
                                    </p:animMotion>
                                  </p:childTnLst>
                                </p:cTn>
                              </p:par>
                              <p:par>
                                <p:cTn id="1363" presetID="35" presetClass="path" presetSubtype="0" decel="100000" fill="hold" grpId="2" nodeType="withEffect">
                                  <p:stCondLst>
                                    <p:cond delay="650"/>
                                  </p:stCondLst>
                                  <p:childTnLst>
                                    <p:animMotion origin="layout" path="M 3.22263E-6 3.7037E-7 L -0.33151 0.05799 " pathEditMode="relative" rAng="0" ptsTypes="AA">
                                      <p:cBhvr>
                                        <p:cTn id="1364" dur="750" fill="hold"/>
                                        <p:tgtEl>
                                          <p:spTgt spid="211"/>
                                        </p:tgtEl>
                                        <p:attrNameLst>
                                          <p:attrName>ppt_x</p:attrName>
                                          <p:attrName>ppt_y</p:attrName>
                                        </p:attrNameLst>
                                      </p:cBhvr>
                                      <p:rCtr x="-16579" y="2894"/>
                                    </p:animMotion>
                                  </p:childTnLst>
                                </p:cTn>
                              </p:par>
                              <p:par>
                                <p:cTn id="1365" presetID="35" presetClass="path" presetSubtype="0" decel="100000" fill="hold" grpId="2" nodeType="withEffect">
                                  <p:stCondLst>
                                    <p:cond delay="700"/>
                                  </p:stCondLst>
                                  <p:childTnLst>
                                    <p:animMotion origin="layout" path="M 2.472E-6 3.7037E-7 L -0.34781 0.05799 " pathEditMode="relative" rAng="0" ptsTypes="AA">
                                      <p:cBhvr>
                                        <p:cTn id="1366" dur="750" fill="hold"/>
                                        <p:tgtEl>
                                          <p:spTgt spid="212"/>
                                        </p:tgtEl>
                                        <p:attrNameLst>
                                          <p:attrName>ppt_x</p:attrName>
                                          <p:attrName>ppt_y</p:attrName>
                                        </p:attrNameLst>
                                      </p:cBhvr>
                                      <p:rCtr x="-17394" y="2894"/>
                                    </p:animMotion>
                                  </p:childTnLst>
                                </p:cTn>
                              </p:par>
                              <p:par>
                                <p:cTn id="1367" presetID="35" presetClass="path" presetSubtype="0" decel="100000" fill="hold" grpId="2" nodeType="withEffect">
                                  <p:stCondLst>
                                    <p:cond delay="750"/>
                                  </p:stCondLst>
                                  <p:childTnLst>
                                    <p:animMotion origin="layout" path="M 2.19067E-6 3.7037E-7 L -0.36409 0.05799 " pathEditMode="relative" rAng="0" ptsTypes="AA">
                                      <p:cBhvr>
                                        <p:cTn id="1368" dur="750" fill="hold"/>
                                        <p:tgtEl>
                                          <p:spTgt spid="213"/>
                                        </p:tgtEl>
                                        <p:attrNameLst>
                                          <p:attrName>ppt_x</p:attrName>
                                          <p:attrName>ppt_y</p:attrName>
                                        </p:attrNameLst>
                                      </p:cBhvr>
                                      <p:rCtr x="-18208" y="2894"/>
                                    </p:animMotion>
                                  </p:childTnLst>
                                </p:cTn>
                              </p:par>
                              <p:par>
                                <p:cTn id="1369" presetID="35" presetClass="path" presetSubtype="0" decel="100000" fill="hold" grpId="2" nodeType="withEffect">
                                  <p:stCondLst>
                                    <p:cond delay="0"/>
                                  </p:stCondLst>
                                  <p:childTnLst>
                                    <p:animMotion origin="layout" path="M -2.86272E-6 -4.81481E-6 L -0.11949 0.02906 " pathEditMode="relative" rAng="0" ptsTypes="AA">
                                      <p:cBhvr>
                                        <p:cTn id="1370" dur="750" fill="hold"/>
                                        <p:tgtEl>
                                          <p:spTgt spid="214"/>
                                        </p:tgtEl>
                                        <p:attrNameLst>
                                          <p:attrName>ppt_x</p:attrName>
                                          <p:attrName>ppt_y</p:attrName>
                                        </p:attrNameLst>
                                      </p:cBhvr>
                                      <p:rCtr x="-5978" y="1447"/>
                                    </p:animMotion>
                                  </p:childTnLst>
                                </p:cTn>
                              </p:par>
                              <p:par>
                                <p:cTn id="1371" presetID="35" presetClass="path" presetSubtype="0" decel="100000" fill="hold" grpId="2" nodeType="withEffect">
                                  <p:stCondLst>
                                    <p:cond delay="50"/>
                                  </p:stCondLst>
                                  <p:childTnLst>
                                    <p:animMotion origin="layout" path="M -3.14405E-6 -4.81481E-6 L -0.13577 0.02906 " pathEditMode="relative" rAng="0" ptsTypes="AA">
                                      <p:cBhvr>
                                        <p:cTn id="1372" dur="750" fill="hold"/>
                                        <p:tgtEl>
                                          <p:spTgt spid="215"/>
                                        </p:tgtEl>
                                        <p:attrNameLst>
                                          <p:attrName>ppt_x</p:attrName>
                                          <p:attrName>ppt_y</p:attrName>
                                        </p:attrNameLst>
                                      </p:cBhvr>
                                      <p:rCtr x="-6792" y="1447"/>
                                    </p:animMotion>
                                  </p:childTnLst>
                                </p:cTn>
                              </p:par>
                              <p:par>
                                <p:cTn id="1373" presetID="35" presetClass="path" presetSubtype="0" decel="100000" fill="hold" grpId="2" nodeType="withEffect">
                                  <p:stCondLst>
                                    <p:cond delay="100"/>
                                  </p:stCondLst>
                                  <p:childTnLst>
                                    <p:animMotion origin="layout" path="M -3.42537E-6 -4.81481E-6 L -0.15205 0.02906 " pathEditMode="relative" rAng="0" ptsTypes="AA">
                                      <p:cBhvr>
                                        <p:cTn id="1374" dur="750" fill="hold"/>
                                        <p:tgtEl>
                                          <p:spTgt spid="216"/>
                                        </p:tgtEl>
                                        <p:attrNameLst>
                                          <p:attrName>ppt_x</p:attrName>
                                          <p:attrName>ppt_y</p:attrName>
                                        </p:attrNameLst>
                                      </p:cBhvr>
                                      <p:rCtr x="-7606" y="1447"/>
                                    </p:animMotion>
                                  </p:childTnLst>
                                </p:cTn>
                              </p:par>
                              <p:par>
                                <p:cTn id="1375" presetID="35" presetClass="path" presetSubtype="0" decel="100000" fill="hold" grpId="2" nodeType="withEffect">
                                  <p:stCondLst>
                                    <p:cond delay="150"/>
                                  </p:stCondLst>
                                  <p:childTnLst>
                                    <p:animMotion origin="layout" path="M 1.17218E-6 -4.81481E-6 L -0.1684 0.02906 " pathEditMode="relative" rAng="0" ptsTypes="AA">
                                      <p:cBhvr>
                                        <p:cTn id="1376" dur="750" fill="hold"/>
                                        <p:tgtEl>
                                          <p:spTgt spid="217"/>
                                        </p:tgtEl>
                                        <p:attrNameLst>
                                          <p:attrName>ppt_x</p:attrName>
                                          <p:attrName>ppt_y</p:attrName>
                                        </p:attrNameLst>
                                      </p:cBhvr>
                                      <p:rCtr x="-8420" y="1447"/>
                                    </p:animMotion>
                                  </p:childTnLst>
                                </p:cTn>
                              </p:par>
                              <p:par>
                                <p:cTn id="1377" presetID="35" presetClass="path" presetSubtype="0" decel="100000" fill="hold" grpId="2" nodeType="withEffect">
                                  <p:stCondLst>
                                    <p:cond delay="200"/>
                                  </p:stCondLst>
                                  <p:childTnLst>
                                    <p:animMotion origin="layout" path="M -4.23027E-6 -4.81481E-6 L -0.18474 0.02906 " pathEditMode="relative" rAng="0" ptsTypes="AA">
                                      <p:cBhvr>
                                        <p:cTn id="1378" dur="750" fill="hold"/>
                                        <p:tgtEl>
                                          <p:spTgt spid="218"/>
                                        </p:tgtEl>
                                        <p:attrNameLst>
                                          <p:attrName>ppt_x</p:attrName>
                                          <p:attrName>ppt_y</p:attrName>
                                        </p:attrNameLst>
                                      </p:cBhvr>
                                      <p:rCtr x="-9241" y="1447"/>
                                    </p:animMotion>
                                  </p:childTnLst>
                                </p:cTn>
                              </p:par>
                              <p:par>
                                <p:cTn id="1379" presetID="35" presetClass="path" presetSubtype="0" decel="100000" fill="hold" grpId="2" nodeType="withEffect">
                                  <p:stCondLst>
                                    <p:cond delay="250"/>
                                  </p:stCondLst>
                                  <p:childTnLst>
                                    <p:animMotion origin="layout" path="M -4.51159E-6 -4.81481E-6 L -0.20102 0.02906 " pathEditMode="relative" rAng="0" ptsTypes="AA">
                                      <p:cBhvr>
                                        <p:cTn id="1380" dur="750" fill="hold"/>
                                        <p:tgtEl>
                                          <p:spTgt spid="219"/>
                                        </p:tgtEl>
                                        <p:attrNameLst>
                                          <p:attrName>ppt_x</p:attrName>
                                          <p:attrName>ppt_y</p:attrName>
                                        </p:attrNameLst>
                                      </p:cBhvr>
                                      <p:rCtr x="-10055" y="1447"/>
                                    </p:animMotion>
                                  </p:childTnLst>
                                </p:cTn>
                              </p:par>
                              <p:par>
                                <p:cTn id="1381" presetID="35" presetClass="path" presetSubtype="0" decel="100000" fill="hold" grpId="2" nodeType="withEffect">
                                  <p:stCondLst>
                                    <p:cond delay="300"/>
                                  </p:stCondLst>
                                  <p:childTnLst>
                                    <p:animMotion origin="layout" path="M -4.79291E-6 -4.81481E-6 L -0.2173 0.02906 " pathEditMode="relative" rAng="0" ptsTypes="AA">
                                      <p:cBhvr>
                                        <p:cTn id="1382" dur="750" fill="hold"/>
                                        <p:tgtEl>
                                          <p:spTgt spid="220"/>
                                        </p:tgtEl>
                                        <p:attrNameLst>
                                          <p:attrName>ppt_x</p:attrName>
                                          <p:attrName>ppt_y</p:attrName>
                                        </p:attrNameLst>
                                      </p:cBhvr>
                                      <p:rCtr x="-10869" y="1447"/>
                                    </p:animMotion>
                                  </p:childTnLst>
                                </p:cTn>
                              </p:par>
                              <p:par>
                                <p:cTn id="1383" presetID="35" presetClass="path" presetSubtype="0" decel="100000" fill="hold" grpId="2" nodeType="withEffect">
                                  <p:stCondLst>
                                    <p:cond delay="350"/>
                                  </p:stCondLst>
                                  <p:childTnLst>
                                    <p:animMotion origin="layout" path="M -1.95363E-7 -4.81481E-6 L -0.23365 0.02906 " pathEditMode="relative" rAng="0" ptsTypes="AA">
                                      <p:cBhvr>
                                        <p:cTn id="1384" dur="750" fill="hold"/>
                                        <p:tgtEl>
                                          <p:spTgt spid="221"/>
                                        </p:tgtEl>
                                        <p:attrNameLst>
                                          <p:attrName>ppt_x</p:attrName>
                                          <p:attrName>ppt_y</p:attrName>
                                        </p:attrNameLst>
                                      </p:cBhvr>
                                      <p:rCtr x="-11683" y="1447"/>
                                    </p:animMotion>
                                  </p:childTnLst>
                                </p:cTn>
                              </p:par>
                              <p:par>
                                <p:cTn id="1385" presetID="35" presetClass="path" presetSubtype="0" decel="100000" fill="hold" grpId="2" nodeType="withEffect">
                                  <p:stCondLst>
                                    <p:cond delay="400"/>
                                  </p:stCondLst>
                                  <p:childTnLst>
                                    <p:animMotion origin="layout" path="M -4.76687E-7 -4.81481E-6 L -0.24993 0.02906 " pathEditMode="relative" rAng="0" ptsTypes="AA">
                                      <p:cBhvr>
                                        <p:cTn id="1386" dur="750" fill="hold"/>
                                        <p:tgtEl>
                                          <p:spTgt spid="222"/>
                                        </p:tgtEl>
                                        <p:attrNameLst>
                                          <p:attrName>ppt_x</p:attrName>
                                          <p:attrName>ppt_y</p:attrName>
                                        </p:attrNameLst>
                                      </p:cBhvr>
                                      <p:rCtr x="-12497" y="1447"/>
                                    </p:animMotion>
                                  </p:childTnLst>
                                </p:cTn>
                              </p:par>
                              <p:par>
                                <p:cTn id="1387" presetID="35" presetClass="path" presetSubtype="0" decel="100000" fill="hold" grpId="2" nodeType="withEffect">
                                  <p:stCondLst>
                                    <p:cond delay="450"/>
                                  </p:stCondLst>
                                  <p:childTnLst>
                                    <p:animMotion origin="layout" path="M 4.12086E-6 -4.81481E-6 L -0.26628 0.02906 " pathEditMode="relative" rAng="0" ptsTypes="AA">
                                      <p:cBhvr>
                                        <p:cTn id="1388" dur="750" fill="hold"/>
                                        <p:tgtEl>
                                          <p:spTgt spid="223"/>
                                        </p:tgtEl>
                                        <p:attrNameLst>
                                          <p:attrName>ppt_x</p:attrName>
                                          <p:attrName>ppt_y</p:attrName>
                                        </p:attrNameLst>
                                      </p:cBhvr>
                                      <p:rCtr x="-13317" y="1447"/>
                                    </p:animMotion>
                                  </p:childTnLst>
                                </p:cTn>
                              </p:par>
                              <p:par>
                                <p:cTn id="1389" presetID="35" presetClass="path" presetSubtype="0" decel="100000" fill="hold" grpId="2" nodeType="withEffect">
                                  <p:stCondLst>
                                    <p:cond delay="500"/>
                                  </p:stCondLst>
                                  <p:childTnLst>
                                    <p:animMotion origin="layout" path="M 3.83954E-6 -4.81481E-6 L -0.28256 0.02906 " pathEditMode="relative" rAng="0" ptsTypes="AA">
                                      <p:cBhvr>
                                        <p:cTn id="1390" dur="750" fill="hold"/>
                                        <p:tgtEl>
                                          <p:spTgt spid="224"/>
                                        </p:tgtEl>
                                        <p:attrNameLst>
                                          <p:attrName>ppt_x</p:attrName>
                                          <p:attrName>ppt_y</p:attrName>
                                        </p:attrNameLst>
                                      </p:cBhvr>
                                      <p:rCtr x="-14131" y="1447"/>
                                    </p:animMotion>
                                  </p:childTnLst>
                                </p:cTn>
                              </p:par>
                              <p:par>
                                <p:cTn id="1391" presetID="35" presetClass="path" presetSubtype="0" decel="100000" fill="hold" grpId="2" nodeType="withEffect">
                                  <p:stCondLst>
                                    <p:cond delay="550"/>
                                  </p:stCondLst>
                                  <p:childTnLst>
                                    <p:animMotion origin="layout" path="M -1.56291E-6 -4.81481E-6 L -0.2989 0.02906 " pathEditMode="relative" rAng="0" ptsTypes="AA">
                                      <p:cBhvr>
                                        <p:cTn id="1392" dur="750" fill="hold"/>
                                        <p:tgtEl>
                                          <p:spTgt spid="225"/>
                                        </p:tgtEl>
                                        <p:attrNameLst>
                                          <p:attrName>ppt_x</p:attrName>
                                          <p:attrName>ppt_y</p:attrName>
                                        </p:attrNameLst>
                                      </p:cBhvr>
                                      <p:rCtr x="-14945" y="1447"/>
                                    </p:animMotion>
                                  </p:childTnLst>
                                </p:cTn>
                              </p:par>
                              <p:par>
                                <p:cTn id="1393" presetID="35" presetClass="path" presetSubtype="0" decel="100000" fill="hold" grpId="2" nodeType="withEffect">
                                  <p:stCondLst>
                                    <p:cond delay="600"/>
                                  </p:stCondLst>
                                  <p:childTnLst>
                                    <p:animMotion origin="layout" path="M -1.84423E-6 -4.81481E-6 L -0.31518 0.02906 " pathEditMode="relative" rAng="0" ptsTypes="AA">
                                      <p:cBhvr>
                                        <p:cTn id="1394" dur="750" fill="hold"/>
                                        <p:tgtEl>
                                          <p:spTgt spid="226"/>
                                        </p:tgtEl>
                                        <p:attrNameLst>
                                          <p:attrName>ppt_x</p:attrName>
                                          <p:attrName>ppt_y</p:attrName>
                                        </p:attrNameLst>
                                      </p:cBhvr>
                                      <p:rCtr x="-15759" y="1447"/>
                                    </p:animMotion>
                                  </p:childTnLst>
                                </p:cTn>
                              </p:par>
                              <p:par>
                                <p:cTn id="1395" presetID="35" presetClass="path" presetSubtype="0" decel="100000" fill="hold" grpId="2" nodeType="withEffect">
                                  <p:stCondLst>
                                    <p:cond delay="650"/>
                                  </p:stCondLst>
                                  <p:childTnLst>
                                    <p:animMotion origin="layout" path="M 2.75332E-6 -4.81481E-6 L -0.33153 0.02906 " pathEditMode="relative" rAng="0" ptsTypes="AA">
                                      <p:cBhvr>
                                        <p:cTn id="1396" dur="750" fill="hold"/>
                                        <p:tgtEl>
                                          <p:spTgt spid="227"/>
                                        </p:tgtEl>
                                        <p:attrNameLst>
                                          <p:attrName>ppt_x</p:attrName>
                                          <p:attrName>ppt_y</p:attrName>
                                        </p:attrNameLst>
                                      </p:cBhvr>
                                      <p:rCtr x="-16580" y="1447"/>
                                    </p:animMotion>
                                  </p:childTnLst>
                                </p:cTn>
                              </p:par>
                              <p:par>
                                <p:cTn id="1397" presetID="35" presetClass="path" presetSubtype="0" decel="100000" fill="hold" grpId="2" nodeType="withEffect">
                                  <p:stCondLst>
                                    <p:cond delay="700"/>
                                  </p:stCondLst>
                                  <p:childTnLst>
                                    <p:animMotion origin="layout" path="M 2.472E-6 -4.81481E-6 L -0.34781 0.02906 " pathEditMode="relative" rAng="0" ptsTypes="AA">
                                      <p:cBhvr>
                                        <p:cTn id="1398" dur="750" fill="hold"/>
                                        <p:tgtEl>
                                          <p:spTgt spid="228"/>
                                        </p:tgtEl>
                                        <p:attrNameLst>
                                          <p:attrName>ppt_x</p:attrName>
                                          <p:attrName>ppt_y</p:attrName>
                                        </p:attrNameLst>
                                      </p:cBhvr>
                                      <p:rCtr x="-17394" y="1447"/>
                                    </p:animMotion>
                                  </p:childTnLst>
                                </p:cTn>
                              </p:par>
                              <p:par>
                                <p:cTn id="1399" presetID="35" presetClass="path" presetSubtype="0" decel="100000" fill="hold" grpId="2" nodeType="withEffect">
                                  <p:stCondLst>
                                    <p:cond delay="750"/>
                                  </p:stCondLst>
                                  <p:childTnLst>
                                    <p:animMotion origin="layout" path="M 2.19067E-6 -4.81481E-6 L -0.36409 0.02906 " pathEditMode="relative" rAng="0" ptsTypes="AA">
                                      <p:cBhvr>
                                        <p:cTn id="1400" dur="750" fill="hold"/>
                                        <p:tgtEl>
                                          <p:spTgt spid="229"/>
                                        </p:tgtEl>
                                        <p:attrNameLst>
                                          <p:attrName>ppt_x</p:attrName>
                                          <p:attrName>ppt_y</p:attrName>
                                        </p:attrNameLst>
                                      </p:cBhvr>
                                      <p:rCtr x="-18208" y="1447"/>
                                    </p:animMotion>
                                  </p:childTnLst>
                                </p:cTn>
                              </p:par>
                              <p:par>
                                <p:cTn id="1401" presetID="35" presetClass="path" presetSubtype="0" decel="100000" fill="hold" grpId="2" nodeType="withEffect">
                                  <p:stCondLst>
                                    <p:cond delay="0"/>
                                  </p:stCondLst>
                                  <p:childTnLst>
                                    <p:animMotion origin="layout" path="M -2.86272E-6 4.25926E-6 L -0.11949 4.25926E-6 " pathEditMode="relative" rAng="0" ptsTypes="AA">
                                      <p:cBhvr>
                                        <p:cTn id="1402" dur="750" fill="hold"/>
                                        <p:tgtEl>
                                          <p:spTgt spid="230"/>
                                        </p:tgtEl>
                                        <p:attrNameLst>
                                          <p:attrName>ppt_x</p:attrName>
                                          <p:attrName>ppt_y</p:attrName>
                                        </p:attrNameLst>
                                      </p:cBhvr>
                                      <p:rCtr x="-5978" y="0"/>
                                    </p:animMotion>
                                  </p:childTnLst>
                                </p:cTn>
                              </p:par>
                              <p:par>
                                <p:cTn id="1403" presetID="35" presetClass="path" presetSubtype="0" decel="100000" fill="hold" grpId="2" nodeType="withEffect">
                                  <p:stCondLst>
                                    <p:cond delay="50"/>
                                  </p:stCondLst>
                                  <p:childTnLst>
                                    <p:animMotion origin="layout" path="M -3.14405E-6 4.25926E-6 L -0.13577 4.25926E-6 " pathEditMode="relative" rAng="0" ptsTypes="AA">
                                      <p:cBhvr>
                                        <p:cTn id="1404" dur="750" fill="hold"/>
                                        <p:tgtEl>
                                          <p:spTgt spid="231"/>
                                        </p:tgtEl>
                                        <p:attrNameLst>
                                          <p:attrName>ppt_x</p:attrName>
                                          <p:attrName>ppt_y</p:attrName>
                                        </p:attrNameLst>
                                      </p:cBhvr>
                                      <p:rCtr x="-6792" y="0"/>
                                    </p:animMotion>
                                  </p:childTnLst>
                                </p:cTn>
                              </p:par>
                              <p:par>
                                <p:cTn id="1405" presetID="35" presetClass="path" presetSubtype="0" decel="100000" fill="hold" grpId="2" nodeType="withEffect">
                                  <p:stCondLst>
                                    <p:cond delay="100"/>
                                  </p:stCondLst>
                                  <p:childTnLst>
                                    <p:animMotion origin="layout" path="M -3.42537E-6 4.25926E-6 L -0.15205 4.25926E-6 " pathEditMode="relative" rAng="0" ptsTypes="AA">
                                      <p:cBhvr>
                                        <p:cTn id="1406" dur="750" fill="hold"/>
                                        <p:tgtEl>
                                          <p:spTgt spid="232"/>
                                        </p:tgtEl>
                                        <p:attrNameLst>
                                          <p:attrName>ppt_x</p:attrName>
                                          <p:attrName>ppt_y</p:attrName>
                                        </p:attrNameLst>
                                      </p:cBhvr>
                                      <p:rCtr x="-7606" y="0"/>
                                    </p:animMotion>
                                  </p:childTnLst>
                                </p:cTn>
                              </p:par>
                              <p:par>
                                <p:cTn id="1407" presetID="35" presetClass="path" presetSubtype="0" decel="100000" fill="hold" grpId="2" nodeType="withEffect">
                                  <p:stCondLst>
                                    <p:cond delay="150"/>
                                  </p:stCondLst>
                                  <p:childTnLst>
                                    <p:animMotion origin="layout" path="M 1.17218E-6 4.25926E-6 L -0.1684 4.25926E-6 " pathEditMode="relative" rAng="0" ptsTypes="AA">
                                      <p:cBhvr>
                                        <p:cTn id="1408" dur="750" fill="hold"/>
                                        <p:tgtEl>
                                          <p:spTgt spid="233"/>
                                        </p:tgtEl>
                                        <p:attrNameLst>
                                          <p:attrName>ppt_x</p:attrName>
                                          <p:attrName>ppt_y</p:attrName>
                                        </p:attrNameLst>
                                      </p:cBhvr>
                                      <p:rCtr x="-8420" y="0"/>
                                    </p:animMotion>
                                  </p:childTnLst>
                                </p:cTn>
                              </p:par>
                              <p:par>
                                <p:cTn id="1409" presetID="35" presetClass="path" presetSubtype="0" decel="100000" fill="hold" grpId="2" nodeType="withEffect">
                                  <p:stCondLst>
                                    <p:cond delay="200"/>
                                  </p:stCondLst>
                                  <p:childTnLst>
                                    <p:animMotion origin="layout" path="M -4.23027E-6 4.25926E-6 L -0.18474 4.25926E-6 " pathEditMode="relative" rAng="0" ptsTypes="AA">
                                      <p:cBhvr>
                                        <p:cTn id="1410" dur="750" fill="hold"/>
                                        <p:tgtEl>
                                          <p:spTgt spid="234"/>
                                        </p:tgtEl>
                                        <p:attrNameLst>
                                          <p:attrName>ppt_x</p:attrName>
                                          <p:attrName>ppt_y</p:attrName>
                                        </p:attrNameLst>
                                      </p:cBhvr>
                                      <p:rCtr x="-9241" y="0"/>
                                    </p:animMotion>
                                  </p:childTnLst>
                                </p:cTn>
                              </p:par>
                              <p:par>
                                <p:cTn id="1411" presetID="35" presetClass="path" presetSubtype="0" decel="100000" fill="hold" grpId="2" nodeType="withEffect">
                                  <p:stCondLst>
                                    <p:cond delay="250"/>
                                  </p:stCondLst>
                                  <p:childTnLst>
                                    <p:animMotion origin="layout" path="M -4.51159E-6 4.25926E-6 L -0.20102 4.25926E-6 " pathEditMode="relative" rAng="0" ptsTypes="AA">
                                      <p:cBhvr>
                                        <p:cTn id="1412" dur="750" fill="hold"/>
                                        <p:tgtEl>
                                          <p:spTgt spid="235"/>
                                        </p:tgtEl>
                                        <p:attrNameLst>
                                          <p:attrName>ppt_x</p:attrName>
                                          <p:attrName>ppt_y</p:attrName>
                                        </p:attrNameLst>
                                      </p:cBhvr>
                                      <p:rCtr x="-10055" y="0"/>
                                    </p:animMotion>
                                  </p:childTnLst>
                                </p:cTn>
                              </p:par>
                              <p:par>
                                <p:cTn id="1413" presetID="35" presetClass="path" presetSubtype="0" decel="100000" fill="hold" grpId="2" nodeType="withEffect">
                                  <p:stCondLst>
                                    <p:cond delay="300"/>
                                  </p:stCondLst>
                                  <p:childTnLst>
                                    <p:animMotion origin="layout" path="M -4.79291E-6 4.25926E-6 L -0.2173 4.25926E-6 " pathEditMode="relative" rAng="0" ptsTypes="AA">
                                      <p:cBhvr>
                                        <p:cTn id="1414" dur="750" fill="hold"/>
                                        <p:tgtEl>
                                          <p:spTgt spid="236"/>
                                        </p:tgtEl>
                                        <p:attrNameLst>
                                          <p:attrName>ppt_x</p:attrName>
                                          <p:attrName>ppt_y</p:attrName>
                                        </p:attrNameLst>
                                      </p:cBhvr>
                                      <p:rCtr x="-10869" y="0"/>
                                    </p:animMotion>
                                  </p:childTnLst>
                                </p:cTn>
                              </p:par>
                              <p:par>
                                <p:cTn id="1415" presetID="35" presetClass="path" presetSubtype="0" decel="100000" fill="hold" grpId="2" nodeType="withEffect">
                                  <p:stCondLst>
                                    <p:cond delay="350"/>
                                  </p:stCondLst>
                                  <p:childTnLst>
                                    <p:animMotion origin="layout" path="M -1.95363E-7 4.25926E-6 L -0.23365 4.25926E-6 " pathEditMode="relative" rAng="0" ptsTypes="AA">
                                      <p:cBhvr>
                                        <p:cTn id="1416" dur="750" fill="hold"/>
                                        <p:tgtEl>
                                          <p:spTgt spid="237"/>
                                        </p:tgtEl>
                                        <p:attrNameLst>
                                          <p:attrName>ppt_x</p:attrName>
                                          <p:attrName>ppt_y</p:attrName>
                                        </p:attrNameLst>
                                      </p:cBhvr>
                                      <p:rCtr x="-11683" y="0"/>
                                    </p:animMotion>
                                  </p:childTnLst>
                                </p:cTn>
                              </p:par>
                              <p:par>
                                <p:cTn id="1417" presetID="35" presetClass="path" presetSubtype="0" decel="100000" fill="hold" grpId="2" nodeType="withEffect">
                                  <p:stCondLst>
                                    <p:cond delay="400"/>
                                  </p:stCondLst>
                                  <p:childTnLst>
                                    <p:animMotion origin="layout" path="M -4.76687E-7 4.25926E-6 L -0.24993 4.25926E-6 " pathEditMode="relative" rAng="0" ptsTypes="AA">
                                      <p:cBhvr>
                                        <p:cTn id="1418" dur="750" fill="hold"/>
                                        <p:tgtEl>
                                          <p:spTgt spid="238"/>
                                        </p:tgtEl>
                                        <p:attrNameLst>
                                          <p:attrName>ppt_x</p:attrName>
                                          <p:attrName>ppt_y</p:attrName>
                                        </p:attrNameLst>
                                      </p:cBhvr>
                                      <p:rCtr x="-12497" y="0"/>
                                    </p:animMotion>
                                  </p:childTnLst>
                                </p:cTn>
                              </p:par>
                              <p:par>
                                <p:cTn id="1419" presetID="35" presetClass="path" presetSubtype="0" decel="100000" fill="hold" grpId="2" nodeType="withEffect">
                                  <p:stCondLst>
                                    <p:cond delay="450"/>
                                  </p:stCondLst>
                                  <p:childTnLst>
                                    <p:animMotion origin="layout" path="M 4.12086E-6 4.25926E-6 L -0.26628 4.25926E-6 " pathEditMode="relative" rAng="0" ptsTypes="AA">
                                      <p:cBhvr>
                                        <p:cTn id="1420" dur="750" fill="hold"/>
                                        <p:tgtEl>
                                          <p:spTgt spid="239"/>
                                        </p:tgtEl>
                                        <p:attrNameLst>
                                          <p:attrName>ppt_x</p:attrName>
                                          <p:attrName>ppt_y</p:attrName>
                                        </p:attrNameLst>
                                      </p:cBhvr>
                                      <p:rCtr x="-13317" y="0"/>
                                    </p:animMotion>
                                  </p:childTnLst>
                                </p:cTn>
                              </p:par>
                              <p:par>
                                <p:cTn id="1421" presetID="35" presetClass="path" presetSubtype="0" decel="100000" fill="hold" grpId="2" nodeType="withEffect">
                                  <p:stCondLst>
                                    <p:cond delay="500"/>
                                  </p:stCondLst>
                                  <p:childTnLst>
                                    <p:animMotion origin="layout" path="M 3.83954E-6 4.25926E-6 L -0.28256 4.25926E-6 " pathEditMode="relative" rAng="0" ptsTypes="AA">
                                      <p:cBhvr>
                                        <p:cTn id="1422" dur="750" fill="hold"/>
                                        <p:tgtEl>
                                          <p:spTgt spid="240"/>
                                        </p:tgtEl>
                                        <p:attrNameLst>
                                          <p:attrName>ppt_x</p:attrName>
                                          <p:attrName>ppt_y</p:attrName>
                                        </p:attrNameLst>
                                      </p:cBhvr>
                                      <p:rCtr x="-14131" y="0"/>
                                    </p:animMotion>
                                  </p:childTnLst>
                                </p:cTn>
                              </p:par>
                              <p:par>
                                <p:cTn id="1423" presetID="35" presetClass="path" presetSubtype="0" decel="100000" fill="hold" grpId="2" nodeType="withEffect">
                                  <p:stCondLst>
                                    <p:cond delay="550"/>
                                  </p:stCondLst>
                                  <p:childTnLst>
                                    <p:animMotion origin="layout" path="M -1.56291E-6 4.25926E-6 L -0.2989 4.25926E-6 " pathEditMode="relative" rAng="0" ptsTypes="AA">
                                      <p:cBhvr>
                                        <p:cTn id="1424" dur="750" fill="hold"/>
                                        <p:tgtEl>
                                          <p:spTgt spid="241"/>
                                        </p:tgtEl>
                                        <p:attrNameLst>
                                          <p:attrName>ppt_x</p:attrName>
                                          <p:attrName>ppt_y</p:attrName>
                                        </p:attrNameLst>
                                      </p:cBhvr>
                                      <p:rCtr x="-14945" y="0"/>
                                    </p:animMotion>
                                  </p:childTnLst>
                                </p:cTn>
                              </p:par>
                              <p:par>
                                <p:cTn id="1425" presetID="35" presetClass="path" presetSubtype="0" decel="100000" fill="hold" grpId="2" nodeType="withEffect">
                                  <p:stCondLst>
                                    <p:cond delay="600"/>
                                  </p:stCondLst>
                                  <p:childTnLst>
                                    <p:animMotion origin="layout" path="M -1.84423E-6 4.25926E-6 L -0.31518 4.25926E-6 " pathEditMode="relative" rAng="0" ptsTypes="AA">
                                      <p:cBhvr>
                                        <p:cTn id="1426" dur="750" fill="hold"/>
                                        <p:tgtEl>
                                          <p:spTgt spid="242"/>
                                        </p:tgtEl>
                                        <p:attrNameLst>
                                          <p:attrName>ppt_x</p:attrName>
                                          <p:attrName>ppt_y</p:attrName>
                                        </p:attrNameLst>
                                      </p:cBhvr>
                                      <p:rCtr x="-15759" y="0"/>
                                    </p:animMotion>
                                  </p:childTnLst>
                                </p:cTn>
                              </p:par>
                              <p:par>
                                <p:cTn id="1427" presetID="35" presetClass="path" presetSubtype="0" decel="100000" fill="hold" grpId="2" nodeType="withEffect">
                                  <p:stCondLst>
                                    <p:cond delay="650"/>
                                  </p:stCondLst>
                                  <p:childTnLst>
                                    <p:animMotion origin="layout" path="M 2.75332E-6 4.25926E-6 L -0.33153 4.25926E-6 " pathEditMode="relative" rAng="0" ptsTypes="AA">
                                      <p:cBhvr>
                                        <p:cTn id="1428" dur="750" fill="hold"/>
                                        <p:tgtEl>
                                          <p:spTgt spid="243"/>
                                        </p:tgtEl>
                                        <p:attrNameLst>
                                          <p:attrName>ppt_x</p:attrName>
                                          <p:attrName>ppt_y</p:attrName>
                                        </p:attrNameLst>
                                      </p:cBhvr>
                                      <p:rCtr x="-16580" y="0"/>
                                    </p:animMotion>
                                  </p:childTnLst>
                                </p:cTn>
                              </p:par>
                              <p:par>
                                <p:cTn id="1429" presetID="35" presetClass="path" presetSubtype="0" decel="100000" fill="hold" grpId="2" nodeType="withEffect">
                                  <p:stCondLst>
                                    <p:cond delay="700"/>
                                  </p:stCondLst>
                                  <p:childTnLst>
                                    <p:animMotion origin="layout" path="M 2.472E-6 4.25926E-6 L -0.34781 4.25926E-6 " pathEditMode="relative" rAng="0" ptsTypes="AA">
                                      <p:cBhvr>
                                        <p:cTn id="1430" dur="750" fill="hold"/>
                                        <p:tgtEl>
                                          <p:spTgt spid="244"/>
                                        </p:tgtEl>
                                        <p:attrNameLst>
                                          <p:attrName>ppt_x</p:attrName>
                                          <p:attrName>ppt_y</p:attrName>
                                        </p:attrNameLst>
                                      </p:cBhvr>
                                      <p:rCtr x="-17394" y="0"/>
                                    </p:animMotion>
                                  </p:childTnLst>
                                </p:cTn>
                              </p:par>
                              <p:par>
                                <p:cTn id="1431" presetID="35" presetClass="path" presetSubtype="0" decel="100000" fill="hold" grpId="2" nodeType="withEffect">
                                  <p:stCondLst>
                                    <p:cond delay="750"/>
                                  </p:stCondLst>
                                  <p:childTnLst>
                                    <p:animMotion origin="layout" path="M 2.19067E-6 4.25926E-6 L -0.36409 4.25926E-6 " pathEditMode="relative" rAng="0" ptsTypes="AA">
                                      <p:cBhvr>
                                        <p:cTn id="1432" dur="750" fill="hold"/>
                                        <p:tgtEl>
                                          <p:spTgt spid="245"/>
                                        </p:tgtEl>
                                        <p:attrNameLst>
                                          <p:attrName>ppt_x</p:attrName>
                                          <p:attrName>ppt_y</p:attrName>
                                        </p:attrNameLst>
                                      </p:cBhvr>
                                      <p:rCtr x="-18208" y="0"/>
                                    </p:animMotion>
                                  </p:childTnLst>
                                </p:cTn>
                              </p:par>
                              <p:par>
                                <p:cTn id="1433" presetID="35" presetClass="path" presetSubtype="0" decel="100000" fill="hold" grpId="2" nodeType="withEffect">
                                  <p:stCondLst>
                                    <p:cond delay="0"/>
                                  </p:stCondLst>
                                  <p:childTnLst>
                                    <p:animMotion origin="layout" path="M -2.86272E-6 3.33333E-6 L -0.11949 -0.02905 " pathEditMode="relative" rAng="0" ptsTypes="AA">
                                      <p:cBhvr>
                                        <p:cTn id="1434" dur="750" fill="hold"/>
                                        <p:tgtEl>
                                          <p:spTgt spid="246"/>
                                        </p:tgtEl>
                                        <p:attrNameLst>
                                          <p:attrName>ppt_x</p:attrName>
                                          <p:attrName>ppt_y</p:attrName>
                                        </p:attrNameLst>
                                      </p:cBhvr>
                                      <p:rCtr x="-5978" y="-1458"/>
                                    </p:animMotion>
                                  </p:childTnLst>
                                </p:cTn>
                              </p:par>
                              <p:par>
                                <p:cTn id="1435" presetID="35" presetClass="path" presetSubtype="0" decel="100000" fill="hold" grpId="2" nodeType="withEffect">
                                  <p:stCondLst>
                                    <p:cond delay="50"/>
                                  </p:stCondLst>
                                  <p:childTnLst>
                                    <p:animMotion origin="layout" path="M -3.14405E-6 3.33333E-6 L -0.13584 -0.02905 " pathEditMode="relative" rAng="0" ptsTypes="AA">
                                      <p:cBhvr>
                                        <p:cTn id="1436" dur="750" fill="hold"/>
                                        <p:tgtEl>
                                          <p:spTgt spid="247"/>
                                        </p:tgtEl>
                                        <p:attrNameLst>
                                          <p:attrName>ppt_x</p:attrName>
                                          <p:attrName>ppt_y</p:attrName>
                                        </p:attrNameLst>
                                      </p:cBhvr>
                                      <p:rCtr x="-6792" y="-1458"/>
                                    </p:animMotion>
                                  </p:childTnLst>
                                </p:cTn>
                              </p:par>
                              <p:par>
                                <p:cTn id="1437" presetID="35" presetClass="path" presetSubtype="0" decel="100000" fill="hold" grpId="2" nodeType="withEffect">
                                  <p:stCondLst>
                                    <p:cond delay="100"/>
                                  </p:stCondLst>
                                  <p:childTnLst>
                                    <p:animMotion origin="layout" path="M -3.42537E-6 3.33333E-6 L -0.15205 -0.02905 " pathEditMode="relative" rAng="0" ptsTypes="AA">
                                      <p:cBhvr>
                                        <p:cTn id="1438" dur="750" fill="hold"/>
                                        <p:tgtEl>
                                          <p:spTgt spid="248"/>
                                        </p:tgtEl>
                                        <p:attrNameLst>
                                          <p:attrName>ppt_x</p:attrName>
                                          <p:attrName>ppt_y</p:attrName>
                                        </p:attrNameLst>
                                      </p:cBhvr>
                                      <p:rCtr x="-7606" y="-1458"/>
                                    </p:animMotion>
                                  </p:childTnLst>
                                </p:cTn>
                              </p:par>
                              <p:par>
                                <p:cTn id="1439" presetID="35" presetClass="path" presetSubtype="0" decel="100000" fill="hold" grpId="2" nodeType="withEffect">
                                  <p:stCondLst>
                                    <p:cond delay="150"/>
                                  </p:stCondLst>
                                  <p:childTnLst>
                                    <p:animMotion origin="layout" path="M 1.17218E-6 3.33333E-6 L -0.1684 -0.02905 " pathEditMode="relative" rAng="0" ptsTypes="AA">
                                      <p:cBhvr>
                                        <p:cTn id="1440" dur="750" fill="hold"/>
                                        <p:tgtEl>
                                          <p:spTgt spid="249"/>
                                        </p:tgtEl>
                                        <p:attrNameLst>
                                          <p:attrName>ppt_x</p:attrName>
                                          <p:attrName>ppt_y</p:attrName>
                                        </p:attrNameLst>
                                      </p:cBhvr>
                                      <p:rCtr x="-8420" y="-1458"/>
                                    </p:animMotion>
                                  </p:childTnLst>
                                </p:cTn>
                              </p:par>
                              <p:par>
                                <p:cTn id="1441" presetID="35" presetClass="path" presetSubtype="0" decel="100000" fill="hold" grpId="2" nodeType="withEffect">
                                  <p:stCondLst>
                                    <p:cond delay="200"/>
                                  </p:stCondLst>
                                  <p:childTnLst>
                                    <p:animMotion origin="layout" path="M -4.23027E-6 3.33333E-6 L -0.18474 -0.02905 " pathEditMode="relative" rAng="0" ptsTypes="AA">
                                      <p:cBhvr>
                                        <p:cTn id="1442" dur="750" fill="hold"/>
                                        <p:tgtEl>
                                          <p:spTgt spid="250"/>
                                        </p:tgtEl>
                                        <p:attrNameLst>
                                          <p:attrName>ppt_x</p:attrName>
                                          <p:attrName>ppt_y</p:attrName>
                                        </p:attrNameLst>
                                      </p:cBhvr>
                                      <p:rCtr x="-9241" y="-1458"/>
                                    </p:animMotion>
                                  </p:childTnLst>
                                </p:cTn>
                              </p:par>
                              <p:par>
                                <p:cTn id="1443" presetID="35" presetClass="path" presetSubtype="0" decel="100000" fill="hold" grpId="2" nodeType="withEffect">
                                  <p:stCondLst>
                                    <p:cond delay="250"/>
                                  </p:stCondLst>
                                  <p:childTnLst>
                                    <p:animMotion origin="layout" path="M -4.51159E-6 3.33333E-6 L -0.20102 -0.02905 " pathEditMode="relative" rAng="0" ptsTypes="AA">
                                      <p:cBhvr>
                                        <p:cTn id="1444" dur="750" fill="hold"/>
                                        <p:tgtEl>
                                          <p:spTgt spid="251"/>
                                        </p:tgtEl>
                                        <p:attrNameLst>
                                          <p:attrName>ppt_x</p:attrName>
                                          <p:attrName>ppt_y</p:attrName>
                                        </p:attrNameLst>
                                      </p:cBhvr>
                                      <p:rCtr x="-10055" y="-1458"/>
                                    </p:animMotion>
                                  </p:childTnLst>
                                </p:cTn>
                              </p:par>
                              <p:par>
                                <p:cTn id="1445" presetID="35" presetClass="path" presetSubtype="0" decel="100000" fill="hold" grpId="2" nodeType="withEffect">
                                  <p:stCondLst>
                                    <p:cond delay="300"/>
                                  </p:stCondLst>
                                  <p:childTnLst>
                                    <p:animMotion origin="layout" path="M -4.79291E-6 3.33333E-6 L -0.2173 -0.02905 " pathEditMode="relative" rAng="0" ptsTypes="AA">
                                      <p:cBhvr>
                                        <p:cTn id="1446" dur="750" fill="hold"/>
                                        <p:tgtEl>
                                          <p:spTgt spid="252"/>
                                        </p:tgtEl>
                                        <p:attrNameLst>
                                          <p:attrName>ppt_x</p:attrName>
                                          <p:attrName>ppt_y</p:attrName>
                                        </p:attrNameLst>
                                      </p:cBhvr>
                                      <p:rCtr x="-10869" y="-1458"/>
                                    </p:animMotion>
                                  </p:childTnLst>
                                </p:cTn>
                              </p:par>
                              <p:par>
                                <p:cTn id="1447" presetID="35" presetClass="path" presetSubtype="0" decel="100000" fill="hold" grpId="2" nodeType="withEffect">
                                  <p:stCondLst>
                                    <p:cond delay="350"/>
                                  </p:stCondLst>
                                  <p:childTnLst>
                                    <p:animMotion origin="layout" path="M -1.95363E-7 3.33333E-6 L -0.23365 -0.02905 " pathEditMode="relative" rAng="0" ptsTypes="AA">
                                      <p:cBhvr>
                                        <p:cTn id="1448" dur="750" fill="hold"/>
                                        <p:tgtEl>
                                          <p:spTgt spid="253"/>
                                        </p:tgtEl>
                                        <p:attrNameLst>
                                          <p:attrName>ppt_x</p:attrName>
                                          <p:attrName>ppt_y</p:attrName>
                                        </p:attrNameLst>
                                      </p:cBhvr>
                                      <p:rCtr x="-11683" y="-1458"/>
                                    </p:animMotion>
                                  </p:childTnLst>
                                </p:cTn>
                              </p:par>
                              <p:par>
                                <p:cTn id="1449" presetID="35" presetClass="path" presetSubtype="0" decel="100000" fill="hold" grpId="2" nodeType="withEffect">
                                  <p:stCondLst>
                                    <p:cond delay="400"/>
                                  </p:stCondLst>
                                  <p:childTnLst>
                                    <p:animMotion origin="layout" path="M -4.76687E-7 3.33333E-6 L -0.24993 -0.02905 " pathEditMode="relative" rAng="0" ptsTypes="AA">
                                      <p:cBhvr>
                                        <p:cTn id="1450" dur="750" fill="hold"/>
                                        <p:tgtEl>
                                          <p:spTgt spid="254"/>
                                        </p:tgtEl>
                                        <p:attrNameLst>
                                          <p:attrName>ppt_x</p:attrName>
                                          <p:attrName>ppt_y</p:attrName>
                                        </p:attrNameLst>
                                      </p:cBhvr>
                                      <p:rCtr x="-12497" y="-1458"/>
                                    </p:animMotion>
                                  </p:childTnLst>
                                </p:cTn>
                              </p:par>
                              <p:par>
                                <p:cTn id="1451" presetID="35" presetClass="path" presetSubtype="0" decel="100000" fill="hold" grpId="2" nodeType="withEffect">
                                  <p:stCondLst>
                                    <p:cond delay="450"/>
                                  </p:stCondLst>
                                  <p:childTnLst>
                                    <p:animMotion origin="layout" path="M 4.12086E-6 3.33333E-6 L -0.26628 -0.02905 " pathEditMode="relative" rAng="0" ptsTypes="AA">
                                      <p:cBhvr>
                                        <p:cTn id="1452" dur="750" fill="hold"/>
                                        <p:tgtEl>
                                          <p:spTgt spid="255"/>
                                        </p:tgtEl>
                                        <p:attrNameLst>
                                          <p:attrName>ppt_x</p:attrName>
                                          <p:attrName>ppt_y</p:attrName>
                                        </p:attrNameLst>
                                      </p:cBhvr>
                                      <p:rCtr x="-13317" y="-1458"/>
                                    </p:animMotion>
                                  </p:childTnLst>
                                </p:cTn>
                              </p:par>
                              <p:par>
                                <p:cTn id="1453" presetID="35" presetClass="path" presetSubtype="0" decel="100000" fill="hold" grpId="2" nodeType="withEffect">
                                  <p:stCondLst>
                                    <p:cond delay="500"/>
                                  </p:stCondLst>
                                  <p:childTnLst>
                                    <p:animMotion origin="layout" path="M 3.83954E-6 3.33333E-6 L -0.28256 -0.02905 " pathEditMode="relative" rAng="0" ptsTypes="AA">
                                      <p:cBhvr>
                                        <p:cTn id="1454" dur="750" fill="hold"/>
                                        <p:tgtEl>
                                          <p:spTgt spid="256"/>
                                        </p:tgtEl>
                                        <p:attrNameLst>
                                          <p:attrName>ppt_x</p:attrName>
                                          <p:attrName>ppt_y</p:attrName>
                                        </p:attrNameLst>
                                      </p:cBhvr>
                                      <p:rCtr x="-14131" y="-1458"/>
                                    </p:animMotion>
                                  </p:childTnLst>
                                </p:cTn>
                              </p:par>
                              <p:par>
                                <p:cTn id="1455" presetID="35" presetClass="path" presetSubtype="0" decel="100000" fill="hold" grpId="2" nodeType="withEffect">
                                  <p:stCondLst>
                                    <p:cond delay="550"/>
                                  </p:stCondLst>
                                  <p:childTnLst>
                                    <p:animMotion origin="layout" path="M -1.56291E-6 3.33333E-6 L -0.2989 -0.02905 " pathEditMode="relative" rAng="0" ptsTypes="AA">
                                      <p:cBhvr>
                                        <p:cTn id="1456" dur="750" fill="hold"/>
                                        <p:tgtEl>
                                          <p:spTgt spid="257"/>
                                        </p:tgtEl>
                                        <p:attrNameLst>
                                          <p:attrName>ppt_x</p:attrName>
                                          <p:attrName>ppt_y</p:attrName>
                                        </p:attrNameLst>
                                      </p:cBhvr>
                                      <p:rCtr x="-14945" y="-1458"/>
                                    </p:animMotion>
                                  </p:childTnLst>
                                </p:cTn>
                              </p:par>
                              <p:par>
                                <p:cTn id="1457" presetID="35" presetClass="path" presetSubtype="0" decel="100000" fill="hold" grpId="2" nodeType="withEffect">
                                  <p:stCondLst>
                                    <p:cond delay="600"/>
                                  </p:stCondLst>
                                  <p:childTnLst>
                                    <p:animMotion origin="layout" path="M -1.84423E-6 3.33333E-6 L -0.31518 -0.02905 " pathEditMode="relative" rAng="0" ptsTypes="AA">
                                      <p:cBhvr>
                                        <p:cTn id="1458" dur="750" fill="hold"/>
                                        <p:tgtEl>
                                          <p:spTgt spid="258"/>
                                        </p:tgtEl>
                                        <p:attrNameLst>
                                          <p:attrName>ppt_x</p:attrName>
                                          <p:attrName>ppt_y</p:attrName>
                                        </p:attrNameLst>
                                      </p:cBhvr>
                                      <p:rCtr x="-15759" y="-1458"/>
                                    </p:animMotion>
                                  </p:childTnLst>
                                </p:cTn>
                              </p:par>
                              <p:par>
                                <p:cTn id="1459" presetID="35" presetClass="path" presetSubtype="0" decel="100000" fill="hold" grpId="2" nodeType="withEffect">
                                  <p:stCondLst>
                                    <p:cond delay="650"/>
                                  </p:stCondLst>
                                  <p:childTnLst>
                                    <p:animMotion origin="layout" path="M 2.75332E-6 3.33333E-6 L -0.33153 -0.02905 " pathEditMode="relative" rAng="0" ptsTypes="AA">
                                      <p:cBhvr>
                                        <p:cTn id="1460" dur="750" fill="hold"/>
                                        <p:tgtEl>
                                          <p:spTgt spid="259"/>
                                        </p:tgtEl>
                                        <p:attrNameLst>
                                          <p:attrName>ppt_x</p:attrName>
                                          <p:attrName>ppt_y</p:attrName>
                                        </p:attrNameLst>
                                      </p:cBhvr>
                                      <p:rCtr x="-16580" y="-1458"/>
                                    </p:animMotion>
                                  </p:childTnLst>
                                </p:cTn>
                              </p:par>
                              <p:par>
                                <p:cTn id="1461" presetID="35" presetClass="path" presetSubtype="0" decel="100000" fill="hold" grpId="2" nodeType="withEffect">
                                  <p:stCondLst>
                                    <p:cond delay="700"/>
                                  </p:stCondLst>
                                  <p:childTnLst>
                                    <p:animMotion origin="layout" path="M 2.472E-6 3.33333E-6 L -0.34781 -0.02905 " pathEditMode="relative" rAng="0" ptsTypes="AA">
                                      <p:cBhvr>
                                        <p:cTn id="1462" dur="750" fill="hold"/>
                                        <p:tgtEl>
                                          <p:spTgt spid="260"/>
                                        </p:tgtEl>
                                        <p:attrNameLst>
                                          <p:attrName>ppt_x</p:attrName>
                                          <p:attrName>ppt_y</p:attrName>
                                        </p:attrNameLst>
                                      </p:cBhvr>
                                      <p:rCtr x="-17394" y="-1458"/>
                                    </p:animMotion>
                                  </p:childTnLst>
                                </p:cTn>
                              </p:par>
                              <p:par>
                                <p:cTn id="1463" presetID="35" presetClass="path" presetSubtype="0" decel="100000" fill="hold" grpId="2" nodeType="withEffect">
                                  <p:stCondLst>
                                    <p:cond delay="750"/>
                                  </p:stCondLst>
                                  <p:childTnLst>
                                    <p:animMotion origin="layout" path="M 2.19067E-6 3.33333E-6 L -0.36409 -0.02905 " pathEditMode="relative" rAng="0" ptsTypes="AA">
                                      <p:cBhvr>
                                        <p:cTn id="1464" dur="750" fill="hold"/>
                                        <p:tgtEl>
                                          <p:spTgt spid="261"/>
                                        </p:tgtEl>
                                        <p:attrNameLst>
                                          <p:attrName>ppt_x</p:attrName>
                                          <p:attrName>ppt_y</p:attrName>
                                        </p:attrNameLst>
                                      </p:cBhvr>
                                      <p:rCtr x="-18208" y="-1458"/>
                                    </p:animMotion>
                                  </p:childTnLst>
                                </p:cTn>
                              </p:par>
                              <p:par>
                                <p:cTn id="1465" presetID="35" presetClass="path" presetSubtype="0" decel="100000" fill="hold" grpId="2" nodeType="withEffect">
                                  <p:stCondLst>
                                    <p:cond delay="0"/>
                                  </p:stCondLst>
                                  <p:childTnLst>
                                    <p:animMotion origin="layout" path="M -2.86272E-6 -4.62963E-6 L -0.11949 -0.05763 " pathEditMode="relative" rAng="0" ptsTypes="AA">
                                      <p:cBhvr>
                                        <p:cTn id="1466" dur="750" fill="hold"/>
                                        <p:tgtEl>
                                          <p:spTgt spid="262"/>
                                        </p:tgtEl>
                                        <p:attrNameLst>
                                          <p:attrName>ppt_x</p:attrName>
                                          <p:attrName>ppt_y</p:attrName>
                                        </p:attrNameLst>
                                      </p:cBhvr>
                                      <p:rCtr x="-5978" y="-2882"/>
                                    </p:animMotion>
                                  </p:childTnLst>
                                </p:cTn>
                              </p:par>
                              <p:par>
                                <p:cTn id="1467" presetID="35" presetClass="path" presetSubtype="0" decel="100000" fill="hold" grpId="2" nodeType="withEffect">
                                  <p:stCondLst>
                                    <p:cond delay="50"/>
                                  </p:stCondLst>
                                  <p:childTnLst>
                                    <p:animMotion origin="layout" path="M -3.14405E-6 -4.62963E-6 L -0.13577 -0.05763 " pathEditMode="relative" rAng="0" ptsTypes="AA">
                                      <p:cBhvr>
                                        <p:cTn id="1468" dur="750" fill="hold"/>
                                        <p:tgtEl>
                                          <p:spTgt spid="263"/>
                                        </p:tgtEl>
                                        <p:attrNameLst>
                                          <p:attrName>ppt_x</p:attrName>
                                          <p:attrName>ppt_y</p:attrName>
                                        </p:attrNameLst>
                                      </p:cBhvr>
                                      <p:rCtr x="-6792" y="-2882"/>
                                    </p:animMotion>
                                  </p:childTnLst>
                                </p:cTn>
                              </p:par>
                              <p:par>
                                <p:cTn id="1469" presetID="35" presetClass="path" presetSubtype="0" decel="100000" fill="hold" grpId="2" nodeType="withEffect">
                                  <p:stCondLst>
                                    <p:cond delay="100"/>
                                  </p:stCondLst>
                                  <p:childTnLst>
                                    <p:animMotion origin="layout" path="M -3.42537E-6 -4.62963E-6 L -0.15205 -0.05763 " pathEditMode="relative" rAng="0" ptsTypes="AA">
                                      <p:cBhvr>
                                        <p:cTn id="1470" dur="750" fill="hold"/>
                                        <p:tgtEl>
                                          <p:spTgt spid="264"/>
                                        </p:tgtEl>
                                        <p:attrNameLst>
                                          <p:attrName>ppt_x</p:attrName>
                                          <p:attrName>ppt_y</p:attrName>
                                        </p:attrNameLst>
                                      </p:cBhvr>
                                      <p:rCtr x="-7606" y="-2882"/>
                                    </p:animMotion>
                                  </p:childTnLst>
                                </p:cTn>
                              </p:par>
                              <p:par>
                                <p:cTn id="1471" presetID="35" presetClass="path" presetSubtype="0" decel="100000" fill="hold" grpId="2" nodeType="withEffect">
                                  <p:stCondLst>
                                    <p:cond delay="150"/>
                                  </p:stCondLst>
                                  <p:childTnLst>
                                    <p:animMotion origin="layout" path="M 1.17218E-6 -4.62963E-6 L -0.1684 -0.05763 " pathEditMode="relative" rAng="0" ptsTypes="AA">
                                      <p:cBhvr>
                                        <p:cTn id="1472" dur="750" fill="hold"/>
                                        <p:tgtEl>
                                          <p:spTgt spid="265"/>
                                        </p:tgtEl>
                                        <p:attrNameLst>
                                          <p:attrName>ppt_x</p:attrName>
                                          <p:attrName>ppt_y</p:attrName>
                                        </p:attrNameLst>
                                      </p:cBhvr>
                                      <p:rCtr x="-8420" y="-2882"/>
                                    </p:animMotion>
                                  </p:childTnLst>
                                </p:cTn>
                              </p:par>
                              <p:par>
                                <p:cTn id="1473" presetID="35" presetClass="path" presetSubtype="0" decel="100000" fill="hold" grpId="2" nodeType="withEffect">
                                  <p:stCondLst>
                                    <p:cond delay="200"/>
                                  </p:stCondLst>
                                  <p:childTnLst>
                                    <p:animMotion origin="layout" path="M -4.23027E-6 -4.62963E-6 L -0.18474 -0.05763 " pathEditMode="relative" rAng="0" ptsTypes="AA">
                                      <p:cBhvr>
                                        <p:cTn id="1474" dur="750" fill="hold"/>
                                        <p:tgtEl>
                                          <p:spTgt spid="266"/>
                                        </p:tgtEl>
                                        <p:attrNameLst>
                                          <p:attrName>ppt_x</p:attrName>
                                          <p:attrName>ppt_y</p:attrName>
                                        </p:attrNameLst>
                                      </p:cBhvr>
                                      <p:rCtr x="-9241" y="-2882"/>
                                    </p:animMotion>
                                  </p:childTnLst>
                                </p:cTn>
                              </p:par>
                              <p:par>
                                <p:cTn id="1475" presetID="35" presetClass="path" presetSubtype="0" decel="100000" fill="hold" grpId="2" nodeType="withEffect">
                                  <p:stCondLst>
                                    <p:cond delay="250"/>
                                  </p:stCondLst>
                                  <p:childTnLst>
                                    <p:animMotion origin="layout" path="M -4.51159E-6 -4.62963E-6 L -0.20102 -0.05763 " pathEditMode="relative" rAng="0" ptsTypes="AA">
                                      <p:cBhvr>
                                        <p:cTn id="1476" dur="750" fill="hold"/>
                                        <p:tgtEl>
                                          <p:spTgt spid="267"/>
                                        </p:tgtEl>
                                        <p:attrNameLst>
                                          <p:attrName>ppt_x</p:attrName>
                                          <p:attrName>ppt_y</p:attrName>
                                        </p:attrNameLst>
                                      </p:cBhvr>
                                      <p:rCtr x="-10055" y="-2882"/>
                                    </p:animMotion>
                                  </p:childTnLst>
                                </p:cTn>
                              </p:par>
                              <p:par>
                                <p:cTn id="1477" presetID="35" presetClass="path" presetSubtype="0" decel="100000" fill="hold" grpId="2" nodeType="withEffect">
                                  <p:stCondLst>
                                    <p:cond delay="300"/>
                                  </p:stCondLst>
                                  <p:childTnLst>
                                    <p:animMotion origin="layout" path="M -4.79291E-6 -4.62963E-6 L -0.2173 -0.05763 " pathEditMode="relative" rAng="0" ptsTypes="AA">
                                      <p:cBhvr>
                                        <p:cTn id="1478" dur="750" fill="hold"/>
                                        <p:tgtEl>
                                          <p:spTgt spid="268"/>
                                        </p:tgtEl>
                                        <p:attrNameLst>
                                          <p:attrName>ppt_x</p:attrName>
                                          <p:attrName>ppt_y</p:attrName>
                                        </p:attrNameLst>
                                      </p:cBhvr>
                                      <p:rCtr x="-10869" y="-2882"/>
                                    </p:animMotion>
                                  </p:childTnLst>
                                </p:cTn>
                              </p:par>
                              <p:par>
                                <p:cTn id="1479" presetID="35" presetClass="path" presetSubtype="0" decel="100000" fill="hold" grpId="2" nodeType="withEffect">
                                  <p:stCondLst>
                                    <p:cond delay="350"/>
                                  </p:stCondLst>
                                  <p:childTnLst>
                                    <p:animMotion origin="layout" path="M -1.95363E-7 -4.62963E-6 L -0.23365 -0.05763 " pathEditMode="relative" rAng="0" ptsTypes="AA">
                                      <p:cBhvr>
                                        <p:cTn id="1480" dur="750" fill="hold"/>
                                        <p:tgtEl>
                                          <p:spTgt spid="269"/>
                                        </p:tgtEl>
                                        <p:attrNameLst>
                                          <p:attrName>ppt_x</p:attrName>
                                          <p:attrName>ppt_y</p:attrName>
                                        </p:attrNameLst>
                                      </p:cBhvr>
                                      <p:rCtr x="-11683" y="-2882"/>
                                    </p:animMotion>
                                  </p:childTnLst>
                                </p:cTn>
                              </p:par>
                              <p:par>
                                <p:cTn id="1481" presetID="35" presetClass="path" presetSubtype="0" decel="100000" fill="hold" grpId="2" nodeType="withEffect">
                                  <p:stCondLst>
                                    <p:cond delay="400"/>
                                  </p:stCondLst>
                                  <p:childTnLst>
                                    <p:animMotion origin="layout" path="M -4.76687E-7 -4.62963E-6 L -0.24993 -0.05763 " pathEditMode="relative" rAng="0" ptsTypes="AA">
                                      <p:cBhvr>
                                        <p:cTn id="1482" dur="750" fill="hold"/>
                                        <p:tgtEl>
                                          <p:spTgt spid="270"/>
                                        </p:tgtEl>
                                        <p:attrNameLst>
                                          <p:attrName>ppt_x</p:attrName>
                                          <p:attrName>ppt_y</p:attrName>
                                        </p:attrNameLst>
                                      </p:cBhvr>
                                      <p:rCtr x="-12497" y="-2882"/>
                                    </p:animMotion>
                                  </p:childTnLst>
                                </p:cTn>
                              </p:par>
                              <p:par>
                                <p:cTn id="1483" presetID="35" presetClass="path" presetSubtype="0" decel="100000" fill="hold" grpId="2" nodeType="withEffect">
                                  <p:stCondLst>
                                    <p:cond delay="450"/>
                                  </p:stCondLst>
                                  <p:childTnLst>
                                    <p:animMotion origin="layout" path="M 4.12086E-6 -4.62963E-6 L -0.26628 -0.05763 " pathEditMode="relative" rAng="0" ptsTypes="AA">
                                      <p:cBhvr>
                                        <p:cTn id="1484" dur="750" fill="hold"/>
                                        <p:tgtEl>
                                          <p:spTgt spid="271"/>
                                        </p:tgtEl>
                                        <p:attrNameLst>
                                          <p:attrName>ppt_x</p:attrName>
                                          <p:attrName>ppt_y</p:attrName>
                                        </p:attrNameLst>
                                      </p:cBhvr>
                                      <p:rCtr x="-13317" y="-2882"/>
                                    </p:animMotion>
                                  </p:childTnLst>
                                </p:cTn>
                              </p:par>
                              <p:par>
                                <p:cTn id="1485" presetID="35" presetClass="path" presetSubtype="0" decel="100000" fill="hold" grpId="2" nodeType="withEffect">
                                  <p:stCondLst>
                                    <p:cond delay="500"/>
                                  </p:stCondLst>
                                  <p:childTnLst>
                                    <p:animMotion origin="layout" path="M 3.83954E-6 -4.62963E-6 L -0.28256 -0.05763 " pathEditMode="relative" rAng="0" ptsTypes="AA">
                                      <p:cBhvr>
                                        <p:cTn id="1486" dur="750" fill="hold"/>
                                        <p:tgtEl>
                                          <p:spTgt spid="272"/>
                                        </p:tgtEl>
                                        <p:attrNameLst>
                                          <p:attrName>ppt_x</p:attrName>
                                          <p:attrName>ppt_y</p:attrName>
                                        </p:attrNameLst>
                                      </p:cBhvr>
                                      <p:rCtr x="-14131" y="-2882"/>
                                    </p:animMotion>
                                  </p:childTnLst>
                                </p:cTn>
                              </p:par>
                              <p:par>
                                <p:cTn id="1487" presetID="35" presetClass="path" presetSubtype="0" decel="100000" fill="hold" grpId="2" nodeType="withEffect">
                                  <p:stCondLst>
                                    <p:cond delay="550"/>
                                  </p:stCondLst>
                                  <p:childTnLst>
                                    <p:animMotion origin="layout" path="M -1.56291E-6 -4.62963E-6 L -0.2989 -0.05763 " pathEditMode="relative" rAng="0" ptsTypes="AA">
                                      <p:cBhvr>
                                        <p:cTn id="1488" dur="750" fill="hold"/>
                                        <p:tgtEl>
                                          <p:spTgt spid="273"/>
                                        </p:tgtEl>
                                        <p:attrNameLst>
                                          <p:attrName>ppt_x</p:attrName>
                                          <p:attrName>ppt_y</p:attrName>
                                        </p:attrNameLst>
                                      </p:cBhvr>
                                      <p:rCtr x="-14945" y="-2882"/>
                                    </p:animMotion>
                                  </p:childTnLst>
                                </p:cTn>
                              </p:par>
                              <p:par>
                                <p:cTn id="1489" presetID="35" presetClass="path" presetSubtype="0" decel="100000" fill="hold" grpId="2" nodeType="withEffect">
                                  <p:stCondLst>
                                    <p:cond delay="600"/>
                                  </p:stCondLst>
                                  <p:childTnLst>
                                    <p:animMotion origin="layout" path="M -1.84423E-6 -4.62963E-6 L -0.31518 -0.05763 " pathEditMode="relative" rAng="0" ptsTypes="AA">
                                      <p:cBhvr>
                                        <p:cTn id="1490" dur="750" fill="hold"/>
                                        <p:tgtEl>
                                          <p:spTgt spid="274"/>
                                        </p:tgtEl>
                                        <p:attrNameLst>
                                          <p:attrName>ppt_x</p:attrName>
                                          <p:attrName>ppt_y</p:attrName>
                                        </p:attrNameLst>
                                      </p:cBhvr>
                                      <p:rCtr x="-15759" y="-2882"/>
                                    </p:animMotion>
                                  </p:childTnLst>
                                </p:cTn>
                              </p:par>
                              <p:par>
                                <p:cTn id="1491" presetID="35" presetClass="path" presetSubtype="0" decel="100000" fill="hold" grpId="2" nodeType="withEffect">
                                  <p:stCondLst>
                                    <p:cond delay="650"/>
                                  </p:stCondLst>
                                  <p:childTnLst>
                                    <p:animMotion origin="layout" path="M 2.75332E-6 -4.62963E-6 L -0.33153 -0.05763 " pathEditMode="relative" rAng="0" ptsTypes="AA">
                                      <p:cBhvr>
                                        <p:cTn id="1492" dur="750" fill="hold"/>
                                        <p:tgtEl>
                                          <p:spTgt spid="275"/>
                                        </p:tgtEl>
                                        <p:attrNameLst>
                                          <p:attrName>ppt_x</p:attrName>
                                          <p:attrName>ppt_y</p:attrName>
                                        </p:attrNameLst>
                                      </p:cBhvr>
                                      <p:rCtr x="-16580" y="-2882"/>
                                    </p:animMotion>
                                  </p:childTnLst>
                                </p:cTn>
                              </p:par>
                              <p:par>
                                <p:cTn id="1493" presetID="35" presetClass="path" presetSubtype="0" decel="100000" fill="hold" grpId="2" nodeType="withEffect">
                                  <p:stCondLst>
                                    <p:cond delay="700"/>
                                  </p:stCondLst>
                                  <p:childTnLst>
                                    <p:animMotion origin="layout" path="M 2.472E-6 -4.62963E-6 L -0.34781 -0.05763 " pathEditMode="relative" rAng="0" ptsTypes="AA">
                                      <p:cBhvr>
                                        <p:cTn id="1494" dur="750" fill="hold"/>
                                        <p:tgtEl>
                                          <p:spTgt spid="276"/>
                                        </p:tgtEl>
                                        <p:attrNameLst>
                                          <p:attrName>ppt_x</p:attrName>
                                          <p:attrName>ppt_y</p:attrName>
                                        </p:attrNameLst>
                                      </p:cBhvr>
                                      <p:rCtr x="-17394" y="-2882"/>
                                    </p:animMotion>
                                  </p:childTnLst>
                                </p:cTn>
                              </p:par>
                              <p:par>
                                <p:cTn id="1495" presetID="35" presetClass="path" presetSubtype="0" decel="100000" fill="hold" grpId="2" nodeType="withEffect">
                                  <p:stCondLst>
                                    <p:cond delay="750"/>
                                  </p:stCondLst>
                                  <p:childTnLst>
                                    <p:animMotion origin="layout" path="M 2.19067E-6 -4.62963E-6 L -0.36409 -0.05763 " pathEditMode="relative" rAng="0" ptsTypes="AA">
                                      <p:cBhvr>
                                        <p:cTn id="1496" dur="750" fill="hold"/>
                                        <p:tgtEl>
                                          <p:spTgt spid="277"/>
                                        </p:tgtEl>
                                        <p:attrNameLst>
                                          <p:attrName>ppt_x</p:attrName>
                                          <p:attrName>ppt_y</p:attrName>
                                        </p:attrNameLst>
                                      </p:cBhvr>
                                      <p:rCtr x="-18208" y="-2882"/>
                                    </p:animMotion>
                                  </p:childTnLst>
                                </p:cTn>
                              </p:par>
                              <p:par>
                                <p:cTn id="1497" presetID="35" presetClass="path" presetSubtype="0" decel="100000" fill="hold" grpId="2" nodeType="withEffect">
                                  <p:stCondLst>
                                    <p:cond delay="0"/>
                                  </p:stCondLst>
                                  <p:childTnLst>
                                    <p:animMotion origin="layout" path="M -2.86272E-6 4.44444E-6 L -0.11949 -0.08669 " pathEditMode="relative" rAng="0" ptsTypes="AA">
                                      <p:cBhvr>
                                        <p:cTn id="1498" dur="750" fill="hold"/>
                                        <p:tgtEl>
                                          <p:spTgt spid="278"/>
                                        </p:tgtEl>
                                        <p:attrNameLst>
                                          <p:attrName>ppt_x</p:attrName>
                                          <p:attrName>ppt_y</p:attrName>
                                        </p:attrNameLst>
                                      </p:cBhvr>
                                      <p:rCtr x="-5978" y="-4340"/>
                                    </p:animMotion>
                                  </p:childTnLst>
                                </p:cTn>
                              </p:par>
                              <p:par>
                                <p:cTn id="1499" presetID="35" presetClass="path" presetSubtype="0" decel="100000" fill="hold" grpId="2" nodeType="withEffect">
                                  <p:stCondLst>
                                    <p:cond delay="50"/>
                                  </p:stCondLst>
                                  <p:childTnLst>
                                    <p:animMotion origin="layout" path="M -3.14405E-6 4.44444E-6 L -0.13577 -0.08669 " pathEditMode="relative" rAng="0" ptsTypes="AA">
                                      <p:cBhvr>
                                        <p:cTn id="1500" dur="750" fill="hold"/>
                                        <p:tgtEl>
                                          <p:spTgt spid="279"/>
                                        </p:tgtEl>
                                        <p:attrNameLst>
                                          <p:attrName>ppt_x</p:attrName>
                                          <p:attrName>ppt_y</p:attrName>
                                        </p:attrNameLst>
                                      </p:cBhvr>
                                      <p:rCtr x="-6792" y="-4340"/>
                                    </p:animMotion>
                                  </p:childTnLst>
                                </p:cTn>
                              </p:par>
                              <p:par>
                                <p:cTn id="1501" presetID="35" presetClass="path" presetSubtype="0" decel="100000" fill="hold" grpId="2" nodeType="withEffect">
                                  <p:stCondLst>
                                    <p:cond delay="100"/>
                                  </p:stCondLst>
                                  <p:childTnLst>
                                    <p:animMotion origin="layout" path="M -3.42537E-6 4.44444E-6 L -0.15205 -0.08669 " pathEditMode="relative" rAng="0" ptsTypes="AA">
                                      <p:cBhvr>
                                        <p:cTn id="1502" dur="750" fill="hold"/>
                                        <p:tgtEl>
                                          <p:spTgt spid="280"/>
                                        </p:tgtEl>
                                        <p:attrNameLst>
                                          <p:attrName>ppt_x</p:attrName>
                                          <p:attrName>ppt_y</p:attrName>
                                        </p:attrNameLst>
                                      </p:cBhvr>
                                      <p:rCtr x="-7606" y="-4340"/>
                                    </p:animMotion>
                                  </p:childTnLst>
                                </p:cTn>
                              </p:par>
                              <p:par>
                                <p:cTn id="1503" presetID="35" presetClass="path" presetSubtype="0" decel="100000" fill="hold" grpId="2" nodeType="withEffect">
                                  <p:stCondLst>
                                    <p:cond delay="150"/>
                                  </p:stCondLst>
                                  <p:childTnLst>
                                    <p:animMotion origin="layout" path="M 1.17218E-6 4.44444E-6 L -0.1684 -0.08669 " pathEditMode="relative" rAng="0" ptsTypes="AA">
                                      <p:cBhvr>
                                        <p:cTn id="1504" dur="750" fill="hold"/>
                                        <p:tgtEl>
                                          <p:spTgt spid="281"/>
                                        </p:tgtEl>
                                        <p:attrNameLst>
                                          <p:attrName>ppt_x</p:attrName>
                                          <p:attrName>ppt_y</p:attrName>
                                        </p:attrNameLst>
                                      </p:cBhvr>
                                      <p:rCtr x="-8420" y="-4340"/>
                                    </p:animMotion>
                                  </p:childTnLst>
                                </p:cTn>
                              </p:par>
                              <p:par>
                                <p:cTn id="1505" presetID="35" presetClass="path" presetSubtype="0" decel="100000" fill="hold" grpId="2" nodeType="withEffect">
                                  <p:stCondLst>
                                    <p:cond delay="200"/>
                                  </p:stCondLst>
                                  <p:childTnLst>
                                    <p:animMotion origin="layout" path="M -4.23027E-6 4.44444E-6 L -0.18474 -0.08669 " pathEditMode="relative" rAng="0" ptsTypes="AA">
                                      <p:cBhvr>
                                        <p:cTn id="1506" dur="750" fill="hold"/>
                                        <p:tgtEl>
                                          <p:spTgt spid="282"/>
                                        </p:tgtEl>
                                        <p:attrNameLst>
                                          <p:attrName>ppt_x</p:attrName>
                                          <p:attrName>ppt_y</p:attrName>
                                        </p:attrNameLst>
                                      </p:cBhvr>
                                      <p:rCtr x="-9241" y="-4340"/>
                                    </p:animMotion>
                                  </p:childTnLst>
                                </p:cTn>
                              </p:par>
                              <p:par>
                                <p:cTn id="1507" presetID="35" presetClass="path" presetSubtype="0" decel="100000" fill="hold" grpId="2" nodeType="withEffect">
                                  <p:stCondLst>
                                    <p:cond delay="250"/>
                                  </p:stCondLst>
                                  <p:childTnLst>
                                    <p:animMotion origin="layout" path="M -4.51159E-6 4.44444E-6 L -0.20102 -0.08669 " pathEditMode="relative" rAng="0" ptsTypes="AA">
                                      <p:cBhvr>
                                        <p:cTn id="1508" dur="750" fill="hold"/>
                                        <p:tgtEl>
                                          <p:spTgt spid="283"/>
                                        </p:tgtEl>
                                        <p:attrNameLst>
                                          <p:attrName>ppt_x</p:attrName>
                                          <p:attrName>ppt_y</p:attrName>
                                        </p:attrNameLst>
                                      </p:cBhvr>
                                      <p:rCtr x="-10055" y="-4340"/>
                                    </p:animMotion>
                                  </p:childTnLst>
                                </p:cTn>
                              </p:par>
                              <p:par>
                                <p:cTn id="1509" presetID="35" presetClass="path" presetSubtype="0" decel="100000" fill="hold" grpId="2" nodeType="withEffect">
                                  <p:stCondLst>
                                    <p:cond delay="300"/>
                                  </p:stCondLst>
                                  <p:childTnLst>
                                    <p:animMotion origin="layout" path="M -4.79291E-6 4.44444E-6 L -0.2173 -0.08669 " pathEditMode="relative" rAng="0" ptsTypes="AA">
                                      <p:cBhvr>
                                        <p:cTn id="1510" dur="750" fill="hold"/>
                                        <p:tgtEl>
                                          <p:spTgt spid="284"/>
                                        </p:tgtEl>
                                        <p:attrNameLst>
                                          <p:attrName>ppt_x</p:attrName>
                                          <p:attrName>ppt_y</p:attrName>
                                        </p:attrNameLst>
                                      </p:cBhvr>
                                      <p:rCtr x="-10869" y="-4340"/>
                                    </p:animMotion>
                                  </p:childTnLst>
                                </p:cTn>
                              </p:par>
                              <p:par>
                                <p:cTn id="1511" presetID="35" presetClass="path" presetSubtype="0" decel="100000" fill="hold" grpId="2" nodeType="withEffect">
                                  <p:stCondLst>
                                    <p:cond delay="350"/>
                                  </p:stCondLst>
                                  <p:childTnLst>
                                    <p:animMotion origin="layout" path="M -1.95363E-7 4.44444E-6 L -0.23365 -0.08669 " pathEditMode="relative" rAng="0" ptsTypes="AA">
                                      <p:cBhvr>
                                        <p:cTn id="1512" dur="750" fill="hold"/>
                                        <p:tgtEl>
                                          <p:spTgt spid="285"/>
                                        </p:tgtEl>
                                        <p:attrNameLst>
                                          <p:attrName>ppt_x</p:attrName>
                                          <p:attrName>ppt_y</p:attrName>
                                        </p:attrNameLst>
                                      </p:cBhvr>
                                      <p:rCtr x="-11683" y="-4340"/>
                                    </p:animMotion>
                                  </p:childTnLst>
                                </p:cTn>
                              </p:par>
                              <p:par>
                                <p:cTn id="1513" presetID="35" presetClass="path" presetSubtype="0" decel="100000" fill="hold" grpId="2" nodeType="withEffect">
                                  <p:stCondLst>
                                    <p:cond delay="400"/>
                                  </p:stCondLst>
                                  <p:childTnLst>
                                    <p:animMotion origin="layout" path="M -4.76687E-7 4.44444E-6 L -0.24993 -0.08669 " pathEditMode="relative" rAng="0" ptsTypes="AA">
                                      <p:cBhvr>
                                        <p:cTn id="1514" dur="750" fill="hold"/>
                                        <p:tgtEl>
                                          <p:spTgt spid="286"/>
                                        </p:tgtEl>
                                        <p:attrNameLst>
                                          <p:attrName>ppt_x</p:attrName>
                                          <p:attrName>ppt_y</p:attrName>
                                        </p:attrNameLst>
                                      </p:cBhvr>
                                      <p:rCtr x="-12497" y="-4340"/>
                                    </p:animMotion>
                                  </p:childTnLst>
                                </p:cTn>
                              </p:par>
                              <p:par>
                                <p:cTn id="1515" presetID="35" presetClass="path" presetSubtype="0" decel="100000" fill="hold" grpId="2" nodeType="withEffect">
                                  <p:stCondLst>
                                    <p:cond delay="450"/>
                                  </p:stCondLst>
                                  <p:childTnLst>
                                    <p:animMotion origin="layout" path="M 4.12086E-6 4.44444E-6 L -0.26628 -0.08669 " pathEditMode="relative" rAng="0" ptsTypes="AA">
                                      <p:cBhvr>
                                        <p:cTn id="1516" dur="750" fill="hold"/>
                                        <p:tgtEl>
                                          <p:spTgt spid="287"/>
                                        </p:tgtEl>
                                        <p:attrNameLst>
                                          <p:attrName>ppt_x</p:attrName>
                                          <p:attrName>ppt_y</p:attrName>
                                        </p:attrNameLst>
                                      </p:cBhvr>
                                      <p:rCtr x="-13317" y="-4340"/>
                                    </p:animMotion>
                                  </p:childTnLst>
                                </p:cTn>
                              </p:par>
                              <p:par>
                                <p:cTn id="1517" presetID="35" presetClass="path" presetSubtype="0" decel="100000" fill="hold" grpId="2" nodeType="withEffect">
                                  <p:stCondLst>
                                    <p:cond delay="500"/>
                                  </p:stCondLst>
                                  <p:childTnLst>
                                    <p:animMotion origin="layout" path="M 3.83954E-6 4.44444E-6 L -0.28256 -0.08669 " pathEditMode="relative" rAng="0" ptsTypes="AA">
                                      <p:cBhvr>
                                        <p:cTn id="1518" dur="750" fill="hold"/>
                                        <p:tgtEl>
                                          <p:spTgt spid="288"/>
                                        </p:tgtEl>
                                        <p:attrNameLst>
                                          <p:attrName>ppt_x</p:attrName>
                                          <p:attrName>ppt_y</p:attrName>
                                        </p:attrNameLst>
                                      </p:cBhvr>
                                      <p:rCtr x="-14131" y="-4340"/>
                                    </p:animMotion>
                                  </p:childTnLst>
                                </p:cTn>
                              </p:par>
                              <p:par>
                                <p:cTn id="1519" presetID="35" presetClass="path" presetSubtype="0" decel="100000" fill="hold" grpId="2" nodeType="withEffect">
                                  <p:stCondLst>
                                    <p:cond delay="550"/>
                                  </p:stCondLst>
                                  <p:childTnLst>
                                    <p:animMotion origin="layout" path="M -1.56291E-6 4.44444E-6 L -0.2989 -0.08669 " pathEditMode="relative" rAng="0" ptsTypes="AA">
                                      <p:cBhvr>
                                        <p:cTn id="1520" dur="750" fill="hold"/>
                                        <p:tgtEl>
                                          <p:spTgt spid="289"/>
                                        </p:tgtEl>
                                        <p:attrNameLst>
                                          <p:attrName>ppt_x</p:attrName>
                                          <p:attrName>ppt_y</p:attrName>
                                        </p:attrNameLst>
                                      </p:cBhvr>
                                      <p:rCtr x="-14945" y="-4340"/>
                                    </p:animMotion>
                                  </p:childTnLst>
                                </p:cTn>
                              </p:par>
                              <p:par>
                                <p:cTn id="1521" presetID="35" presetClass="path" presetSubtype="0" decel="100000" fill="hold" grpId="2" nodeType="withEffect">
                                  <p:stCondLst>
                                    <p:cond delay="600"/>
                                  </p:stCondLst>
                                  <p:childTnLst>
                                    <p:animMotion origin="layout" path="M -1.84423E-6 4.44444E-6 L -0.31518 -0.08669 " pathEditMode="relative" rAng="0" ptsTypes="AA">
                                      <p:cBhvr>
                                        <p:cTn id="1522" dur="750" fill="hold"/>
                                        <p:tgtEl>
                                          <p:spTgt spid="290"/>
                                        </p:tgtEl>
                                        <p:attrNameLst>
                                          <p:attrName>ppt_x</p:attrName>
                                          <p:attrName>ppt_y</p:attrName>
                                        </p:attrNameLst>
                                      </p:cBhvr>
                                      <p:rCtr x="-15759" y="-4340"/>
                                    </p:animMotion>
                                  </p:childTnLst>
                                </p:cTn>
                              </p:par>
                              <p:par>
                                <p:cTn id="1523" presetID="35" presetClass="path" presetSubtype="0" decel="100000" fill="hold" grpId="2" nodeType="withEffect">
                                  <p:stCondLst>
                                    <p:cond delay="650"/>
                                  </p:stCondLst>
                                  <p:childTnLst>
                                    <p:animMotion origin="layout" path="M 2.75332E-6 4.44444E-6 L -0.33153 -0.08669 " pathEditMode="relative" rAng="0" ptsTypes="AA">
                                      <p:cBhvr>
                                        <p:cTn id="1524" dur="750" fill="hold"/>
                                        <p:tgtEl>
                                          <p:spTgt spid="291"/>
                                        </p:tgtEl>
                                        <p:attrNameLst>
                                          <p:attrName>ppt_x</p:attrName>
                                          <p:attrName>ppt_y</p:attrName>
                                        </p:attrNameLst>
                                      </p:cBhvr>
                                      <p:rCtr x="-16580" y="-4340"/>
                                    </p:animMotion>
                                  </p:childTnLst>
                                </p:cTn>
                              </p:par>
                              <p:par>
                                <p:cTn id="1525" presetID="35" presetClass="path" presetSubtype="0" decel="100000" fill="hold" grpId="2" nodeType="withEffect">
                                  <p:stCondLst>
                                    <p:cond delay="700"/>
                                  </p:stCondLst>
                                  <p:childTnLst>
                                    <p:animMotion origin="layout" path="M 2.472E-6 4.44444E-6 L -0.34781 -0.08669 " pathEditMode="relative" rAng="0" ptsTypes="AA">
                                      <p:cBhvr>
                                        <p:cTn id="1526" dur="750" fill="hold"/>
                                        <p:tgtEl>
                                          <p:spTgt spid="292"/>
                                        </p:tgtEl>
                                        <p:attrNameLst>
                                          <p:attrName>ppt_x</p:attrName>
                                          <p:attrName>ppt_y</p:attrName>
                                        </p:attrNameLst>
                                      </p:cBhvr>
                                      <p:rCtr x="-17394" y="-4340"/>
                                    </p:animMotion>
                                  </p:childTnLst>
                                </p:cTn>
                              </p:par>
                              <p:par>
                                <p:cTn id="1527" presetID="35" presetClass="path" presetSubtype="0" decel="100000" fill="hold" grpId="2" nodeType="withEffect">
                                  <p:stCondLst>
                                    <p:cond delay="750"/>
                                  </p:stCondLst>
                                  <p:childTnLst>
                                    <p:animMotion origin="layout" path="M 2.19067E-6 4.44444E-6 L -0.36409 -0.08669 " pathEditMode="relative" rAng="0" ptsTypes="AA">
                                      <p:cBhvr>
                                        <p:cTn id="1528" dur="750" fill="hold"/>
                                        <p:tgtEl>
                                          <p:spTgt spid="293"/>
                                        </p:tgtEl>
                                        <p:attrNameLst>
                                          <p:attrName>ppt_x</p:attrName>
                                          <p:attrName>ppt_y</p:attrName>
                                        </p:attrNameLst>
                                      </p:cBhvr>
                                      <p:rCtr x="-18208" y="-4340"/>
                                    </p:animMotion>
                                  </p:childTnLst>
                                </p:cTn>
                              </p:par>
                              <p:par>
                                <p:cTn id="1529" presetID="10" presetClass="entr" presetSubtype="0" fill="hold" grpId="1" nodeType="withEffect">
                                  <p:stCondLst>
                                    <p:cond delay="250"/>
                                  </p:stCondLst>
                                  <p:childTnLst>
                                    <p:set>
                                      <p:cBhvr>
                                        <p:cTn id="1530" dur="1" fill="hold">
                                          <p:stCondLst>
                                            <p:cond delay="0"/>
                                          </p:stCondLst>
                                        </p:cTn>
                                        <p:tgtEl>
                                          <p:spTgt spid="422"/>
                                        </p:tgtEl>
                                        <p:attrNameLst>
                                          <p:attrName>style.visibility</p:attrName>
                                        </p:attrNameLst>
                                      </p:cBhvr>
                                      <p:to>
                                        <p:strVal val="visible"/>
                                      </p:to>
                                    </p:set>
                                    <p:animEffect transition="in" filter="fade">
                                      <p:cBhvr>
                                        <p:cTn id="1531" dur="500"/>
                                        <p:tgtEl>
                                          <p:spTgt spid="422"/>
                                        </p:tgtEl>
                                      </p:cBhvr>
                                    </p:animEffect>
                                  </p:childTnLst>
                                </p:cTn>
                              </p:par>
                            </p:childTnLst>
                          </p:cTn>
                        </p:par>
                      </p:childTnLst>
                    </p:cTn>
                  </p:par>
                  <p:par>
                    <p:cTn id="1532" fill="hold">
                      <p:stCondLst>
                        <p:cond delay="indefinite"/>
                      </p:stCondLst>
                      <p:childTnLst>
                        <p:par>
                          <p:cTn id="1533" fill="hold">
                            <p:stCondLst>
                              <p:cond delay="0"/>
                            </p:stCondLst>
                            <p:childTnLst>
                              <p:par>
                                <p:cTn id="1534" presetID="2" presetClass="entr" presetSubtype="6" decel="100000" fill="hold" grpId="0" nodeType="clickEffect">
                                  <p:stCondLst>
                                    <p:cond delay="0"/>
                                  </p:stCondLst>
                                  <p:childTnLst>
                                    <p:set>
                                      <p:cBhvr>
                                        <p:cTn id="1535" dur="1" fill="hold">
                                          <p:stCondLst>
                                            <p:cond delay="0"/>
                                          </p:stCondLst>
                                        </p:cTn>
                                        <p:tgtEl>
                                          <p:spTgt spid="294"/>
                                        </p:tgtEl>
                                        <p:attrNameLst>
                                          <p:attrName>style.visibility</p:attrName>
                                        </p:attrNameLst>
                                      </p:cBhvr>
                                      <p:to>
                                        <p:strVal val="visible"/>
                                      </p:to>
                                    </p:set>
                                    <p:anim calcmode="lin" valueType="num">
                                      <p:cBhvr additive="base">
                                        <p:cTn id="1536" dur="500" fill="hold"/>
                                        <p:tgtEl>
                                          <p:spTgt spid="294"/>
                                        </p:tgtEl>
                                        <p:attrNameLst>
                                          <p:attrName>ppt_x</p:attrName>
                                        </p:attrNameLst>
                                      </p:cBhvr>
                                      <p:tavLst>
                                        <p:tav tm="0">
                                          <p:val>
                                            <p:strVal val="1+#ppt_w/2"/>
                                          </p:val>
                                        </p:tav>
                                        <p:tav tm="100000">
                                          <p:val>
                                            <p:strVal val="#ppt_x"/>
                                          </p:val>
                                        </p:tav>
                                      </p:tavLst>
                                    </p:anim>
                                    <p:anim calcmode="lin" valueType="num">
                                      <p:cBhvr additive="base">
                                        <p:cTn id="1537" dur="500" fill="hold"/>
                                        <p:tgtEl>
                                          <p:spTgt spid="294"/>
                                        </p:tgtEl>
                                        <p:attrNameLst>
                                          <p:attrName>ppt_y</p:attrName>
                                        </p:attrNameLst>
                                      </p:cBhvr>
                                      <p:tavLst>
                                        <p:tav tm="0">
                                          <p:val>
                                            <p:strVal val="1+#ppt_h/2"/>
                                          </p:val>
                                        </p:tav>
                                        <p:tav tm="100000">
                                          <p:val>
                                            <p:strVal val="#ppt_y"/>
                                          </p:val>
                                        </p:tav>
                                      </p:tavLst>
                                    </p:anim>
                                  </p:childTnLst>
                                </p:cTn>
                              </p:par>
                              <p:par>
                                <p:cTn id="1538" presetID="2" presetClass="entr" presetSubtype="6" decel="100000" fill="hold" grpId="0" nodeType="withEffect">
                                  <p:stCondLst>
                                    <p:cond delay="0"/>
                                  </p:stCondLst>
                                  <p:childTnLst>
                                    <p:set>
                                      <p:cBhvr>
                                        <p:cTn id="1539" dur="1" fill="hold">
                                          <p:stCondLst>
                                            <p:cond delay="0"/>
                                          </p:stCondLst>
                                        </p:cTn>
                                        <p:tgtEl>
                                          <p:spTgt spid="295"/>
                                        </p:tgtEl>
                                        <p:attrNameLst>
                                          <p:attrName>style.visibility</p:attrName>
                                        </p:attrNameLst>
                                      </p:cBhvr>
                                      <p:to>
                                        <p:strVal val="visible"/>
                                      </p:to>
                                    </p:set>
                                    <p:anim calcmode="lin" valueType="num">
                                      <p:cBhvr additive="base">
                                        <p:cTn id="1540" dur="500" fill="hold"/>
                                        <p:tgtEl>
                                          <p:spTgt spid="295"/>
                                        </p:tgtEl>
                                        <p:attrNameLst>
                                          <p:attrName>ppt_x</p:attrName>
                                        </p:attrNameLst>
                                      </p:cBhvr>
                                      <p:tavLst>
                                        <p:tav tm="0">
                                          <p:val>
                                            <p:strVal val="1+#ppt_w/2"/>
                                          </p:val>
                                        </p:tav>
                                        <p:tav tm="100000">
                                          <p:val>
                                            <p:strVal val="#ppt_x"/>
                                          </p:val>
                                        </p:tav>
                                      </p:tavLst>
                                    </p:anim>
                                    <p:anim calcmode="lin" valueType="num">
                                      <p:cBhvr additive="base">
                                        <p:cTn id="1541" dur="500" fill="hold"/>
                                        <p:tgtEl>
                                          <p:spTgt spid="295"/>
                                        </p:tgtEl>
                                        <p:attrNameLst>
                                          <p:attrName>ppt_y</p:attrName>
                                        </p:attrNameLst>
                                      </p:cBhvr>
                                      <p:tavLst>
                                        <p:tav tm="0">
                                          <p:val>
                                            <p:strVal val="1+#ppt_h/2"/>
                                          </p:val>
                                        </p:tav>
                                        <p:tav tm="100000">
                                          <p:val>
                                            <p:strVal val="#ppt_y"/>
                                          </p:val>
                                        </p:tav>
                                      </p:tavLst>
                                    </p:anim>
                                  </p:childTnLst>
                                </p:cTn>
                              </p:par>
                              <p:par>
                                <p:cTn id="1542" presetID="2" presetClass="entr" presetSubtype="6" decel="100000" fill="hold" grpId="0" nodeType="withEffect">
                                  <p:stCondLst>
                                    <p:cond delay="0"/>
                                  </p:stCondLst>
                                  <p:childTnLst>
                                    <p:set>
                                      <p:cBhvr>
                                        <p:cTn id="1543" dur="1" fill="hold">
                                          <p:stCondLst>
                                            <p:cond delay="0"/>
                                          </p:stCondLst>
                                        </p:cTn>
                                        <p:tgtEl>
                                          <p:spTgt spid="296"/>
                                        </p:tgtEl>
                                        <p:attrNameLst>
                                          <p:attrName>style.visibility</p:attrName>
                                        </p:attrNameLst>
                                      </p:cBhvr>
                                      <p:to>
                                        <p:strVal val="visible"/>
                                      </p:to>
                                    </p:set>
                                    <p:anim calcmode="lin" valueType="num">
                                      <p:cBhvr additive="base">
                                        <p:cTn id="1544" dur="500" fill="hold"/>
                                        <p:tgtEl>
                                          <p:spTgt spid="296"/>
                                        </p:tgtEl>
                                        <p:attrNameLst>
                                          <p:attrName>ppt_x</p:attrName>
                                        </p:attrNameLst>
                                      </p:cBhvr>
                                      <p:tavLst>
                                        <p:tav tm="0">
                                          <p:val>
                                            <p:strVal val="1+#ppt_w/2"/>
                                          </p:val>
                                        </p:tav>
                                        <p:tav tm="100000">
                                          <p:val>
                                            <p:strVal val="#ppt_x"/>
                                          </p:val>
                                        </p:tav>
                                      </p:tavLst>
                                    </p:anim>
                                    <p:anim calcmode="lin" valueType="num">
                                      <p:cBhvr additive="base">
                                        <p:cTn id="1545" dur="500" fill="hold"/>
                                        <p:tgtEl>
                                          <p:spTgt spid="296"/>
                                        </p:tgtEl>
                                        <p:attrNameLst>
                                          <p:attrName>ppt_y</p:attrName>
                                        </p:attrNameLst>
                                      </p:cBhvr>
                                      <p:tavLst>
                                        <p:tav tm="0">
                                          <p:val>
                                            <p:strVal val="1+#ppt_h/2"/>
                                          </p:val>
                                        </p:tav>
                                        <p:tav tm="100000">
                                          <p:val>
                                            <p:strVal val="#ppt_y"/>
                                          </p:val>
                                        </p:tav>
                                      </p:tavLst>
                                    </p:anim>
                                  </p:childTnLst>
                                </p:cTn>
                              </p:par>
                              <p:par>
                                <p:cTn id="1546" presetID="2" presetClass="entr" presetSubtype="6" decel="100000" fill="hold" grpId="0" nodeType="withEffect">
                                  <p:stCondLst>
                                    <p:cond delay="0"/>
                                  </p:stCondLst>
                                  <p:childTnLst>
                                    <p:set>
                                      <p:cBhvr>
                                        <p:cTn id="1547" dur="1" fill="hold">
                                          <p:stCondLst>
                                            <p:cond delay="0"/>
                                          </p:stCondLst>
                                        </p:cTn>
                                        <p:tgtEl>
                                          <p:spTgt spid="297"/>
                                        </p:tgtEl>
                                        <p:attrNameLst>
                                          <p:attrName>style.visibility</p:attrName>
                                        </p:attrNameLst>
                                      </p:cBhvr>
                                      <p:to>
                                        <p:strVal val="visible"/>
                                      </p:to>
                                    </p:set>
                                    <p:anim calcmode="lin" valueType="num">
                                      <p:cBhvr additive="base">
                                        <p:cTn id="1548" dur="500" fill="hold"/>
                                        <p:tgtEl>
                                          <p:spTgt spid="297"/>
                                        </p:tgtEl>
                                        <p:attrNameLst>
                                          <p:attrName>ppt_x</p:attrName>
                                        </p:attrNameLst>
                                      </p:cBhvr>
                                      <p:tavLst>
                                        <p:tav tm="0">
                                          <p:val>
                                            <p:strVal val="1+#ppt_w/2"/>
                                          </p:val>
                                        </p:tav>
                                        <p:tav tm="100000">
                                          <p:val>
                                            <p:strVal val="#ppt_x"/>
                                          </p:val>
                                        </p:tav>
                                      </p:tavLst>
                                    </p:anim>
                                    <p:anim calcmode="lin" valueType="num">
                                      <p:cBhvr additive="base">
                                        <p:cTn id="1549" dur="500" fill="hold"/>
                                        <p:tgtEl>
                                          <p:spTgt spid="297"/>
                                        </p:tgtEl>
                                        <p:attrNameLst>
                                          <p:attrName>ppt_y</p:attrName>
                                        </p:attrNameLst>
                                      </p:cBhvr>
                                      <p:tavLst>
                                        <p:tav tm="0">
                                          <p:val>
                                            <p:strVal val="1+#ppt_h/2"/>
                                          </p:val>
                                        </p:tav>
                                        <p:tav tm="100000">
                                          <p:val>
                                            <p:strVal val="#ppt_y"/>
                                          </p:val>
                                        </p:tav>
                                      </p:tavLst>
                                    </p:anim>
                                  </p:childTnLst>
                                </p:cTn>
                              </p:par>
                              <p:par>
                                <p:cTn id="1550" presetID="2" presetClass="entr" presetSubtype="6" decel="100000" fill="hold" grpId="0" nodeType="withEffect">
                                  <p:stCondLst>
                                    <p:cond delay="0"/>
                                  </p:stCondLst>
                                  <p:childTnLst>
                                    <p:set>
                                      <p:cBhvr>
                                        <p:cTn id="1551" dur="1" fill="hold">
                                          <p:stCondLst>
                                            <p:cond delay="0"/>
                                          </p:stCondLst>
                                        </p:cTn>
                                        <p:tgtEl>
                                          <p:spTgt spid="298"/>
                                        </p:tgtEl>
                                        <p:attrNameLst>
                                          <p:attrName>style.visibility</p:attrName>
                                        </p:attrNameLst>
                                      </p:cBhvr>
                                      <p:to>
                                        <p:strVal val="visible"/>
                                      </p:to>
                                    </p:set>
                                    <p:anim calcmode="lin" valueType="num">
                                      <p:cBhvr additive="base">
                                        <p:cTn id="1552" dur="500" fill="hold"/>
                                        <p:tgtEl>
                                          <p:spTgt spid="298"/>
                                        </p:tgtEl>
                                        <p:attrNameLst>
                                          <p:attrName>ppt_x</p:attrName>
                                        </p:attrNameLst>
                                      </p:cBhvr>
                                      <p:tavLst>
                                        <p:tav tm="0">
                                          <p:val>
                                            <p:strVal val="1+#ppt_w/2"/>
                                          </p:val>
                                        </p:tav>
                                        <p:tav tm="100000">
                                          <p:val>
                                            <p:strVal val="#ppt_x"/>
                                          </p:val>
                                        </p:tav>
                                      </p:tavLst>
                                    </p:anim>
                                    <p:anim calcmode="lin" valueType="num">
                                      <p:cBhvr additive="base">
                                        <p:cTn id="1553" dur="500" fill="hold"/>
                                        <p:tgtEl>
                                          <p:spTgt spid="298"/>
                                        </p:tgtEl>
                                        <p:attrNameLst>
                                          <p:attrName>ppt_y</p:attrName>
                                        </p:attrNameLst>
                                      </p:cBhvr>
                                      <p:tavLst>
                                        <p:tav tm="0">
                                          <p:val>
                                            <p:strVal val="1+#ppt_h/2"/>
                                          </p:val>
                                        </p:tav>
                                        <p:tav tm="100000">
                                          <p:val>
                                            <p:strVal val="#ppt_y"/>
                                          </p:val>
                                        </p:tav>
                                      </p:tavLst>
                                    </p:anim>
                                  </p:childTnLst>
                                </p:cTn>
                              </p:par>
                              <p:par>
                                <p:cTn id="1554" presetID="2" presetClass="entr" presetSubtype="6" decel="100000" fill="hold" grpId="0" nodeType="withEffect">
                                  <p:stCondLst>
                                    <p:cond delay="0"/>
                                  </p:stCondLst>
                                  <p:childTnLst>
                                    <p:set>
                                      <p:cBhvr>
                                        <p:cTn id="1555" dur="1" fill="hold">
                                          <p:stCondLst>
                                            <p:cond delay="0"/>
                                          </p:stCondLst>
                                        </p:cTn>
                                        <p:tgtEl>
                                          <p:spTgt spid="299"/>
                                        </p:tgtEl>
                                        <p:attrNameLst>
                                          <p:attrName>style.visibility</p:attrName>
                                        </p:attrNameLst>
                                      </p:cBhvr>
                                      <p:to>
                                        <p:strVal val="visible"/>
                                      </p:to>
                                    </p:set>
                                    <p:anim calcmode="lin" valueType="num">
                                      <p:cBhvr additive="base">
                                        <p:cTn id="1556" dur="500" fill="hold"/>
                                        <p:tgtEl>
                                          <p:spTgt spid="299"/>
                                        </p:tgtEl>
                                        <p:attrNameLst>
                                          <p:attrName>ppt_x</p:attrName>
                                        </p:attrNameLst>
                                      </p:cBhvr>
                                      <p:tavLst>
                                        <p:tav tm="0">
                                          <p:val>
                                            <p:strVal val="1+#ppt_w/2"/>
                                          </p:val>
                                        </p:tav>
                                        <p:tav tm="100000">
                                          <p:val>
                                            <p:strVal val="#ppt_x"/>
                                          </p:val>
                                        </p:tav>
                                      </p:tavLst>
                                    </p:anim>
                                    <p:anim calcmode="lin" valueType="num">
                                      <p:cBhvr additive="base">
                                        <p:cTn id="1557" dur="500" fill="hold"/>
                                        <p:tgtEl>
                                          <p:spTgt spid="299"/>
                                        </p:tgtEl>
                                        <p:attrNameLst>
                                          <p:attrName>ppt_y</p:attrName>
                                        </p:attrNameLst>
                                      </p:cBhvr>
                                      <p:tavLst>
                                        <p:tav tm="0">
                                          <p:val>
                                            <p:strVal val="1+#ppt_h/2"/>
                                          </p:val>
                                        </p:tav>
                                        <p:tav tm="100000">
                                          <p:val>
                                            <p:strVal val="#ppt_y"/>
                                          </p:val>
                                        </p:tav>
                                      </p:tavLst>
                                    </p:anim>
                                  </p:childTnLst>
                                </p:cTn>
                              </p:par>
                              <p:par>
                                <p:cTn id="1558" presetID="2" presetClass="entr" presetSubtype="6" decel="100000" fill="hold" grpId="0" nodeType="withEffect">
                                  <p:stCondLst>
                                    <p:cond delay="0"/>
                                  </p:stCondLst>
                                  <p:childTnLst>
                                    <p:set>
                                      <p:cBhvr>
                                        <p:cTn id="1559" dur="1" fill="hold">
                                          <p:stCondLst>
                                            <p:cond delay="0"/>
                                          </p:stCondLst>
                                        </p:cTn>
                                        <p:tgtEl>
                                          <p:spTgt spid="300"/>
                                        </p:tgtEl>
                                        <p:attrNameLst>
                                          <p:attrName>style.visibility</p:attrName>
                                        </p:attrNameLst>
                                      </p:cBhvr>
                                      <p:to>
                                        <p:strVal val="visible"/>
                                      </p:to>
                                    </p:set>
                                    <p:anim calcmode="lin" valueType="num">
                                      <p:cBhvr additive="base">
                                        <p:cTn id="1560" dur="500" fill="hold"/>
                                        <p:tgtEl>
                                          <p:spTgt spid="300"/>
                                        </p:tgtEl>
                                        <p:attrNameLst>
                                          <p:attrName>ppt_x</p:attrName>
                                        </p:attrNameLst>
                                      </p:cBhvr>
                                      <p:tavLst>
                                        <p:tav tm="0">
                                          <p:val>
                                            <p:strVal val="1+#ppt_w/2"/>
                                          </p:val>
                                        </p:tav>
                                        <p:tav tm="100000">
                                          <p:val>
                                            <p:strVal val="#ppt_x"/>
                                          </p:val>
                                        </p:tav>
                                      </p:tavLst>
                                    </p:anim>
                                    <p:anim calcmode="lin" valueType="num">
                                      <p:cBhvr additive="base">
                                        <p:cTn id="1561" dur="500" fill="hold"/>
                                        <p:tgtEl>
                                          <p:spTgt spid="300"/>
                                        </p:tgtEl>
                                        <p:attrNameLst>
                                          <p:attrName>ppt_y</p:attrName>
                                        </p:attrNameLst>
                                      </p:cBhvr>
                                      <p:tavLst>
                                        <p:tav tm="0">
                                          <p:val>
                                            <p:strVal val="1+#ppt_h/2"/>
                                          </p:val>
                                        </p:tav>
                                        <p:tav tm="100000">
                                          <p:val>
                                            <p:strVal val="#ppt_y"/>
                                          </p:val>
                                        </p:tav>
                                      </p:tavLst>
                                    </p:anim>
                                  </p:childTnLst>
                                </p:cTn>
                              </p:par>
                              <p:par>
                                <p:cTn id="1562" presetID="2" presetClass="entr" presetSubtype="6" decel="100000" fill="hold" grpId="0" nodeType="withEffect">
                                  <p:stCondLst>
                                    <p:cond delay="0"/>
                                  </p:stCondLst>
                                  <p:childTnLst>
                                    <p:set>
                                      <p:cBhvr>
                                        <p:cTn id="1563" dur="1" fill="hold">
                                          <p:stCondLst>
                                            <p:cond delay="0"/>
                                          </p:stCondLst>
                                        </p:cTn>
                                        <p:tgtEl>
                                          <p:spTgt spid="301"/>
                                        </p:tgtEl>
                                        <p:attrNameLst>
                                          <p:attrName>style.visibility</p:attrName>
                                        </p:attrNameLst>
                                      </p:cBhvr>
                                      <p:to>
                                        <p:strVal val="visible"/>
                                      </p:to>
                                    </p:set>
                                    <p:anim calcmode="lin" valueType="num">
                                      <p:cBhvr additive="base">
                                        <p:cTn id="1564" dur="500" fill="hold"/>
                                        <p:tgtEl>
                                          <p:spTgt spid="301"/>
                                        </p:tgtEl>
                                        <p:attrNameLst>
                                          <p:attrName>ppt_x</p:attrName>
                                        </p:attrNameLst>
                                      </p:cBhvr>
                                      <p:tavLst>
                                        <p:tav tm="0">
                                          <p:val>
                                            <p:strVal val="1+#ppt_w/2"/>
                                          </p:val>
                                        </p:tav>
                                        <p:tav tm="100000">
                                          <p:val>
                                            <p:strVal val="#ppt_x"/>
                                          </p:val>
                                        </p:tav>
                                      </p:tavLst>
                                    </p:anim>
                                    <p:anim calcmode="lin" valueType="num">
                                      <p:cBhvr additive="base">
                                        <p:cTn id="1565" dur="500" fill="hold"/>
                                        <p:tgtEl>
                                          <p:spTgt spid="301"/>
                                        </p:tgtEl>
                                        <p:attrNameLst>
                                          <p:attrName>ppt_y</p:attrName>
                                        </p:attrNameLst>
                                      </p:cBhvr>
                                      <p:tavLst>
                                        <p:tav tm="0">
                                          <p:val>
                                            <p:strVal val="1+#ppt_h/2"/>
                                          </p:val>
                                        </p:tav>
                                        <p:tav tm="100000">
                                          <p:val>
                                            <p:strVal val="#ppt_y"/>
                                          </p:val>
                                        </p:tav>
                                      </p:tavLst>
                                    </p:anim>
                                  </p:childTnLst>
                                </p:cTn>
                              </p:par>
                              <p:par>
                                <p:cTn id="1566" presetID="2" presetClass="entr" presetSubtype="6" decel="100000" fill="hold" grpId="0" nodeType="withEffect">
                                  <p:stCondLst>
                                    <p:cond delay="0"/>
                                  </p:stCondLst>
                                  <p:childTnLst>
                                    <p:set>
                                      <p:cBhvr>
                                        <p:cTn id="1567" dur="1" fill="hold">
                                          <p:stCondLst>
                                            <p:cond delay="0"/>
                                          </p:stCondLst>
                                        </p:cTn>
                                        <p:tgtEl>
                                          <p:spTgt spid="302"/>
                                        </p:tgtEl>
                                        <p:attrNameLst>
                                          <p:attrName>style.visibility</p:attrName>
                                        </p:attrNameLst>
                                      </p:cBhvr>
                                      <p:to>
                                        <p:strVal val="visible"/>
                                      </p:to>
                                    </p:set>
                                    <p:anim calcmode="lin" valueType="num">
                                      <p:cBhvr additive="base">
                                        <p:cTn id="1568" dur="500" fill="hold"/>
                                        <p:tgtEl>
                                          <p:spTgt spid="302"/>
                                        </p:tgtEl>
                                        <p:attrNameLst>
                                          <p:attrName>ppt_x</p:attrName>
                                        </p:attrNameLst>
                                      </p:cBhvr>
                                      <p:tavLst>
                                        <p:tav tm="0">
                                          <p:val>
                                            <p:strVal val="1+#ppt_w/2"/>
                                          </p:val>
                                        </p:tav>
                                        <p:tav tm="100000">
                                          <p:val>
                                            <p:strVal val="#ppt_x"/>
                                          </p:val>
                                        </p:tav>
                                      </p:tavLst>
                                    </p:anim>
                                    <p:anim calcmode="lin" valueType="num">
                                      <p:cBhvr additive="base">
                                        <p:cTn id="1569" dur="500" fill="hold"/>
                                        <p:tgtEl>
                                          <p:spTgt spid="302"/>
                                        </p:tgtEl>
                                        <p:attrNameLst>
                                          <p:attrName>ppt_y</p:attrName>
                                        </p:attrNameLst>
                                      </p:cBhvr>
                                      <p:tavLst>
                                        <p:tav tm="0">
                                          <p:val>
                                            <p:strVal val="1+#ppt_h/2"/>
                                          </p:val>
                                        </p:tav>
                                        <p:tav tm="100000">
                                          <p:val>
                                            <p:strVal val="#ppt_y"/>
                                          </p:val>
                                        </p:tav>
                                      </p:tavLst>
                                    </p:anim>
                                  </p:childTnLst>
                                </p:cTn>
                              </p:par>
                              <p:par>
                                <p:cTn id="1570" presetID="2" presetClass="entr" presetSubtype="6" decel="100000" fill="hold" grpId="0" nodeType="withEffect">
                                  <p:stCondLst>
                                    <p:cond delay="0"/>
                                  </p:stCondLst>
                                  <p:childTnLst>
                                    <p:set>
                                      <p:cBhvr>
                                        <p:cTn id="1571" dur="1" fill="hold">
                                          <p:stCondLst>
                                            <p:cond delay="0"/>
                                          </p:stCondLst>
                                        </p:cTn>
                                        <p:tgtEl>
                                          <p:spTgt spid="303"/>
                                        </p:tgtEl>
                                        <p:attrNameLst>
                                          <p:attrName>style.visibility</p:attrName>
                                        </p:attrNameLst>
                                      </p:cBhvr>
                                      <p:to>
                                        <p:strVal val="visible"/>
                                      </p:to>
                                    </p:set>
                                    <p:anim calcmode="lin" valueType="num">
                                      <p:cBhvr additive="base">
                                        <p:cTn id="1572" dur="500" fill="hold"/>
                                        <p:tgtEl>
                                          <p:spTgt spid="303"/>
                                        </p:tgtEl>
                                        <p:attrNameLst>
                                          <p:attrName>ppt_x</p:attrName>
                                        </p:attrNameLst>
                                      </p:cBhvr>
                                      <p:tavLst>
                                        <p:tav tm="0">
                                          <p:val>
                                            <p:strVal val="1+#ppt_w/2"/>
                                          </p:val>
                                        </p:tav>
                                        <p:tav tm="100000">
                                          <p:val>
                                            <p:strVal val="#ppt_x"/>
                                          </p:val>
                                        </p:tav>
                                      </p:tavLst>
                                    </p:anim>
                                    <p:anim calcmode="lin" valueType="num">
                                      <p:cBhvr additive="base">
                                        <p:cTn id="1573" dur="500" fill="hold"/>
                                        <p:tgtEl>
                                          <p:spTgt spid="303"/>
                                        </p:tgtEl>
                                        <p:attrNameLst>
                                          <p:attrName>ppt_y</p:attrName>
                                        </p:attrNameLst>
                                      </p:cBhvr>
                                      <p:tavLst>
                                        <p:tav tm="0">
                                          <p:val>
                                            <p:strVal val="1+#ppt_h/2"/>
                                          </p:val>
                                        </p:tav>
                                        <p:tav tm="100000">
                                          <p:val>
                                            <p:strVal val="#ppt_y"/>
                                          </p:val>
                                        </p:tav>
                                      </p:tavLst>
                                    </p:anim>
                                  </p:childTnLst>
                                </p:cTn>
                              </p:par>
                              <p:par>
                                <p:cTn id="1574" presetID="2" presetClass="entr" presetSubtype="6" decel="100000" fill="hold" grpId="0" nodeType="withEffect">
                                  <p:stCondLst>
                                    <p:cond delay="0"/>
                                  </p:stCondLst>
                                  <p:childTnLst>
                                    <p:set>
                                      <p:cBhvr>
                                        <p:cTn id="1575" dur="1" fill="hold">
                                          <p:stCondLst>
                                            <p:cond delay="0"/>
                                          </p:stCondLst>
                                        </p:cTn>
                                        <p:tgtEl>
                                          <p:spTgt spid="304"/>
                                        </p:tgtEl>
                                        <p:attrNameLst>
                                          <p:attrName>style.visibility</p:attrName>
                                        </p:attrNameLst>
                                      </p:cBhvr>
                                      <p:to>
                                        <p:strVal val="visible"/>
                                      </p:to>
                                    </p:set>
                                    <p:anim calcmode="lin" valueType="num">
                                      <p:cBhvr additive="base">
                                        <p:cTn id="1576" dur="500" fill="hold"/>
                                        <p:tgtEl>
                                          <p:spTgt spid="304"/>
                                        </p:tgtEl>
                                        <p:attrNameLst>
                                          <p:attrName>ppt_x</p:attrName>
                                        </p:attrNameLst>
                                      </p:cBhvr>
                                      <p:tavLst>
                                        <p:tav tm="0">
                                          <p:val>
                                            <p:strVal val="1+#ppt_w/2"/>
                                          </p:val>
                                        </p:tav>
                                        <p:tav tm="100000">
                                          <p:val>
                                            <p:strVal val="#ppt_x"/>
                                          </p:val>
                                        </p:tav>
                                      </p:tavLst>
                                    </p:anim>
                                    <p:anim calcmode="lin" valueType="num">
                                      <p:cBhvr additive="base">
                                        <p:cTn id="1577" dur="500" fill="hold"/>
                                        <p:tgtEl>
                                          <p:spTgt spid="304"/>
                                        </p:tgtEl>
                                        <p:attrNameLst>
                                          <p:attrName>ppt_y</p:attrName>
                                        </p:attrNameLst>
                                      </p:cBhvr>
                                      <p:tavLst>
                                        <p:tav tm="0">
                                          <p:val>
                                            <p:strVal val="1+#ppt_h/2"/>
                                          </p:val>
                                        </p:tav>
                                        <p:tav tm="100000">
                                          <p:val>
                                            <p:strVal val="#ppt_y"/>
                                          </p:val>
                                        </p:tav>
                                      </p:tavLst>
                                    </p:anim>
                                  </p:childTnLst>
                                </p:cTn>
                              </p:par>
                              <p:par>
                                <p:cTn id="1578" presetID="2" presetClass="entr" presetSubtype="6" decel="100000" fill="hold" grpId="0" nodeType="withEffect">
                                  <p:stCondLst>
                                    <p:cond delay="0"/>
                                  </p:stCondLst>
                                  <p:childTnLst>
                                    <p:set>
                                      <p:cBhvr>
                                        <p:cTn id="1579" dur="1" fill="hold">
                                          <p:stCondLst>
                                            <p:cond delay="0"/>
                                          </p:stCondLst>
                                        </p:cTn>
                                        <p:tgtEl>
                                          <p:spTgt spid="305"/>
                                        </p:tgtEl>
                                        <p:attrNameLst>
                                          <p:attrName>style.visibility</p:attrName>
                                        </p:attrNameLst>
                                      </p:cBhvr>
                                      <p:to>
                                        <p:strVal val="visible"/>
                                      </p:to>
                                    </p:set>
                                    <p:anim calcmode="lin" valueType="num">
                                      <p:cBhvr additive="base">
                                        <p:cTn id="1580" dur="500" fill="hold"/>
                                        <p:tgtEl>
                                          <p:spTgt spid="305"/>
                                        </p:tgtEl>
                                        <p:attrNameLst>
                                          <p:attrName>ppt_x</p:attrName>
                                        </p:attrNameLst>
                                      </p:cBhvr>
                                      <p:tavLst>
                                        <p:tav tm="0">
                                          <p:val>
                                            <p:strVal val="1+#ppt_w/2"/>
                                          </p:val>
                                        </p:tav>
                                        <p:tav tm="100000">
                                          <p:val>
                                            <p:strVal val="#ppt_x"/>
                                          </p:val>
                                        </p:tav>
                                      </p:tavLst>
                                    </p:anim>
                                    <p:anim calcmode="lin" valueType="num">
                                      <p:cBhvr additive="base">
                                        <p:cTn id="1581" dur="500" fill="hold"/>
                                        <p:tgtEl>
                                          <p:spTgt spid="305"/>
                                        </p:tgtEl>
                                        <p:attrNameLst>
                                          <p:attrName>ppt_y</p:attrName>
                                        </p:attrNameLst>
                                      </p:cBhvr>
                                      <p:tavLst>
                                        <p:tav tm="0">
                                          <p:val>
                                            <p:strVal val="1+#ppt_h/2"/>
                                          </p:val>
                                        </p:tav>
                                        <p:tav tm="100000">
                                          <p:val>
                                            <p:strVal val="#ppt_y"/>
                                          </p:val>
                                        </p:tav>
                                      </p:tavLst>
                                    </p:anim>
                                  </p:childTnLst>
                                </p:cTn>
                              </p:par>
                              <p:par>
                                <p:cTn id="1582" presetID="2" presetClass="entr" presetSubtype="6" decel="100000" fill="hold" grpId="0" nodeType="withEffect">
                                  <p:stCondLst>
                                    <p:cond delay="0"/>
                                  </p:stCondLst>
                                  <p:childTnLst>
                                    <p:set>
                                      <p:cBhvr>
                                        <p:cTn id="1583" dur="1" fill="hold">
                                          <p:stCondLst>
                                            <p:cond delay="0"/>
                                          </p:stCondLst>
                                        </p:cTn>
                                        <p:tgtEl>
                                          <p:spTgt spid="306"/>
                                        </p:tgtEl>
                                        <p:attrNameLst>
                                          <p:attrName>style.visibility</p:attrName>
                                        </p:attrNameLst>
                                      </p:cBhvr>
                                      <p:to>
                                        <p:strVal val="visible"/>
                                      </p:to>
                                    </p:set>
                                    <p:anim calcmode="lin" valueType="num">
                                      <p:cBhvr additive="base">
                                        <p:cTn id="1584" dur="500" fill="hold"/>
                                        <p:tgtEl>
                                          <p:spTgt spid="306"/>
                                        </p:tgtEl>
                                        <p:attrNameLst>
                                          <p:attrName>ppt_x</p:attrName>
                                        </p:attrNameLst>
                                      </p:cBhvr>
                                      <p:tavLst>
                                        <p:tav tm="0">
                                          <p:val>
                                            <p:strVal val="1+#ppt_w/2"/>
                                          </p:val>
                                        </p:tav>
                                        <p:tav tm="100000">
                                          <p:val>
                                            <p:strVal val="#ppt_x"/>
                                          </p:val>
                                        </p:tav>
                                      </p:tavLst>
                                    </p:anim>
                                    <p:anim calcmode="lin" valueType="num">
                                      <p:cBhvr additive="base">
                                        <p:cTn id="1585" dur="500" fill="hold"/>
                                        <p:tgtEl>
                                          <p:spTgt spid="306"/>
                                        </p:tgtEl>
                                        <p:attrNameLst>
                                          <p:attrName>ppt_y</p:attrName>
                                        </p:attrNameLst>
                                      </p:cBhvr>
                                      <p:tavLst>
                                        <p:tav tm="0">
                                          <p:val>
                                            <p:strVal val="1+#ppt_h/2"/>
                                          </p:val>
                                        </p:tav>
                                        <p:tav tm="100000">
                                          <p:val>
                                            <p:strVal val="#ppt_y"/>
                                          </p:val>
                                        </p:tav>
                                      </p:tavLst>
                                    </p:anim>
                                  </p:childTnLst>
                                </p:cTn>
                              </p:par>
                              <p:par>
                                <p:cTn id="1586" presetID="2" presetClass="entr" presetSubtype="6" decel="100000" fill="hold" grpId="0" nodeType="withEffect">
                                  <p:stCondLst>
                                    <p:cond delay="0"/>
                                  </p:stCondLst>
                                  <p:childTnLst>
                                    <p:set>
                                      <p:cBhvr>
                                        <p:cTn id="1587" dur="1" fill="hold">
                                          <p:stCondLst>
                                            <p:cond delay="0"/>
                                          </p:stCondLst>
                                        </p:cTn>
                                        <p:tgtEl>
                                          <p:spTgt spid="307"/>
                                        </p:tgtEl>
                                        <p:attrNameLst>
                                          <p:attrName>style.visibility</p:attrName>
                                        </p:attrNameLst>
                                      </p:cBhvr>
                                      <p:to>
                                        <p:strVal val="visible"/>
                                      </p:to>
                                    </p:set>
                                    <p:anim calcmode="lin" valueType="num">
                                      <p:cBhvr additive="base">
                                        <p:cTn id="1588" dur="500" fill="hold"/>
                                        <p:tgtEl>
                                          <p:spTgt spid="307"/>
                                        </p:tgtEl>
                                        <p:attrNameLst>
                                          <p:attrName>ppt_x</p:attrName>
                                        </p:attrNameLst>
                                      </p:cBhvr>
                                      <p:tavLst>
                                        <p:tav tm="0">
                                          <p:val>
                                            <p:strVal val="1+#ppt_w/2"/>
                                          </p:val>
                                        </p:tav>
                                        <p:tav tm="100000">
                                          <p:val>
                                            <p:strVal val="#ppt_x"/>
                                          </p:val>
                                        </p:tav>
                                      </p:tavLst>
                                    </p:anim>
                                    <p:anim calcmode="lin" valueType="num">
                                      <p:cBhvr additive="base">
                                        <p:cTn id="1589" dur="500" fill="hold"/>
                                        <p:tgtEl>
                                          <p:spTgt spid="307"/>
                                        </p:tgtEl>
                                        <p:attrNameLst>
                                          <p:attrName>ppt_y</p:attrName>
                                        </p:attrNameLst>
                                      </p:cBhvr>
                                      <p:tavLst>
                                        <p:tav tm="0">
                                          <p:val>
                                            <p:strVal val="1+#ppt_h/2"/>
                                          </p:val>
                                        </p:tav>
                                        <p:tav tm="100000">
                                          <p:val>
                                            <p:strVal val="#ppt_y"/>
                                          </p:val>
                                        </p:tav>
                                      </p:tavLst>
                                    </p:anim>
                                  </p:childTnLst>
                                </p:cTn>
                              </p:par>
                              <p:par>
                                <p:cTn id="1590" presetID="2" presetClass="entr" presetSubtype="6" decel="100000" fill="hold" grpId="0" nodeType="withEffect">
                                  <p:stCondLst>
                                    <p:cond delay="0"/>
                                  </p:stCondLst>
                                  <p:childTnLst>
                                    <p:set>
                                      <p:cBhvr>
                                        <p:cTn id="1591" dur="1" fill="hold">
                                          <p:stCondLst>
                                            <p:cond delay="0"/>
                                          </p:stCondLst>
                                        </p:cTn>
                                        <p:tgtEl>
                                          <p:spTgt spid="308"/>
                                        </p:tgtEl>
                                        <p:attrNameLst>
                                          <p:attrName>style.visibility</p:attrName>
                                        </p:attrNameLst>
                                      </p:cBhvr>
                                      <p:to>
                                        <p:strVal val="visible"/>
                                      </p:to>
                                    </p:set>
                                    <p:anim calcmode="lin" valueType="num">
                                      <p:cBhvr additive="base">
                                        <p:cTn id="1592" dur="500" fill="hold"/>
                                        <p:tgtEl>
                                          <p:spTgt spid="308"/>
                                        </p:tgtEl>
                                        <p:attrNameLst>
                                          <p:attrName>ppt_x</p:attrName>
                                        </p:attrNameLst>
                                      </p:cBhvr>
                                      <p:tavLst>
                                        <p:tav tm="0">
                                          <p:val>
                                            <p:strVal val="1+#ppt_w/2"/>
                                          </p:val>
                                        </p:tav>
                                        <p:tav tm="100000">
                                          <p:val>
                                            <p:strVal val="#ppt_x"/>
                                          </p:val>
                                        </p:tav>
                                      </p:tavLst>
                                    </p:anim>
                                    <p:anim calcmode="lin" valueType="num">
                                      <p:cBhvr additive="base">
                                        <p:cTn id="1593" dur="500" fill="hold"/>
                                        <p:tgtEl>
                                          <p:spTgt spid="308"/>
                                        </p:tgtEl>
                                        <p:attrNameLst>
                                          <p:attrName>ppt_y</p:attrName>
                                        </p:attrNameLst>
                                      </p:cBhvr>
                                      <p:tavLst>
                                        <p:tav tm="0">
                                          <p:val>
                                            <p:strVal val="1+#ppt_h/2"/>
                                          </p:val>
                                        </p:tav>
                                        <p:tav tm="100000">
                                          <p:val>
                                            <p:strVal val="#ppt_y"/>
                                          </p:val>
                                        </p:tav>
                                      </p:tavLst>
                                    </p:anim>
                                  </p:childTnLst>
                                </p:cTn>
                              </p:par>
                              <p:par>
                                <p:cTn id="1594" presetID="2" presetClass="entr" presetSubtype="6" decel="100000" fill="hold" grpId="0" nodeType="withEffect">
                                  <p:stCondLst>
                                    <p:cond delay="0"/>
                                  </p:stCondLst>
                                  <p:childTnLst>
                                    <p:set>
                                      <p:cBhvr>
                                        <p:cTn id="1595" dur="1" fill="hold">
                                          <p:stCondLst>
                                            <p:cond delay="0"/>
                                          </p:stCondLst>
                                        </p:cTn>
                                        <p:tgtEl>
                                          <p:spTgt spid="309"/>
                                        </p:tgtEl>
                                        <p:attrNameLst>
                                          <p:attrName>style.visibility</p:attrName>
                                        </p:attrNameLst>
                                      </p:cBhvr>
                                      <p:to>
                                        <p:strVal val="visible"/>
                                      </p:to>
                                    </p:set>
                                    <p:anim calcmode="lin" valueType="num">
                                      <p:cBhvr additive="base">
                                        <p:cTn id="1596" dur="500" fill="hold"/>
                                        <p:tgtEl>
                                          <p:spTgt spid="309"/>
                                        </p:tgtEl>
                                        <p:attrNameLst>
                                          <p:attrName>ppt_x</p:attrName>
                                        </p:attrNameLst>
                                      </p:cBhvr>
                                      <p:tavLst>
                                        <p:tav tm="0">
                                          <p:val>
                                            <p:strVal val="1+#ppt_w/2"/>
                                          </p:val>
                                        </p:tav>
                                        <p:tav tm="100000">
                                          <p:val>
                                            <p:strVal val="#ppt_x"/>
                                          </p:val>
                                        </p:tav>
                                      </p:tavLst>
                                    </p:anim>
                                    <p:anim calcmode="lin" valueType="num">
                                      <p:cBhvr additive="base">
                                        <p:cTn id="1597" dur="500" fill="hold"/>
                                        <p:tgtEl>
                                          <p:spTgt spid="309"/>
                                        </p:tgtEl>
                                        <p:attrNameLst>
                                          <p:attrName>ppt_y</p:attrName>
                                        </p:attrNameLst>
                                      </p:cBhvr>
                                      <p:tavLst>
                                        <p:tav tm="0">
                                          <p:val>
                                            <p:strVal val="1+#ppt_h/2"/>
                                          </p:val>
                                        </p:tav>
                                        <p:tav tm="100000">
                                          <p:val>
                                            <p:strVal val="#ppt_y"/>
                                          </p:val>
                                        </p:tav>
                                      </p:tavLst>
                                    </p:anim>
                                  </p:childTnLst>
                                </p:cTn>
                              </p:par>
                              <p:par>
                                <p:cTn id="1598" presetID="2" presetClass="entr" presetSubtype="6" decel="100000" fill="hold" grpId="0" nodeType="withEffect">
                                  <p:stCondLst>
                                    <p:cond delay="100"/>
                                  </p:stCondLst>
                                  <p:childTnLst>
                                    <p:set>
                                      <p:cBhvr>
                                        <p:cTn id="1599" dur="1" fill="hold">
                                          <p:stCondLst>
                                            <p:cond delay="0"/>
                                          </p:stCondLst>
                                        </p:cTn>
                                        <p:tgtEl>
                                          <p:spTgt spid="310"/>
                                        </p:tgtEl>
                                        <p:attrNameLst>
                                          <p:attrName>style.visibility</p:attrName>
                                        </p:attrNameLst>
                                      </p:cBhvr>
                                      <p:to>
                                        <p:strVal val="visible"/>
                                      </p:to>
                                    </p:set>
                                    <p:anim calcmode="lin" valueType="num">
                                      <p:cBhvr additive="base">
                                        <p:cTn id="1600" dur="500" fill="hold"/>
                                        <p:tgtEl>
                                          <p:spTgt spid="310"/>
                                        </p:tgtEl>
                                        <p:attrNameLst>
                                          <p:attrName>ppt_x</p:attrName>
                                        </p:attrNameLst>
                                      </p:cBhvr>
                                      <p:tavLst>
                                        <p:tav tm="0">
                                          <p:val>
                                            <p:strVal val="1+#ppt_w/2"/>
                                          </p:val>
                                        </p:tav>
                                        <p:tav tm="100000">
                                          <p:val>
                                            <p:strVal val="#ppt_x"/>
                                          </p:val>
                                        </p:tav>
                                      </p:tavLst>
                                    </p:anim>
                                    <p:anim calcmode="lin" valueType="num">
                                      <p:cBhvr additive="base">
                                        <p:cTn id="1601" dur="500" fill="hold"/>
                                        <p:tgtEl>
                                          <p:spTgt spid="310"/>
                                        </p:tgtEl>
                                        <p:attrNameLst>
                                          <p:attrName>ppt_y</p:attrName>
                                        </p:attrNameLst>
                                      </p:cBhvr>
                                      <p:tavLst>
                                        <p:tav tm="0">
                                          <p:val>
                                            <p:strVal val="1+#ppt_h/2"/>
                                          </p:val>
                                        </p:tav>
                                        <p:tav tm="100000">
                                          <p:val>
                                            <p:strVal val="#ppt_y"/>
                                          </p:val>
                                        </p:tav>
                                      </p:tavLst>
                                    </p:anim>
                                  </p:childTnLst>
                                </p:cTn>
                              </p:par>
                              <p:par>
                                <p:cTn id="1602" presetID="2" presetClass="entr" presetSubtype="6" decel="100000" fill="hold" grpId="0" nodeType="withEffect">
                                  <p:stCondLst>
                                    <p:cond delay="100"/>
                                  </p:stCondLst>
                                  <p:childTnLst>
                                    <p:set>
                                      <p:cBhvr>
                                        <p:cTn id="1603" dur="1" fill="hold">
                                          <p:stCondLst>
                                            <p:cond delay="0"/>
                                          </p:stCondLst>
                                        </p:cTn>
                                        <p:tgtEl>
                                          <p:spTgt spid="311"/>
                                        </p:tgtEl>
                                        <p:attrNameLst>
                                          <p:attrName>style.visibility</p:attrName>
                                        </p:attrNameLst>
                                      </p:cBhvr>
                                      <p:to>
                                        <p:strVal val="visible"/>
                                      </p:to>
                                    </p:set>
                                    <p:anim calcmode="lin" valueType="num">
                                      <p:cBhvr additive="base">
                                        <p:cTn id="1604" dur="500" fill="hold"/>
                                        <p:tgtEl>
                                          <p:spTgt spid="311"/>
                                        </p:tgtEl>
                                        <p:attrNameLst>
                                          <p:attrName>ppt_x</p:attrName>
                                        </p:attrNameLst>
                                      </p:cBhvr>
                                      <p:tavLst>
                                        <p:tav tm="0">
                                          <p:val>
                                            <p:strVal val="1+#ppt_w/2"/>
                                          </p:val>
                                        </p:tav>
                                        <p:tav tm="100000">
                                          <p:val>
                                            <p:strVal val="#ppt_x"/>
                                          </p:val>
                                        </p:tav>
                                      </p:tavLst>
                                    </p:anim>
                                    <p:anim calcmode="lin" valueType="num">
                                      <p:cBhvr additive="base">
                                        <p:cTn id="1605" dur="500" fill="hold"/>
                                        <p:tgtEl>
                                          <p:spTgt spid="311"/>
                                        </p:tgtEl>
                                        <p:attrNameLst>
                                          <p:attrName>ppt_y</p:attrName>
                                        </p:attrNameLst>
                                      </p:cBhvr>
                                      <p:tavLst>
                                        <p:tav tm="0">
                                          <p:val>
                                            <p:strVal val="1+#ppt_h/2"/>
                                          </p:val>
                                        </p:tav>
                                        <p:tav tm="100000">
                                          <p:val>
                                            <p:strVal val="#ppt_y"/>
                                          </p:val>
                                        </p:tav>
                                      </p:tavLst>
                                    </p:anim>
                                  </p:childTnLst>
                                </p:cTn>
                              </p:par>
                              <p:par>
                                <p:cTn id="1606" presetID="2" presetClass="entr" presetSubtype="6" decel="100000" fill="hold" grpId="0" nodeType="withEffect">
                                  <p:stCondLst>
                                    <p:cond delay="100"/>
                                  </p:stCondLst>
                                  <p:childTnLst>
                                    <p:set>
                                      <p:cBhvr>
                                        <p:cTn id="1607" dur="1" fill="hold">
                                          <p:stCondLst>
                                            <p:cond delay="0"/>
                                          </p:stCondLst>
                                        </p:cTn>
                                        <p:tgtEl>
                                          <p:spTgt spid="312"/>
                                        </p:tgtEl>
                                        <p:attrNameLst>
                                          <p:attrName>style.visibility</p:attrName>
                                        </p:attrNameLst>
                                      </p:cBhvr>
                                      <p:to>
                                        <p:strVal val="visible"/>
                                      </p:to>
                                    </p:set>
                                    <p:anim calcmode="lin" valueType="num">
                                      <p:cBhvr additive="base">
                                        <p:cTn id="1608" dur="500" fill="hold"/>
                                        <p:tgtEl>
                                          <p:spTgt spid="312"/>
                                        </p:tgtEl>
                                        <p:attrNameLst>
                                          <p:attrName>ppt_x</p:attrName>
                                        </p:attrNameLst>
                                      </p:cBhvr>
                                      <p:tavLst>
                                        <p:tav tm="0">
                                          <p:val>
                                            <p:strVal val="1+#ppt_w/2"/>
                                          </p:val>
                                        </p:tav>
                                        <p:tav tm="100000">
                                          <p:val>
                                            <p:strVal val="#ppt_x"/>
                                          </p:val>
                                        </p:tav>
                                      </p:tavLst>
                                    </p:anim>
                                    <p:anim calcmode="lin" valueType="num">
                                      <p:cBhvr additive="base">
                                        <p:cTn id="1609" dur="500" fill="hold"/>
                                        <p:tgtEl>
                                          <p:spTgt spid="312"/>
                                        </p:tgtEl>
                                        <p:attrNameLst>
                                          <p:attrName>ppt_y</p:attrName>
                                        </p:attrNameLst>
                                      </p:cBhvr>
                                      <p:tavLst>
                                        <p:tav tm="0">
                                          <p:val>
                                            <p:strVal val="1+#ppt_h/2"/>
                                          </p:val>
                                        </p:tav>
                                        <p:tav tm="100000">
                                          <p:val>
                                            <p:strVal val="#ppt_y"/>
                                          </p:val>
                                        </p:tav>
                                      </p:tavLst>
                                    </p:anim>
                                  </p:childTnLst>
                                </p:cTn>
                              </p:par>
                              <p:par>
                                <p:cTn id="1610" presetID="2" presetClass="entr" presetSubtype="6" decel="100000" fill="hold" grpId="0" nodeType="withEffect">
                                  <p:stCondLst>
                                    <p:cond delay="100"/>
                                  </p:stCondLst>
                                  <p:childTnLst>
                                    <p:set>
                                      <p:cBhvr>
                                        <p:cTn id="1611" dur="1" fill="hold">
                                          <p:stCondLst>
                                            <p:cond delay="0"/>
                                          </p:stCondLst>
                                        </p:cTn>
                                        <p:tgtEl>
                                          <p:spTgt spid="313"/>
                                        </p:tgtEl>
                                        <p:attrNameLst>
                                          <p:attrName>style.visibility</p:attrName>
                                        </p:attrNameLst>
                                      </p:cBhvr>
                                      <p:to>
                                        <p:strVal val="visible"/>
                                      </p:to>
                                    </p:set>
                                    <p:anim calcmode="lin" valueType="num">
                                      <p:cBhvr additive="base">
                                        <p:cTn id="1612" dur="500" fill="hold"/>
                                        <p:tgtEl>
                                          <p:spTgt spid="313"/>
                                        </p:tgtEl>
                                        <p:attrNameLst>
                                          <p:attrName>ppt_x</p:attrName>
                                        </p:attrNameLst>
                                      </p:cBhvr>
                                      <p:tavLst>
                                        <p:tav tm="0">
                                          <p:val>
                                            <p:strVal val="1+#ppt_w/2"/>
                                          </p:val>
                                        </p:tav>
                                        <p:tav tm="100000">
                                          <p:val>
                                            <p:strVal val="#ppt_x"/>
                                          </p:val>
                                        </p:tav>
                                      </p:tavLst>
                                    </p:anim>
                                    <p:anim calcmode="lin" valueType="num">
                                      <p:cBhvr additive="base">
                                        <p:cTn id="1613" dur="500" fill="hold"/>
                                        <p:tgtEl>
                                          <p:spTgt spid="313"/>
                                        </p:tgtEl>
                                        <p:attrNameLst>
                                          <p:attrName>ppt_y</p:attrName>
                                        </p:attrNameLst>
                                      </p:cBhvr>
                                      <p:tavLst>
                                        <p:tav tm="0">
                                          <p:val>
                                            <p:strVal val="1+#ppt_h/2"/>
                                          </p:val>
                                        </p:tav>
                                        <p:tav tm="100000">
                                          <p:val>
                                            <p:strVal val="#ppt_y"/>
                                          </p:val>
                                        </p:tav>
                                      </p:tavLst>
                                    </p:anim>
                                  </p:childTnLst>
                                </p:cTn>
                              </p:par>
                              <p:par>
                                <p:cTn id="1614" presetID="2" presetClass="entr" presetSubtype="6" decel="100000" fill="hold" grpId="0" nodeType="withEffect">
                                  <p:stCondLst>
                                    <p:cond delay="100"/>
                                  </p:stCondLst>
                                  <p:childTnLst>
                                    <p:set>
                                      <p:cBhvr>
                                        <p:cTn id="1615" dur="1" fill="hold">
                                          <p:stCondLst>
                                            <p:cond delay="0"/>
                                          </p:stCondLst>
                                        </p:cTn>
                                        <p:tgtEl>
                                          <p:spTgt spid="314"/>
                                        </p:tgtEl>
                                        <p:attrNameLst>
                                          <p:attrName>style.visibility</p:attrName>
                                        </p:attrNameLst>
                                      </p:cBhvr>
                                      <p:to>
                                        <p:strVal val="visible"/>
                                      </p:to>
                                    </p:set>
                                    <p:anim calcmode="lin" valueType="num">
                                      <p:cBhvr additive="base">
                                        <p:cTn id="1616" dur="500" fill="hold"/>
                                        <p:tgtEl>
                                          <p:spTgt spid="314"/>
                                        </p:tgtEl>
                                        <p:attrNameLst>
                                          <p:attrName>ppt_x</p:attrName>
                                        </p:attrNameLst>
                                      </p:cBhvr>
                                      <p:tavLst>
                                        <p:tav tm="0">
                                          <p:val>
                                            <p:strVal val="1+#ppt_w/2"/>
                                          </p:val>
                                        </p:tav>
                                        <p:tav tm="100000">
                                          <p:val>
                                            <p:strVal val="#ppt_x"/>
                                          </p:val>
                                        </p:tav>
                                      </p:tavLst>
                                    </p:anim>
                                    <p:anim calcmode="lin" valueType="num">
                                      <p:cBhvr additive="base">
                                        <p:cTn id="1617" dur="500" fill="hold"/>
                                        <p:tgtEl>
                                          <p:spTgt spid="314"/>
                                        </p:tgtEl>
                                        <p:attrNameLst>
                                          <p:attrName>ppt_y</p:attrName>
                                        </p:attrNameLst>
                                      </p:cBhvr>
                                      <p:tavLst>
                                        <p:tav tm="0">
                                          <p:val>
                                            <p:strVal val="1+#ppt_h/2"/>
                                          </p:val>
                                        </p:tav>
                                        <p:tav tm="100000">
                                          <p:val>
                                            <p:strVal val="#ppt_y"/>
                                          </p:val>
                                        </p:tav>
                                      </p:tavLst>
                                    </p:anim>
                                  </p:childTnLst>
                                </p:cTn>
                              </p:par>
                              <p:par>
                                <p:cTn id="1618" presetID="2" presetClass="entr" presetSubtype="6" decel="100000" fill="hold" grpId="0" nodeType="withEffect">
                                  <p:stCondLst>
                                    <p:cond delay="100"/>
                                  </p:stCondLst>
                                  <p:childTnLst>
                                    <p:set>
                                      <p:cBhvr>
                                        <p:cTn id="1619" dur="1" fill="hold">
                                          <p:stCondLst>
                                            <p:cond delay="0"/>
                                          </p:stCondLst>
                                        </p:cTn>
                                        <p:tgtEl>
                                          <p:spTgt spid="315"/>
                                        </p:tgtEl>
                                        <p:attrNameLst>
                                          <p:attrName>style.visibility</p:attrName>
                                        </p:attrNameLst>
                                      </p:cBhvr>
                                      <p:to>
                                        <p:strVal val="visible"/>
                                      </p:to>
                                    </p:set>
                                    <p:anim calcmode="lin" valueType="num">
                                      <p:cBhvr additive="base">
                                        <p:cTn id="1620" dur="500" fill="hold"/>
                                        <p:tgtEl>
                                          <p:spTgt spid="315"/>
                                        </p:tgtEl>
                                        <p:attrNameLst>
                                          <p:attrName>ppt_x</p:attrName>
                                        </p:attrNameLst>
                                      </p:cBhvr>
                                      <p:tavLst>
                                        <p:tav tm="0">
                                          <p:val>
                                            <p:strVal val="1+#ppt_w/2"/>
                                          </p:val>
                                        </p:tav>
                                        <p:tav tm="100000">
                                          <p:val>
                                            <p:strVal val="#ppt_x"/>
                                          </p:val>
                                        </p:tav>
                                      </p:tavLst>
                                    </p:anim>
                                    <p:anim calcmode="lin" valueType="num">
                                      <p:cBhvr additive="base">
                                        <p:cTn id="1621" dur="500" fill="hold"/>
                                        <p:tgtEl>
                                          <p:spTgt spid="315"/>
                                        </p:tgtEl>
                                        <p:attrNameLst>
                                          <p:attrName>ppt_y</p:attrName>
                                        </p:attrNameLst>
                                      </p:cBhvr>
                                      <p:tavLst>
                                        <p:tav tm="0">
                                          <p:val>
                                            <p:strVal val="1+#ppt_h/2"/>
                                          </p:val>
                                        </p:tav>
                                        <p:tav tm="100000">
                                          <p:val>
                                            <p:strVal val="#ppt_y"/>
                                          </p:val>
                                        </p:tav>
                                      </p:tavLst>
                                    </p:anim>
                                  </p:childTnLst>
                                </p:cTn>
                              </p:par>
                              <p:par>
                                <p:cTn id="1622" presetID="2" presetClass="entr" presetSubtype="6" decel="100000" fill="hold" grpId="0" nodeType="withEffect">
                                  <p:stCondLst>
                                    <p:cond delay="100"/>
                                  </p:stCondLst>
                                  <p:childTnLst>
                                    <p:set>
                                      <p:cBhvr>
                                        <p:cTn id="1623" dur="1" fill="hold">
                                          <p:stCondLst>
                                            <p:cond delay="0"/>
                                          </p:stCondLst>
                                        </p:cTn>
                                        <p:tgtEl>
                                          <p:spTgt spid="316"/>
                                        </p:tgtEl>
                                        <p:attrNameLst>
                                          <p:attrName>style.visibility</p:attrName>
                                        </p:attrNameLst>
                                      </p:cBhvr>
                                      <p:to>
                                        <p:strVal val="visible"/>
                                      </p:to>
                                    </p:set>
                                    <p:anim calcmode="lin" valueType="num">
                                      <p:cBhvr additive="base">
                                        <p:cTn id="1624" dur="500" fill="hold"/>
                                        <p:tgtEl>
                                          <p:spTgt spid="316"/>
                                        </p:tgtEl>
                                        <p:attrNameLst>
                                          <p:attrName>ppt_x</p:attrName>
                                        </p:attrNameLst>
                                      </p:cBhvr>
                                      <p:tavLst>
                                        <p:tav tm="0">
                                          <p:val>
                                            <p:strVal val="1+#ppt_w/2"/>
                                          </p:val>
                                        </p:tav>
                                        <p:tav tm="100000">
                                          <p:val>
                                            <p:strVal val="#ppt_x"/>
                                          </p:val>
                                        </p:tav>
                                      </p:tavLst>
                                    </p:anim>
                                    <p:anim calcmode="lin" valueType="num">
                                      <p:cBhvr additive="base">
                                        <p:cTn id="1625" dur="500" fill="hold"/>
                                        <p:tgtEl>
                                          <p:spTgt spid="316"/>
                                        </p:tgtEl>
                                        <p:attrNameLst>
                                          <p:attrName>ppt_y</p:attrName>
                                        </p:attrNameLst>
                                      </p:cBhvr>
                                      <p:tavLst>
                                        <p:tav tm="0">
                                          <p:val>
                                            <p:strVal val="1+#ppt_h/2"/>
                                          </p:val>
                                        </p:tav>
                                        <p:tav tm="100000">
                                          <p:val>
                                            <p:strVal val="#ppt_y"/>
                                          </p:val>
                                        </p:tav>
                                      </p:tavLst>
                                    </p:anim>
                                  </p:childTnLst>
                                </p:cTn>
                              </p:par>
                              <p:par>
                                <p:cTn id="1626" presetID="2" presetClass="entr" presetSubtype="6" decel="100000" fill="hold" grpId="0" nodeType="withEffect">
                                  <p:stCondLst>
                                    <p:cond delay="100"/>
                                  </p:stCondLst>
                                  <p:childTnLst>
                                    <p:set>
                                      <p:cBhvr>
                                        <p:cTn id="1627" dur="1" fill="hold">
                                          <p:stCondLst>
                                            <p:cond delay="0"/>
                                          </p:stCondLst>
                                        </p:cTn>
                                        <p:tgtEl>
                                          <p:spTgt spid="317"/>
                                        </p:tgtEl>
                                        <p:attrNameLst>
                                          <p:attrName>style.visibility</p:attrName>
                                        </p:attrNameLst>
                                      </p:cBhvr>
                                      <p:to>
                                        <p:strVal val="visible"/>
                                      </p:to>
                                    </p:set>
                                    <p:anim calcmode="lin" valueType="num">
                                      <p:cBhvr additive="base">
                                        <p:cTn id="1628" dur="500" fill="hold"/>
                                        <p:tgtEl>
                                          <p:spTgt spid="317"/>
                                        </p:tgtEl>
                                        <p:attrNameLst>
                                          <p:attrName>ppt_x</p:attrName>
                                        </p:attrNameLst>
                                      </p:cBhvr>
                                      <p:tavLst>
                                        <p:tav tm="0">
                                          <p:val>
                                            <p:strVal val="1+#ppt_w/2"/>
                                          </p:val>
                                        </p:tav>
                                        <p:tav tm="100000">
                                          <p:val>
                                            <p:strVal val="#ppt_x"/>
                                          </p:val>
                                        </p:tav>
                                      </p:tavLst>
                                    </p:anim>
                                    <p:anim calcmode="lin" valueType="num">
                                      <p:cBhvr additive="base">
                                        <p:cTn id="1629" dur="500" fill="hold"/>
                                        <p:tgtEl>
                                          <p:spTgt spid="317"/>
                                        </p:tgtEl>
                                        <p:attrNameLst>
                                          <p:attrName>ppt_y</p:attrName>
                                        </p:attrNameLst>
                                      </p:cBhvr>
                                      <p:tavLst>
                                        <p:tav tm="0">
                                          <p:val>
                                            <p:strVal val="1+#ppt_h/2"/>
                                          </p:val>
                                        </p:tav>
                                        <p:tav tm="100000">
                                          <p:val>
                                            <p:strVal val="#ppt_y"/>
                                          </p:val>
                                        </p:tav>
                                      </p:tavLst>
                                    </p:anim>
                                  </p:childTnLst>
                                </p:cTn>
                              </p:par>
                              <p:par>
                                <p:cTn id="1630" presetID="2" presetClass="entr" presetSubtype="6" decel="100000" fill="hold" grpId="0" nodeType="withEffect">
                                  <p:stCondLst>
                                    <p:cond delay="100"/>
                                  </p:stCondLst>
                                  <p:childTnLst>
                                    <p:set>
                                      <p:cBhvr>
                                        <p:cTn id="1631" dur="1" fill="hold">
                                          <p:stCondLst>
                                            <p:cond delay="0"/>
                                          </p:stCondLst>
                                        </p:cTn>
                                        <p:tgtEl>
                                          <p:spTgt spid="318"/>
                                        </p:tgtEl>
                                        <p:attrNameLst>
                                          <p:attrName>style.visibility</p:attrName>
                                        </p:attrNameLst>
                                      </p:cBhvr>
                                      <p:to>
                                        <p:strVal val="visible"/>
                                      </p:to>
                                    </p:set>
                                    <p:anim calcmode="lin" valueType="num">
                                      <p:cBhvr additive="base">
                                        <p:cTn id="1632" dur="500" fill="hold"/>
                                        <p:tgtEl>
                                          <p:spTgt spid="318"/>
                                        </p:tgtEl>
                                        <p:attrNameLst>
                                          <p:attrName>ppt_x</p:attrName>
                                        </p:attrNameLst>
                                      </p:cBhvr>
                                      <p:tavLst>
                                        <p:tav tm="0">
                                          <p:val>
                                            <p:strVal val="1+#ppt_w/2"/>
                                          </p:val>
                                        </p:tav>
                                        <p:tav tm="100000">
                                          <p:val>
                                            <p:strVal val="#ppt_x"/>
                                          </p:val>
                                        </p:tav>
                                      </p:tavLst>
                                    </p:anim>
                                    <p:anim calcmode="lin" valueType="num">
                                      <p:cBhvr additive="base">
                                        <p:cTn id="1633" dur="500" fill="hold"/>
                                        <p:tgtEl>
                                          <p:spTgt spid="318"/>
                                        </p:tgtEl>
                                        <p:attrNameLst>
                                          <p:attrName>ppt_y</p:attrName>
                                        </p:attrNameLst>
                                      </p:cBhvr>
                                      <p:tavLst>
                                        <p:tav tm="0">
                                          <p:val>
                                            <p:strVal val="1+#ppt_h/2"/>
                                          </p:val>
                                        </p:tav>
                                        <p:tav tm="100000">
                                          <p:val>
                                            <p:strVal val="#ppt_y"/>
                                          </p:val>
                                        </p:tav>
                                      </p:tavLst>
                                    </p:anim>
                                  </p:childTnLst>
                                </p:cTn>
                              </p:par>
                              <p:par>
                                <p:cTn id="1634" presetID="2" presetClass="entr" presetSubtype="6" decel="100000" fill="hold" grpId="0" nodeType="withEffect">
                                  <p:stCondLst>
                                    <p:cond delay="100"/>
                                  </p:stCondLst>
                                  <p:childTnLst>
                                    <p:set>
                                      <p:cBhvr>
                                        <p:cTn id="1635" dur="1" fill="hold">
                                          <p:stCondLst>
                                            <p:cond delay="0"/>
                                          </p:stCondLst>
                                        </p:cTn>
                                        <p:tgtEl>
                                          <p:spTgt spid="319"/>
                                        </p:tgtEl>
                                        <p:attrNameLst>
                                          <p:attrName>style.visibility</p:attrName>
                                        </p:attrNameLst>
                                      </p:cBhvr>
                                      <p:to>
                                        <p:strVal val="visible"/>
                                      </p:to>
                                    </p:set>
                                    <p:anim calcmode="lin" valueType="num">
                                      <p:cBhvr additive="base">
                                        <p:cTn id="1636" dur="500" fill="hold"/>
                                        <p:tgtEl>
                                          <p:spTgt spid="319"/>
                                        </p:tgtEl>
                                        <p:attrNameLst>
                                          <p:attrName>ppt_x</p:attrName>
                                        </p:attrNameLst>
                                      </p:cBhvr>
                                      <p:tavLst>
                                        <p:tav tm="0">
                                          <p:val>
                                            <p:strVal val="1+#ppt_w/2"/>
                                          </p:val>
                                        </p:tav>
                                        <p:tav tm="100000">
                                          <p:val>
                                            <p:strVal val="#ppt_x"/>
                                          </p:val>
                                        </p:tav>
                                      </p:tavLst>
                                    </p:anim>
                                    <p:anim calcmode="lin" valueType="num">
                                      <p:cBhvr additive="base">
                                        <p:cTn id="1637" dur="500" fill="hold"/>
                                        <p:tgtEl>
                                          <p:spTgt spid="319"/>
                                        </p:tgtEl>
                                        <p:attrNameLst>
                                          <p:attrName>ppt_y</p:attrName>
                                        </p:attrNameLst>
                                      </p:cBhvr>
                                      <p:tavLst>
                                        <p:tav tm="0">
                                          <p:val>
                                            <p:strVal val="1+#ppt_h/2"/>
                                          </p:val>
                                        </p:tav>
                                        <p:tav tm="100000">
                                          <p:val>
                                            <p:strVal val="#ppt_y"/>
                                          </p:val>
                                        </p:tav>
                                      </p:tavLst>
                                    </p:anim>
                                  </p:childTnLst>
                                </p:cTn>
                              </p:par>
                              <p:par>
                                <p:cTn id="1638" presetID="2" presetClass="entr" presetSubtype="6" decel="100000" fill="hold" grpId="0" nodeType="withEffect">
                                  <p:stCondLst>
                                    <p:cond delay="100"/>
                                  </p:stCondLst>
                                  <p:childTnLst>
                                    <p:set>
                                      <p:cBhvr>
                                        <p:cTn id="1639" dur="1" fill="hold">
                                          <p:stCondLst>
                                            <p:cond delay="0"/>
                                          </p:stCondLst>
                                        </p:cTn>
                                        <p:tgtEl>
                                          <p:spTgt spid="320"/>
                                        </p:tgtEl>
                                        <p:attrNameLst>
                                          <p:attrName>style.visibility</p:attrName>
                                        </p:attrNameLst>
                                      </p:cBhvr>
                                      <p:to>
                                        <p:strVal val="visible"/>
                                      </p:to>
                                    </p:set>
                                    <p:anim calcmode="lin" valueType="num">
                                      <p:cBhvr additive="base">
                                        <p:cTn id="1640" dur="500" fill="hold"/>
                                        <p:tgtEl>
                                          <p:spTgt spid="320"/>
                                        </p:tgtEl>
                                        <p:attrNameLst>
                                          <p:attrName>ppt_x</p:attrName>
                                        </p:attrNameLst>
                                      </p:cBhvr>
                                      <p:tavLst>
                                        <p:tav tm="0">
                                          <p:val>
                                            <p:strVal val="1+#ppt_w/2"/>
                                          </p:val>
                                        </p:tav>
                                        <p:tav tm="100000">
                                          <p:val>
                                            <p:strVal val="#ppt_x"/>
                                          </p:val>
                                        </p:tav>
                                      </p:tavLst>
                                    </p:anim>
                                    <p:anim calcmode="lin" valueType="num">
                                      <p:cBhvr additive="base">
                                        <p:cTn id="1641" dur="500" fill="hold"/>
                                        <p:tgtEl>
                                          <p:spTgt spid="320"/>
                                        </p:tgtEl>
                                        <p:attrNameLst>
                                          <p:attrName>ppt_y</p:attrName>
                                        </p:attrNameLst>
                                      </p:cBhvr>
                                      <p:tavLst>
                                        <p:tav tm="0">
                                          <p:val>
                                            <p:strVal val="1+#ppt_h/2"/>
                                          </p:val>
                                        </p:tav>
                                        <p:tav tm="100000">
                                          <p:val>
                                            <p:strVal val="#ppt_y"/>
                                          </p:val>
                                        </p:tav>
                                      </p:tavLst>
                                    </p:anim>
                                  </p:childTnLst>
                                </p:cTn>
                              </p:par>
                              <p:par>
                                <p:cTn id="1642" presetID="2" presetClass="entr" presetSubtype="6" decel="100000" fill="hold" grpId="0" nodeType="withEffect">
                                  <p:stCondLst>
                                    <p:cond delay="100"/>
                                  </p:stCondLst>
                                  <p:childTnLst>
                                    <p:set>
                                      <p:cBhvr>
                                        <p:cTn id="1643" dur="1" fill="hold">
                                          <p:stCondLst>
                                            <p:cond delay="0"/>
                                          </p:stCondLst>
                                        </p:cTn>
                                        <p:tgtEl>
                                          <p:spTgt spid="321"/>
                                        </p:tgtEl>
                                        <p:attrNameLst>
                                          <p:attrName>style.visibility</p:attrName>
                                        </p:attrNameLst>
                                      </p:cBhvr>
                                      <p:to>
                                        <p:strVal val="visible"/>
                                      </p:to>
                                    </p:set>
                                    <p:anim calcmode="lin" valueType="num">
                                      <p:cBhvr additive="base">
                                        <p:cTn id="1644" dur="500" fill="hold"/>
                                        <p:tgtEl>
                                          <p:spTgt spid="321"/>
                                        </p:tgtEl>
                                        <p:attrNameLst>
                                          <p:attrName>ppt_x</p:attrName>
                                        </p:attrNameLst>
                                      </p:cBhvr>
                                      <p:tavLst>
                                        <p:tav tm="0">
                                          <p:val>
                                            <p:strVal val="1+#ppt_w/2"/>
                                          </p:val>
                                        </p:tav>
                                        <p:tav tm="100000">
                                          <p:val>
                                            <p:strVal val="#ppt_x"/>
                                          </p:val>
                                        </p:tav>
                                      </p:tavLst>
                                    </p:anim>
                                    <p:anim calcmode="lin" valueType="num">
                                      <p:cBhvr additive="base">
                                        <p:cTn id="1645" dur="500" fill="hold"/>
                                        <p:tgtEl>
                                          <p:spTgt spid="321"/>
                                        </p:tgtEl>
                                        <p:attrNameLst>
                                          <p:attrName>ppt_y</p:attrName>
                                        </p:attrNameLst>
                                      </p:cBhvr>
                                      <p:tavLst>
                                        <p:tav tm="0">
                                          <p:val>
                                            <p:strVal val="1+#ppt_h/2"/>
                                          </p:val>
                                        </p:tav>
                                        <p:tav tm="100000">
                                          <p:val>
                                            <p:strVal val="#ppt_y"/>
                                          </p:val>
                                        </p:tav>
                                      </p:tavLst>
                                    </p:anim>
                                  </p:childTnLst>
                                </p:cTn>
                              </p:par>
                              <p:par>
                                <p:cTn id="1646" presetID="2" presetClass="entr" presetSubtype="6" decel="100000" fill="hold" grpId="0" nodeType="withEffect">
                                  <p:stCondLst>
                                    <p:cond delay="100"/>
                                  </p:stCondLst>
                                  <p:childTnLst>
                                    <p:set>
                                      <p:cBhvr>
                                        <p:cTn id="1647" dur="1" fill="hold">
                                          <p:stCondLst>
                                            <p:cond delay="0"/>
                                          </p:stCondLst>
                                        </p:cTn>
                                        <p:tgtEl>
                                          <p:spTgt spid="322"/>
                                        </p:tgtEl>
                                        <p:attrNameLst>
                                          <p:attrName>style.visibility</p:attrName>
                                        </p:attrNameLst>
                                      </p:cBhvr>
                                      <p:to>
                                        <p:strVal val="visible"/>
                                      </p:to>
                                    </p:set>
                                    <p:anim calcmode="lin" valueType="num">
                                      <p:cBhvr additive="base">
                                        <p:cTn id="1648" dur="500" fill="hold"/>
                                        <p:tgtEl>
                                          <p:spTgt spid="322"/>
                                        </p:tgtEl>
                                        <p:attrNameLst>
                                          <p:attrName>ppt_x</p:attrName>
                                        </p:attrNameLst>
                                      </p:cBhvr>
                                      <p:tavLst>
                                        <p:tav tm="0">
                                          <p:val>
                                            <p:strVal val="1+#ppt_w/2"/>
                                          </p:val>
                                        </p:tav>
                                        <p:tav tm="100000">
                                          <p:val>
                                            <p:strVal val="#ppt_x"/>
                                          </p:val>
                                        </p:tav>
                                      </p:tavLst>
                                    </p:anim>
                                    <p:anim calcmode="lin" valueType="num">
                                      <p:cBhvr additive="base">
                                        <p:cTn id="1649" dur="500" fill="hold"/>
                                        <p:tgtEl>
                                          <p:spTgt spid="322"/>
                                        </p:tgtEl>
                                        <p:attrNameLst>
                                          <p:attrName>ppt_y</p:attrName>
                                        </p:attrNameLst>
                                      </p:cBhvr>
                                      <p:tavLst>
                                        <p:tav tm="0">
                                          <p:val>
                                            <p:strVal val="1+#ppt_h/2"/>
                                          </p:val>
                                        </p:tav>
                                        <p:tav tm="100000">
                                          <p:val>
                                            <p:strVal val="#ppt_y"/>
                                          </p:val>
                                        </p:tav>
                                      </p:tavLst>
                                    </p:anim>
                                  </p:childTnLst>
                                </p:cTn>
                              </p:par>
                              <p:par>
                                <p:cTn id="1650" presetID="2" presetClass="entr" presetSubtype="6" decel="100000" fill="hold" grpId="0" nodeType="withEffect">
                                  <p:stCondLst>
                                    <p:cond delay="100"/>
                                  </p:stCondLst>
                                  <p:childTnLst>
                                    <p:set>
                                      <p:cBhvr>
                                        <p:cTn id="1651" dur="1" fill="hold">
                                          <p:stCondLst>
                                            <p:cond delay="0"/>
                                          </p:stCondLst>
                                        </p:cTn>
                                        <p:tgtEl>
                                          <p:spTgt spid="323"/>
                                        </p:tgtEl>
                                        <p:attrNameLst>
                                          <p:attrName>style.visibility</p:attrName>
                                        </p:attrNameLst>
                                      </p:cBhvr>
                                      <p:to>
                                        <p:strVal val="visible"/>
                                      </p:to>
                                    </p:set>
                                    <p:anim calcmode="lin" valueType="num">
                                      <p:cBhvr additive="base">
                                        <p:cTn id="1652" dur="500" fill="hold"/>
                                        <p:tgtEl>
                                          <p:spTgt spid="323"/>
                                        </p:tgtEl>
                                        <p:attrNameLst>
                                          <p:attrName>ppt_x</p:attrName>
                                        </p:attrNameLst>
                                      </p:cBhvr>
                                      <p:tavLst>
                                        <p:tav tm="0">
                                          <p:val>
                                            <p:strVal val="1+#ppt_w/2"/>
                                          </p:val>
                                        </p:tav>
                                        <p:tav tm="100000">
                                          <p:val>
                                            <p:strVal val="#ppt_x"/>
                                          </p:val>
                                        </p:tav>
                                      </p:tavLst>
                                    </p:anim>
                                    <p:anim calcmode="lin" valueType="num">
                                      <p:cBhvr additive="base">
                                        <p:cTn id="1653" dur="500" fill="hold"/>
                                        <p:tgtEl>
                                          <p:spTgt spid="323"/>
                                        </p:tgtEl>
                                        <p:attrNameLst>
                                          <p:attrName>ppt_y</p:attrName>
                                        </p:attrNameLst>
                                      </p:cBhvr>
                                      <p:tavLst>
                                        <p:tav tm="0">
                                          <p:val>
                                            <p:strVal val="1+#ppt_h/2"/>
                                          </p:val>
                                        </p:tav>
                                        <p:tav tm="100000">
                                          <p:val>
                                            <p:strVal val="#ppt_y"/>
                                          </p:val>
                                        </p:tav>
                                      </p:tavLst>
                                    </p:anim>
                                  </p:childTnLst>
                                </p:cTn>
                              </p:par>
                              <p:par>
                                <p:cTn id="1654" presetID="2" presetClass="entr" presetSubtype="6" decel="100000" fill="hold" grpId="0" nodeType="withEffect">
                                  <p:stCondLst>
                                    <p:cond delay="100"/>
                                  </p:stCondLst>
                                  <p:childTnLst>
                                    <p:set>
                                      <p:cBhvr>
                                        <p:cTn id="1655" dur="1" fill="hold">
                                          <p:stCondLst>
                                            <p:cond delay="0"/>
                                          </p:stCondLst>
                                        </p:cTn>
                                        <p:tgtEl>
                                          <p:spTgt spid="324"/>
                                        </p:tgtEl>
                                        <p:attrNameLst>
                                          <p:attrName>style.visibility</p:attrName>
                                        </p:attrNameLst>
                                      </p:cBhvr>
                                      <p:to>
                                        <p:strVal val="visible"/>
                                      </p:to>
                                    </p:set>
                                    <p:anim calcmode="lin" valueType="num">
                                      <p:cBhvr additive="base">
                                        <p:cTn id="1656" dur="500" fill="hold"/>
                                        <p:tgtEl>
                                          <p:spTgt spid="324"/>
                                        </p:tgtEl>
                                        <p:attrNameLst>
                                          <p:attrName>ppt_x</p:attrName>
                                        </p:attrNameLst>
                                      </p:cBhvr>
                                      <p:tavLst>
                                        <p:tav tm="0">
                                          <p:val>
                                            <p:strVal val="1+#ppt_w/2"/>
                                          </p:val>
                                        </p:tav>
                                        <p:tav tm="100000">
                                          <p:val>
                                            <p:strVal val="#ppt_x"/>
                                          </p:val>
                                        </p:tav>
                                      </p:tavLst>
                                    </p:anim>
                                    <p:anim calcmode="lin" valueType="num">
                                      <p:cBhvr additive="base">
                                        <p:cTn id="1657" dur="500" fill="hold"/>
                                        <p:tgtEl>
                                          <p:spTgt spid="324"/>
                                        </p:tgtEl>
                                        <p:attrNameLst>
                                          <p:attrName>ppt_y</p:attrName>
                                        </p:attrNameLst>
                                      </p:cBhvr>
                                      <p:tavLst>
                                        <p:tav tm="0">
                                          <p:val>
                                            <p:strVal val="1+#ppt_h/2"/>
                                          </p:val>
                                        </p:tav>
                                        <p:tav tm="100000">
                                          <p:val>
                                            <p:strVal val="#ppt_y"/>
                                          </p:val>
                                        </p:tav>
                                      </p:tavLst>
                                    </p:anim>
                                  </p:childTnLst>
                                </p:cTn>
                              </p:par>
                              <p:par>
                                <p:cTn id="1658" presetID="2" presetClass="entr" presetSubtype="6" decel="100000" fill="hold" grpId="0" nodeType="withEffect">
                                  <p:stCondLst>
                                    <p:cond delay="100"/>
                                  </p:stCondLst>
                                  <p:childTnLst>
                                    <p:set>
                                      <p:cBhvr>
                                        <p:cTn id="1659" dur="1" fill="hold">
                                          <p:stCondLst>
                                            <p:cond delay="0"/>
                                          </p:stCondLst>
                                        </p:cTn>
                                        <p:tgtEl>
                                          <p:spTgt spid="325"/>
                                        </p:tgtEl>
                                        <p:attrNameLst>
                                          <p:attrName>style.visibility</p:attrName>
                                        </p:attrNameLst>
                                      </p:cBhvr>
                                      <p:to>
                                        <p:strVal val="visible"/>
                                      </p:to>
                                    </p:set>
                                    <p:anim calcmode="lin" valueType="num">
                                      <p:cBhvr additive="base">
                                        <p:cTn id="1660" dur="500" fill="hold"/>
                                        <p:tgtEl>
                                          <p:spTgt spid="325"/>
                                        </p:tgtEl>
                                        <p:attrNameLst>
                                          <p:attrName>ppt_x</p:attrName>
                                        </p:attrNameLst>
                                      </p:cBhvr>
                                      <p:tavLst>
                                        <p:tav tm="0">
                                          <p:val>
                                            <p:strVal val="1+#ppt_w/2"/>
                                          </p:val>
                                        </p:tav>
                                        <p:tav tm="100000">
                                          <p:val>
                                            <p:strVal val="#ppt_x"/>
                                          </p:val>
                                        </p:tav>
                                      </p:tavLst>
                                    </p:anim>
                                    <p:anim calcmode="lin" valueType="num">
                                      <p:cBhvr additive="base">
                                        <p:cTn id="1661" dur="500" fill="hold"/>
                                        <p:tgtEl>
                                          <p:spTgt spid="325"/>
                                        </p:tgtEl>
                                        <p:attrNameLst>
                                          <p:attrName>ppt_y</p:attrName>
                                        </p:attrNameLst>
                                      </p:cBhvr>
                                      <p:tavLst>
                                        <p:tav tm="0">
                                          <p:val>
                                            <p:strVal val="1+#ppt_h/2"/>
                                          </p:val>
                                        </p:tav>
                                        <p:tav tm="100000">
                                          <p:val>
                                            <p:strVal val="#ppt_y"/>
                                          </p:val>
                                        </p:tav>
                                      </p:tavLst>
                                    </p:anim>
                                  </p:childTnLst>
                                </p:cTn>
                              </p:par>
                              <p:par>
                                <p:cTn id="1662" presetID="2" presetClass="entr" presetSubtype="6" decel="100000" fill="hold" grpId="0" nodeType="withEffect">
                                  <p:stCondLst>
                                    <p:cond delay="200"/>
                                  </p:stCondLst>
                                  <p:childTnLst>
                                    <p:set>
                                      <p:cBhvr>
                                        <p:cTn id="1663" dur="1" fill="hold">
                                          <p:stCondLst>
                                            <p:cond delay="0"/>
                                          </p:stCondLst>
                                        </p:cTn>
                                        <p:tgtEl>
                                          <p:spTgt spid="326"/>
                                        </p:tgtEl>
                                        <p:attrNameLst>
                                          <p:attrName>style.visibility</p:attrName>
                                        </p:attrNameLst>
                                      </p:cBhvr>
                                      <p:to>
                                        <p:strVal val="visible"/>
                                      </p:to>
                                    </p:set>
                                    <p:anim calcmode="lin" valueType="num">
                                      <p:cBhvr additive="base">
                                        <p:cTn id="1664" dur="500" fill="hold"/>
                                        <p:tgtEl>
                                          <p:spTgt spid="326"/>
                                        </p:tgtEl>
                                        <p:attrNameLst>
                                          <p:attrName>ppt_x</p:attrName>
                                        </p:attrNameLst>
                                      </p:cBhvr>
                                      <p:tavLst>
                                        <p:tav tm="0">
                                          <p:val>
                                            <p:strVal val="1+#ppt_w/2"/>
                                          </p:val>
                                        </p:tav>
                                        <p:tav tm="100000">
                                          <p:val>
                                            <p:strVal val="#ppt_x"/>
                                          </p:val>
                                        </p:tav>
                                      </p:tavLst>
                                    </p:anim>
                                    <p:anim calcmode="lin" valueType="num">
                                      <p:cBhvr additive="base">
                                        <p:cTn id="1665" dur="500" fill="hold"/>
                                        <p:tgtEl>
                                          <p:spTgt spid="326"/>
                                        </p:tgtEl>
                                        <p:attrNameLst>
                                          <p:attrName>ppt_y</p:attrName>
                                        </p:attrNameLst>
                                      </p:cBhvr>
                                      <p:tavLst>
                                        <p:tav tm="0">
                                          <p:val>
                                            <p:strVal val="1+#ppt_h/2"/>
                                          </p:val>
                                        </p:tav>
                                        <p:tav tm="100000">
                                          <p:val>
                                            <p:strVal val="#ppt_y"/>
                                          </p:val>
                                        </p:tav>
                                      </p:tavLst>
                                    </p:anim>
                                  </p:childTnLst>
                                </p:cTn>
                              </p:par>
                              <p:par>
                                <p:cTn id="1666" presetID="2" presetClass="entr" presetSubtype="6" decel="100000" fill="hold" grpId="0" nodeType="withEffect">
                                  <p:stCondLst>
                                    <p:cond delay="200"/>
                                  </p:stCondLst>
                                  <p:childTnLst>
                                    <p:set>
                                      <p:cBhvr>
                                        <p:cTn id="1667" dur="1" fill="hold">
                                          <p:stCondLst>
                                            <p:cond delay="0"/>
                                          </p:stCondLst>
                                        </p:cTn>
                                        <p:tgtEl>
                                          <p:spTgt spid="327"/>
                                        </p:tgtEl>
                                        <p:attrNameLst>
                                          <p:attrName>style.visibility</p:attrName>
                                        </p:attrNameLst>
                                      </p:cBhvr>
                                      <p:to>
                                        <p:strVal val="visible"/>
                                      </p:to>
                                    </p:set>
                                    <p:anim calcmode="lin" valueType="num">
                                      <p:cBhvr additive="base">
                                        <p:cTn id="1668" dur="500" fill="hold"/>
                                        <p:tgtEl>
                                          <p:spTgt spid="327"/>
                                        </p:tgtEl>
                                        <p:attrNameLst>
                                          <p:attrName>ppt_x</p:attrName>
                                        </p:attrNameLst>
                                      </p:cBhvr>
                                      <p:tavLst>
                                        <p:tav tm="0">
                                          <p:val>
                                            <p:strVal val="1+#ppt_w/2"/>
                                          </p:val>
                                        </p:tav>
                                        <p:tav tm="100000">
                                          <p:val>
                                            <p:strVal val="#ppt_x"/>
                                          </p:val>
                                        </p:tav>
                                      </p:tavLst>
                                    </p:anim>
                                    <p:anim calcmode="lin" valueType="num">
                                      <p:cBhvr additive="base">
                                        <p:cTn id="1669" dur="500" fill="hold"/>
                                        <p:tgtEl>
                                          <p:spTgt spid="327"/>
                                        </p:tgtEl>
                                        <p:attrNameLst>
                                          <p:attrName>ppt_y</p:attrName>
                                        </p:attrNameLst>
                                      </p:cBhvr>
                                      <p:tavLst>
                                        <p:tav tm="0">
                                          <p:val>
                                            <p:strVal val="1+#ppt_h/2"/>
                                          </p:val>
                                        </p:tav>
                                        <p:tav tm="100000">
                                          <p:val>
                                            <p:strVal val="#ppt_y"/>
                                          </p:val>
                                        </p:tav>
                                      </p:tavLst>
                                    </p:anim>
                                  </p:childTnLst>
                                </p:cTn>
                              </p:par>
                              <p:par>
                                <p:cTn id="1670" presetID="2" presetClass="entr" presetSubtype="6" decel="100000" fill="hold" grpId="0" nodeType="withEffect">
                                  <p:stCondLst>
                                    <p:cond delay="200"/>
                                  </p:stCondLst>
                                  <p:childTnLst>
                                    <p:set>
                                      <p:cBhvr>
                                        <p:cTn id="1671" dur="1" fill="hold">
                                          <p:stCondLst>
                                            <p:cond delay="0"/>
                                          </p:stCondLst>
                                        </p:cTn>
                                        <p:tgtEl>
                                          <p:spTgt spid="328"/>
                                        </p:tgtEl>
                                        <p:attrNameLst>
                                          <p:attrName>style.visibility</p:attrName>
                                        </p:attrNameLst>
                                      </p:cBhvr>
                                      <p:to>
                                        <p:strVal val="visible"/>
                                      </p:to>
                                    </p:set>
                                    <p:anim calcmode="lin" valueType="num">
                                      <p:cBhvr additive="base">
                                        <p:cTn id="1672" dur="500" fill="hold"/>
                                        <p:tgtEl>
                                          <p:spTgt spid="328"/>
                                        </p:tgtEl>
                                        <p:attrNameLst>
                                          <p:attrName>ppt_x</p:attrName>
                                        </p:attrNameLst>
                                      </p:cBhvr>
                                      <p:tavLst>
                                        <p:tav tm="0">
                                          <p:val>
                                            <p:strVal val="1+#ppt_w/2"/>
                                          </p:val>
                                        </p:tav>
                                        <p:tav tm="100000">
                                          <p:val>
                                            <p:strVal val="#ppt_x"/>
                                          </p:val>
                                        </p:tav>
                                      </p:tavLst>
                                    </p:anim>
                                    <p:anim calcmode="lin" valueType="num">
                                      <p:cBhvr additive="base">
                                        <p:cTn id="1673" dur="500" fill="hold"/>
                                        <p:tgtEl>
                                          <p:spTgt spid="328"/>
                                        </p:tgtEl>
                                        <p:attrNameLst>
                                          <p:attrName>ppt_y</p:attrName>
                                        </p:attrNameLst>
                                      </p:cBhvr>
                                      <p:tavLst>
                                        <p:tav tm="0">
                                          <p:val>
                                            <p:strVal val="1+#ppt_h/2"/>
                                          </p:val>
                                        </p:tav>
                                        <p:tav tm="100000">
                                          <p:val>
                                            <p:strVal val="#ppt_y"/>
                                          </p:val>
                                        </p:tav>
                                      </p:tavLst>
                                    </p:anim>
                                  </p:childTnLst>
                                </p:cTn>
                              </p:par>
                              <p:par>
                                <p:cTn id="1674" presetID="2" presetClass="entr" presetSubtype="6" decel="100000" fill="hold" grpId="0" nodeType="withEffect">
                                  <p:stCondLst>
                                    <p:cond delay="200"/>
                                  </p:stCondLst>
                                  <p:childTnLst>
                                    <p:set>
                                      <p:cBhvr>
                                        <p:cTn id="1675" dur="1" fill="hold">
                                          <p:stCondLst>
                                            <p:cond delay="0"/>
                                          </p:stCondLst>
                                        </p:cTn>
                                        <p:tgtEl>
                                          <p:spTgt spid="329"/>
                                        </p:tgtEl>
                                        <p:attrNameLst>
                                          <p:attrName>style.visibility</p:attrName>
                                        </p:attrNameLst>
                                      </p:cBhvr>
                                      <p:to>
                                        <p:strVal val="visible"/>
                                      </p:to>
                                    </p:set>
                                    <p:anim calcmode="lin" valueType="num">
                                      <p:cBhvr additive="base">
                                        <p:cTn id="1676" dur="500" fill="hold"/>
                                        <p:tgtEl>
                                          <p:spTgt spid="329"/>
                                        </p:tgtEl>
                                        <p:attrNameLst>
                                          <p:attrName>ppt_x</p:attrName>
                                        </p:attrNameLst>
                                      </p:cBhvr>
                                      <p:tavLst>
                                        <p:tav tm="0">
                                          <p:val>
                                            <p:strVal val="1+#ppt_w/2"/>
                                          </p:val>
                                        </p:tav>
                                        <p:tav tm="100000">
                                          <p:val>
                                            <p:strVal val="#ppt_x"/>
                                          </p:val>
                                        </p:tav>
                                      </p:tavLst>
                                    </p:anim>
                                    <p:anim calcmode="lin" valueType="num">
                                      <p:cBhvr additive="base">
                                        <p:cTn id="1677" dur="500" fill="hold"/>
                                        <p:tgtEl>
                                          <p:spTgt spid="329"/>
                                        </p:tgtEl>
                                        <p:attrNameLst>
                                          <p:attrName>ppt_y</p:attrName>
                                        </p:attrNameLst>
                                      </p:cBhvr>
                                      <p:tavLst>
                                        <p:tav tm="0">
                                          <p:val>
                                            <p:strVal val="1+#ppt_h/2"/>
                                          </p:val>
                                        </p:tav>
                                        <p:tav tm="100000">
                                          <p:val>
                                            <p:strVal val="#ppt_y"/>
                                          </p:val>
                                        </p:tav>
                                      </p:tavLst>
                                    </p:anim>
                                  </p:childTnLst>
                                </p:cTn>
                              </p:par>
                              <p:par>
                                <p:cTn id="1678" presetID="2" presetClass="entr" presetSubtype="6" decel="100000" fill="hold" grpId="0" nodeType="withEffect">
                                  <p:stCondLst>
                                    <p:cond delay="200"/>
                                  </p:stCondLst>
                                  <p:childTnLst>
                                    <p:set>
                                      <p:cBhvr>
                                        <p:cTn id="1679" dur="1" fill="hold">
                                          <p:stCondLst>
                                            <p:cond delay="0"/>
                                          </p:stCondLst>
                                        </p:cTn>
                                        <p:tgtEl>
                                          <p:spTgt spid="330"/>
                                        </p:tgtEl>
                                        <p:attrNameLst>
                                          <p:attrName>style.visibility</p:attrName>
                                        </p:attrNameLst>
                                      </p:cBhvr>
                                      <p:to>
                                        <p:strVal val="visible"/>
                                      </p:to>
                                    </p:set>
                                    <p:anim calcmode="lin" valueType="num">
                                      <p:cBhvr additive="base">
                                        <p:cTn id="1680" dur="500" fill="hold"/>
                                        <p:tgtEl>
                                          <p:spTgt spid="330"/>
                                        </p:tgtEl>
                                        <p:attrNameLst>
                                          <p:attrName>ppt_x</p:attrName>
                                        </p:attrNameLst>
                                      </p:cBhvr>
                                      <p:tavLst>
                                        <p:tav tm="0">
                                          <p:val>
                                            <p:strVal val="1+#ppt_w/2"/>
                                          </p:val>
                                        </p:tav>
                                        <p:tav tm="100000">
                                          <p:val>
                                            <p:strVal val="#ppt_x"/>
                                          </p:val>
                                        </p:tav>
                                      </p:tavLst>
                                    </p:anim>
                                    <p:anim calcmode="lin" valueType="num">
                                      <p:cBhvr additive="base">
                                        <p:cTn id="1681" dur="500" fill="hold"/>
                                        <p:tgtEl>
                                          <p:spTgt spid="330"/>
                                        </p:tgtEl>
                                        <p:attrNameLst>
                                          <p:attrName>ppt_y</p:attrName>
                                        </p:attrNameLst>
                                      </p:cBhvr>
                                      <p:tavLst>
                                        <p:tav tm="0">
                                          <p:val>
                                            <p:strVal val="1+#ppt_h/2"/>
                                          </p:val>
                                        </p:tav>
                                        <p:tav tm="100000">
                                          <p:val>
                                            <p:strVal val="#ppt_y"/>
                                          </p:val>
                                        </p:tav>
                                      </p:tavLst>
                                    </p:anim>
                                  </p:childTnLst>
                                </p:cTn>
                              </p:par>
                              <p:par>
                                <p:cTn id="1682" presetID="2" presetClass="entr" presetSubtype="6" decel="100000" fill="hold" grpId="0" nodeType="withEffect">
                                  <p:stCondLst>
                                    <p:cond delay="200"/>
                                  </p:stCondLst>
                                  <p:childTnLst>
                                    <p:set>
                                      <p:cBhvr>
                                        <p:cTn id="1683" dur="1" fill="hold">
                                          <p:stCondLst>
                                            <p:cond delay="0"/>
                                          </p:stCondLst>
                                        </p:cTn>
                                        <p:tgtEl>
                                          <p:spTgt spid="331"/>
                                        </p:tgtEl>
                                        <p:attrNameLst>
                                          <p:attrName>style.visibility</p:attrName>
                                        </p:attrNameLst>
                                      </p:cBhvr>
                                      <p:to>
                                        <p:strVal val="visible"/>
                                      </p:to>
                                    </p:set>
                                    <p:anim calcmode="lin" valueType="num">
                                      <p:cBhvr additive="base">
                                        <p:cTn id="1684" dur="500" fill="hold"/>
                                        <p:tgtEl>
                                          <p:spTgt spid="331"/>
                                        </p:tgtEl>
                                        <p:attrNameLst>
                                          <p:attrName>ppt_x</p:attrName>
                                        </p:attrNameLst>
                                      </p:cBhvr>
                                      <p:tavLst>
                                        <p:tav tm="0">
                                          <p:val>
                                            <p:strVal val="1+#ppt_w/2"/>
                                          </p:val>
                                        </p:tav>
                                        <p:tav tm="100000">
                                          <p:val>
                                            <p:strVal val="#ppt_x"/>
                                          </p:val>
                                        </p:tav>
                                      </p:tavLst>
                                    </p:anim>
                                    <p:anim calcmode="lin" valueType="num">
                                      <p:cBhvr additive="base">
                                        <p:cTn id="1685" dur="500" fill="hold"/>
                                        <p:tgtEl>
                                          <p:spTgt spid="331"/>
                                        </p:tgtEl>
                                        <p:attrNameLst>
                                          <p:attrName>ppt_y</p:attrName>
                                        </p:attrNameLst>
                                      </p:cBhvr>
                                      <p:tavLst>
                                        <p:tav tm="0">
                                          <p:val>
                                            <p:strVal val="1+#ppt_h/2"/>
                                          </p:val>
                                        </p:tav>
                                        <p:tav tm="100000">
                                          <p:val>
                                            <p:strVal val="#ppt_y"/>
                                          </p:val>
                                        </p:tav>
                                      </p:tavLst>
                                    </p:anim>
                                  </p:childTnLst>
                                </p:cTn>
                              </p:par>
                              <p:par>
                                <p:cTn id="1686" presetID="2" presetClass="entr" presetSubtype="6" decel="100000" fill="hold" grpId="0" nodeType="withEffect">
                                  <p:stCondLst>
                                    <p:cond delay="200"/>
                                  </p:stCondLst>
                                  <p:childTnLst>
                                    <p:set>
                                      <p:cBhvr>
                                        <p:cTn id="1687" dur="1" fill="hold">
                                          <p:stCondLst>
                                            <p:cond delay="0"/>
                                          </p:stCondLst>
                                        </p:cTn>
                                        <p:tgtEl>
                                          <p:spTgt spid="332"/>
                                        </p:tgtEl>
                                        <p:attrNameLst>
                                          <p:attrName>style.visibility</p:attrName>
                                        </p:attrNameLst>
                                      </p:cBhvr>
                                      <p:to>
                                        <p:strVal val="visible"/>
                                      </p:to>
                                    </p:set>
                                    <p:anim calcmode="lin" valueType="num">
                                      <p:cBhvr additive="base">
                                        <p:cTn id="1688" dur="500" fill="hold"/>
                                        <p:tgtEl>
                                          <p:spTgt spid="332"/>
                                        </p:tgtEl>
                                        <p:attrNameLst>
                                          <p:attrName>ppt_x</p:attrName>
                                        </p:attrNameLst>
                                      </p:cBhvr>
                                      <p:tavLst>
                                        <p:tav tm="0">
                                          <p:val>
                                            <p:strVal val="1+#ppt_w/2"/>
                                          </p:val>
                                        </p:tav>
                                        <p:tav tm="100000">
                                          <p:val>
                                            <p:strVal val="#ppt_x"/>
                                          </p:val>
                                        </p:tav>
                                      </p:tavLst>
                                    </p:anim>
                                    <p:anim calcmode="lin" valueType="num">
                                      <p:cBhvr additive="base">
                                        <p:cTn id="1689" dur="500" fill="hold"/>
                                        <p:tgtEl>
                                          <p:spTgt spid="332"/>
                                        </p:tgtEl>
                                        <p:attrNameLst>
                                          <p:attrName>ppt_y</p:attrName>
                                        </p:attrNameLst>
                                      </p:cBhvr>
                                      <p:tavLst>
                                        <p:tav tm="0">
                                          <p:val>
                                            <p:strVal val="1+#ppt_h/2"/>
                                          </p:val>
                                        </p:tav>
                                        <p:tav tm="100000">
                                          <p:val>
                                            <p:strVal val="#ppt_y"/>
                                          </p:val>
                                        </p:tav>
                                      </p:tavLst>
                                    </p:anim>
                                  </p:childTnLst>
                                </p:cTn>
                              </p:par>
                              <p:par>
                                <p:cTn id="1690" presetID="2" presetClass="entr" presetSubtype="6" decel="100000" fill="hold" grpId="0" nodeType="withEffect">
                                  <p:stCondLst>
                                    <p:cond delay="200"/>
                                  </p:stCondLst>
                                  <p:childTnLst>
                                    <p:set>
                                      <p:cBhvr>
                                        <p:cTn id="1691" dur="1" fill="hold">
                                          <p:stCondLst>
                                            <p:cond delay="0"/>
                                          </p:stCondLst>
                                        </p:cTn>
                                        <p:tgtEl>
                                          <p:spTgt spid="333"/>
                                        </p:tgtEl>
                                        <p:attrNameLst>
                                          <p:attrName>style.visibility</p:attrName>
                                        </p:attrNameLst>
                                      </p:cBhvr>
                                      <p:to>
                                        <p:strVal val="visible"/>
                                      </p:to>
                                    </p:set>
                                    <p:anim calcmode="lin" valueType="num">
                                      <p:cBhvr additive="base">
                                        <p:cTn id="1692" dur="500" fill="hold"/>
                                        <p:tgtEl>
                                          <p:spTgt spid="333"/>
                                        </p:tgtEl>
                                        <p:attrNameLst>
                                          <p:attrName>ppt_x</p:attrName>
                                        </p:attrNameLst>
                                      </p:cBhvr>
                                      <p:tavLst>
                                        <p:tav tm="0">
                                          <p:val>
                                            <p:strVal val="1+#ppt_w/2"/>
                                          </p:val>
                                        </p:tav>
                                        <p:tav tm="100000">
                                          <p:val>
                                            <p:strVal val="#ppt_x"/>
                                          </p:val>
                                        </p:tav>
                                      </p:tavLst>
                                    </p:anim>
                                    <p:anim calcmode="lin" valueType="num">
                                      <p:cBhvr additive="base">
                                        <p:cTn id="1693" dur="500" fill="hold"/>
                                        <p:tgtEl>
                                          <p:spTgt spid="333"/>
                                        </p:tgtEl>
                                        <p:attrNameLst>
                                          <p:attrName>ppt_y</p:attrName>
                                        </p:attrNameLst>
                                      </p:cBhvr>
                                      <p:tavLst>
                                        <p:tav tm="0">
                                          <p:val>
                                            <p:strVal val="1+#ppt_h/2"/>
                                          </p:val>
                                        </p:tav>
                                        <p:tav tm="100000">
                                          <p:val>
                                            <p:strVal val="#ppt_y"/>
                                          </p:val>
                                        </p:tav>
                                      </p:tavLst>
                                    </p:anim>
                                  </p:childTnLst>
                                </p:cTn>
                              </p:par>
                              <p:par>
                                <p:cTn id="1694" presetID="2" presetClass="entr" presetSubtype="6" decel="100000" fill="hold" grpId="0" nodeType="withEffect">
                                  <p:stCondLst>
                                    <p:cond delay="200"/>
                                  </p:stCondLst>
                                  <p:childTnLst>
                                    <p:set>
                                      <p:cBhvr>
                                        <p:cTn id="1695" dur="1" fill="hold">
                                          <p:stCondLst>
                                            <p:cond delay="0"/>
                                          </p:stCondLst>
                                        </p:cTn>
                                        <p:tgtEl>
                                          <p:spTgt spid="334"/>
                                        </p:tgtEl>
                                        <p:attrNameLst>
                                          <p:attrName>style.visibility</p:attrName>
                                        </p:attrNameLst>
                                      </p:cBhvr>
                                      <p:to>
                                        <p:strVal val="visible"/>
                                      </p:to>
                                    </p:set>
                                    <p:anim calcmode="lin" valueType="num">
                                      <p:cBhvr additive="base">
                                        <p:cTn id="1696" dur="500" fill="hold"/>
                                        <p:tgtEl>
                                          <p:spTgt spid="334"/>
                                        </p:tgtEl>
                                        <p:attrNameLst>
                                          <p:attrName>ppt_x</p:attrName>
                                        </p:attrNameLst>
                                      </p:cBhvr>
                                      <p:tavLst>
                                        <p:tav tm="0">
                                          <p:val>
                                            <p:strVal val="1+#ppt_w/2"/>
                                          </p:val>
                                        </p:tav>
                                        <p:tav tm="100000">
                                          <p:val>
                                            <p:strVal val="#ppt_x"/>
                                          </p:val>
                                        </p:tav>
                                      </p:tavLst>
                                    </p:anim>
                                    <p:anim calcmode="lin" valueType="num">
                                      <p:cBhvr additive="base">
                                        <p:cTn id="1697" dur="500" fill="hold"/>
                                        <p:tgtEl>
                                          <p:spTgt spid="334"/>
                                        </p:tgtEl>
                                        <p:attrNameLst>
                                          <p:attrName>ppt_y</p:attrName>
                                        </p:attrNameLst>
                                      </p:cBhvr>
                                      <p:tavLst>
                                        <p:tav tm="0">
                                          <p:val>
                                            <p:strVal val="1+#ppt_h/2"/>
                                          </p:val>
                                        </p:tav>
                                        <p:tav tm="100000">
                                          <p:val>
                                            <p:strVal val="#ppt_y"/>
                                          </p:val>
                                        </p:tav>
                                      </p:tavLst>
                                    </p:anim>
                                  </p:childTnLst>
                                </p:cTn>
                              </p:par>
                              <p:par>
                                <p:cTn id="1698" presetID="2" presetClass="entr" presetSubtype="6" decel="100000" fill="hold" grpId="0" nodeType="withEffect">
                                  <p:stCondLst>
                                    <p:cond delay="200"/>
                                  </p:stCondLst>
                                  <p:childTnLst>
                                    <p:set>
                                      <p:cBhvr>
                                        <p:cTn id="1699" dur="1" fill="hold">
                                          <p:stCondLst>
                                            <p:cond delay="0"/>
                                          </p:stCondLst>
                                        </p:cTn>
                                        <p:tgtEl>
                                          <p:spTgt spid="335"/>
                                        </p:tgtEl>
                                        <p:attrNameLst>
                                          <p:attrName>style.visibility</p:attrName>
                                        </p:attrNameLst>
                                      </p:cBhvr>
                                      <p:to>
                                        <p:strVal val="visible"/>
                                      </p:to>
                                    </p:set>
                                    <p:anim calcmode="lin" valueType="num">
                                      <p:cBhvr additive="base">
                                        <p:cTn id="1700" dur="500" fill="hold"/>
                                        <p:tgtEl>
                                          <p:spTgt spid="335"/>
                                        </p:tgtEl>
                                        <p:attrNameLst>
                                          <p:attrName>ppt_x</p:attrName>
                                        </p:attrNameLst>
                                      </p:cBhvr>
                                      <p:tavLst>
                                        <p:tav tm="0">
                                          <p:val>
                                            <p:strVal val="1+#ppt_w/2"/>
                                          </p:val>
                                        </p:tav>
                                        <p:tav tm="100000">
                                          <p:val>
                                            <p:strVal val="#ppt_x"/>
                                          </p:val>
                                        </p:tav>
                                      </p:tavLst>
                                    </p:anim>
                                    <p:anim calcmode="lin" valueType="num">
                                      <p:cBhvr additive="base">
                                        <p:cTn id="1701" dur="500" fill="hold"/>
                                        <p:tgtEl>
                                          <p:spTgt spid="335"/>
                                        </p:tgtEl>
                                        <p:attrNameLst>
                                          <p:attrName>ppt_y</p:attrName>
                                        </p:attrNameLst>
                                      </p:cBhvr>
                                      <p:tavLst>
                                        <p:tav tm="0">
                                          <p:val>
                                            <p:strVal val="1+#ppt_h/2"/>
                                          </p:val>
                                        </p:tav>
                                        <p:tav tm="100000">
                                          <p:val>
                                            <p:strVal val="#ppt_y"/>
                                          </p:val>
                                        </p:tav>
                                      </p:tavLst>
                                    </p:anim>
                                  </p:childTnLst>
                                </p:cTn>
                              </p:par>
                              <p:par>
                                <p:cTn id="1702" presetID="2" presetClass="entr" presetSubtype="6" decel="100000" fill="hold" grpId="0" nodeType="withEffect">
                                  <p:stCondLst>
                                    <p:cond delay="200"/>
                                  </p:stCondLst>
                                  <p:childTnLst>
                                    <p:set>
                                      <p:cBhvr>
                                        <p:cTn id="1703" dur="1" fill="hold">
                                          <p:stCondLst>
                                            <p:cond delay="0"/>
                                          </p:stCondLst>
                                        </p:cTn>
                                        <p:tgtEl>
                                          <p:spTgt spid="336"/>
                                        </p:tgtEl>
                                        <p:attrNameLst>
                                          <p:attrName>style.visibility</p:attrName>
                                        </p:attrNameLst>
                                      </p:cBhvr>
                                      <p:to>
                                        <p:strVal val="visible"/>
                                      </p:to>
                                    </p:set>
                                    <p:anim calcmode="lin" valueType="num">
                                      <p:cBhvr additive="base">
                                        <p:cTn id="1704" dur="500" fill="hold"/>
                                        <p:tgtEl>
                                          <p:spTgt spid="336"/>
                                        </p:tgtEl>
                                        <p:attrNameLst>
                                          <p:attrName>ppt_x</p:attrName>
                                        </p:attrNameLst>
                                      </p:cBhvr>
                                      <p:tavLst>
                                        <p:tav tm="0">
                                          <p:val>
                                            <p:strVal val="1+#ppt_w/2"/>
                                          </p:val>
                                        </p:tav>
                                        <p:tav tm="100000">
                                          <p:val>
                                            <p:strVal val="#ppt_x"/>
                                          </p:val>
                                        </p:tav>
                                      </p:tavLst>
                                    </p:anim>
                                    <p:anim calcmode="lin" valueType="num">
                                      <p:cBhvr additive="base">
                                        <p:cTn id="1705" dur="500" fill="hold"/>
                                        <p:tgtEl>
                                          <p:spTgt spid="336"/>
                                        </p:tgtEl>
                                        <p:attrNameLst>
                                          <p:attrName>ppt_y</p:attrName>
                                        </p:attrNameLst>
                                      </p:cBhvr>
                                      <p:tavLst>
                                        <p:tav tm="0">
                                          <p:val>
                                            <p:strVal val="1+#ppt_h/2"/>
                                          </p:val>
                                        </p:tav>
                                        <p:tav tm="100000">
                                          <p:val>
                                            <p:strVal val="#ppt_y"/>
                                          </p:val>
                                        </p:tav>
                                      </p:tavLst>
                                    </p:anim>
                                  </p:childTnLst>
                                </p:cTn>
                              </p:par>
                              <p:par>
                                <p:cTn id="1706" presetID="2" presetClass="entr" presetSubtype="6" decel="100000" fill="hold" grpId="0" nodeType="withEffect">
                                  <p:stCondLst>
                                    <p:cond delay="200"/>
                                  </p:stCondLst>
                                  <p:childTnLst>
                                    <p:set>
                                      <p:cBhvr>
                                        <p:cTn id="1707" dur="1" fill="hold">
                                          <p:stCondLst>
                                            <p:cond delay="0"/>
                                          </p:stCondLst>
                                        </p:cTn>
                                        <p:tgtEl>
                                          <p:spTgt spid="337"/>
                                        </p:tgtEl>
                                        <p:attrNameLst>
                                          <p:attrName>style.visibility</p:attrName>
                                        </p:attrNameLst>
                                      </p:cBhvr>
                                      <p:to>
                                        <p:strVal val="visible"/>
                                      </p:to>
                                    </p:set>
                                    <p:anim calcmode="lin" valueType="num">
                                      <p:cBhvr additive="base">
                                        <p:cTn id="1708" dur="500" fill="hold"/>
                                        <p:tgtEl>
                                          <p:spTgt spid="337"/>
                                        </p:tgtEl>
                                        <p:attrNameLst>
                                          <p:attrName>ppt_x</p:attrName>
                                        </p:attrNameLst>
                                      </p:cBhvr>
                                      <p:tavLst>
                                        <p:tav tm="0">
                                          <p:val>
                                            <p:strVal val="1+#ppt_w/2"/>
                                          </p:val>
                                        </p:tav>
                                        <p:tav tm="100000">
                                          <p:val>
                                            <p:strVal val="#ppt_x"/>
                                          </p:val>
                                        </p:tav>
                                      </p:tavLst>
                                    </p:anim>
                                    <p:anim calcmode="lin" valueType="num">
                                      <p:cBhvr additive="base">
                                        <p:cTn id="1709" dur="500" fill="hold"/>
                                        <p:tgtEl>
                                          <p:spTgt spid="337"/>
                                        </p:tgtEl>
                                        <p:attrNameLst>
                                          <p:attrName>ppt_y</p:attrName>
                                        </p:attrNameLst>
                                      </p:cBhvr>
                                      <p:tavLst>
                                        <p:tav tm="0">
                                          <p:val>
                                            <p:strVal val="1+#ppt_h/2"/>
                                          </p:val>
                                        </p:tav>
                                        <p:tav tm="100000">
                                          <p:val>
                                            <p:strVal val="#ppt_y"/>
                                          </p:val>
                                        </p:tav>
                                      </p:tavLst>
                                    </p:anim>
                                  </p:childTnLst>
                                </p:cTn>
                              </p:par>
                              <p:par>
                                <p:cTn id="1710" presetID="2" presetClass="entr" presetSubtype="6" decel="100000" fill="hold" grpId="0" nodeType="withEffect">
                                  <p:stCondLst>
                                    <p:cond delay="200"/>
                                  </p:stCondLst>
                                  <p:childTnLst>
                                    <p:set>
                                      <p:cBhvr>
                                        <p:cTn id="1711" dur="1" fill="hold">
                                          <p:stCondLst>
                                            <p:cond delay="0"/>
                                          </p:stCondLst>
                                        </p:cTn>
                                        <p:tgtEl>
                                          <p:spTgt spid="338"/>
                                        </p:tgtEl>
                                        <p:attrNameLst>
                                          <p:attrName>style.visibility</p:attrName>
                                        </p:attrNameLst>
                                      </p:cBhvr>
                                      <p:to>
                                        <p:strVal val="visible"/>
                                      </p:to>
                                    </p:set>
                                    <p:anim calcmode="lin" valueType="num">
                                      <p:cBhvr additive="base">
                                        <p:cTn id="1712" dur="500" fill="hold"/>
                                        <p:tgtEl>
                                          <p:spTgt spid="338"/>
                                        </p:tgtEl>
                                        <p:attrNameLst>
                                          <p:attrName>ppt_x</p:attrName>
                                        </p:attrNameLst>
                                      </p:cBhvr>
                                      <p:tavLst>
                                        <p:tav tm="0">
                                          <p:val>
                                            <p:strVal val="1+#ppt_w/2"/>
                                          </p:val>
                                        </p:tav>
                                        <p:tav tm="100000">
                                          <p:val>
                                            <p:strVal val="#ppt_x"/>
                                          </p:val>
                                        </p:tav>
                                      </p:tavLst>
                                    </p:anim>
                                    <p:anim calcmode="lin" valueType="num">
                                      <p:cBhvr additive="base">
                                        <p:cTn id="1713" dur="500" fill="hold"/>
                                        <p:tgtEl>
                                          <p:spTgt spid="338"/>
                                        </p:tgtEl>
                                        <p:attrNameLst>
                                          <p:attrName>ppt_y</p:attrName>
                                        </p:attrNameLst>
                                      </p:cBhvr>
                                      <p:tavLst>
                                        <p:tav tm="0">
                                          <p:val>
                                            <p:strVal val="1+#ppt_h/2"/>
                                          </p:val>
                                        </p:tav>
                                        <p:tav tm="100000">
                                          <p:val>
                                            <p:strVal val="#ppt_y"/>
                                          </p:val>
                                        </p:tav>
                                      </p:tavLst>
                                    </p:anim>
                                  </p:childTnLst>
                                </p:cTn>
                              </p:par>
                              <p:par>
                                <p:cTn id="1714" presetID="2" presetClass="entr" presetSubtype="6" decel="100000" fill="hold" grpId="0" nodeType="withEffect">
                                  <p:stCondLst>
                                    <p:cond delay="200"/>
                                  </p:stCondLst>
                                  <p:childTnLst>
                                    <p:set>
                                      <p:cBhvr>
                                        <p:cTn id="1715" dur="1" fill="hold">
                                          <p:stCondLst>
                                            <p:cond delay="0"/>
                                          </p:stCondLst>
                                        </p:cTn>
                                        <p:tgtEl>
                                          <p:spTgt spid="339"/>
                                        </p:tgtEl>
                                        <p:attrNameLst>
                                          <p:attrName>style.visibility</p:attrName>
                                        </p:attrNameLst>
                                      </p:cBhvr>
                                      <p:to>
                                        <p:strVal val="visible"/>
                                      </p:to>
                                    </p:set>
                                    <p:anim calcmode="lin" valueType="num">
                                      <p:cBhvr additive="base">
                                        <p:cTn id="1716" dur="500" fill="hold"/>
                                        <p:tgtEl>
                                          <p:spTgt spid="339"/>
                                        </p:tgtEl>
                                        <p:attrNameLst>
                                          <p:attrName>ppt_x</p:attrName>
                                        </p:attrNameLst>
                                      </p:cBhvr>
                                      <p:tavLst>
                                        <p:tav tm="0">
                                          <p:val>
                                            <p:strVal val="1+#ppt_w/2"/>
                                          </p:val>
                                        </p:tav>
                                        <p:tav tm="100000">
                                          <p:val>
                                            <p:strVal val="#ppt_x"/>
                                          </p:val>
                                        </p:tav>
                                      </p:tavLst>
                                    </p:anim>
                                    <p:anim calcmode="lin" valueType="num">
                                      <p:cBhvr additive="base">
                                        <p:cTn id="1717" dur="500" fill="hold"/>
                                        <p:tgtEl>
                                          <p:spTgt spid="339"/>
                                        </p:tgtEl>
                                        <p:attrNameLst>
                                          <p:attrName>ppt_y</p:attrName>
                                        </p:attrNameLst>
                                      </p:cBhvr>
                                      <p:tavLst>
                                        <p:tav tm="0">
                                          <p:val>
                                            <p:strVal val="1+#ppt_h/2"/>
                                          </p:val>
                                        </p:tav>
                                        <p:tav tm="100000">
                                          <p:val>
                                            <p:strVal val="#ppt_y"/>
                                          </p:val>
                                        </p:tav>
                                      </p:tavLst>
                                    </p:anim>
                                  </p:childTnLst>
                                </p:cTn>
                              </p:par>
                              <p:par>
                                <p:cTn id="1718" presetID="2" presetClass="entr" presetSubtype="6" decel="100000" fill="hold" grpId="0" nodeType="withEffect">
                                  <p:stCondLst>
                                    <p:cond delay="200"/>
                                  </p:stCondLst>
                                  <p:childTnLst>
                                    <p:set>
                                      <p:cBhvr>
                                        <p:cTn id="1719" dur="1" fill="hold">
                                          <p:stCondLst>
                                            <p:cond delay="0"/>
                                          </p:stCondLst>
                                        </p:cTn>
                                        <p:tgtEl>
                                          <p:spTgt spid="340"/>
                                        </p:tgtEl>
                                        <p:attrNameLst>
                                          <p:attrName>style.visibility</p:attrName>
                                        </p:attrNameLst>
                                      </p:cBhvr>
                                      <p:to>
                                        <p:strVal val="visible"/>
                                      </p:to>
                                    </p:set>
                                    <p:anim calcmode="lin" valueType="num">
                                      <p:cBhvr additive="base">
                                        <p:cTn id="1720" dur="500" fill="hold"/>
                                        <p:tgtEl>
                                          <p:spTgt spid="340"/>
                                        </p:tgtEl>
                                        <p:attrNameLst>
                                          <p:attrName>ppt_x</p:attrName>
                                        </p:attrNameLst>
                                      </p:cBhvr>
                                      <p:tavLst>
                                        <p:tav tm="0">
                                          <p:val>
                                            <p:strVal val="1+#ppt_w/2"/>
                                          </p:val>
                                        </p:tav>
                                        <p:tav tm="100000">
                                          <p:val>
                                            <p:strVal val="#ppt_x"/>
                                          </p:val>
                                        </p:tav>
                                      </p:tavLst>
                                    </p:anim>
                                    <p:anim calcmode="lin" valueType="num">
                                      <p:cBhvr additive="base">
                                        <p:cTn id="1721" dur="500" fill="hold"/>
                                        <p:tgtEl>
                                          <p:spTgt spid="340"/>
                                        </p:tgtEl>
                                        <p:attrNameLst>
                                          <p:attrName>ppt_y</p:attrName>
                                        </p:attrNameLst>
                                      </p:cBhvr>
                                      <p:tavLst>
                                        <p:tav tm="0">
                                          <p:val>
                                            <p:strVal val="1+#ppt_h/2"/>
                                          </p:val>
                                        </p:tav>
                                        <p:tav tm="100000">
                                          <p:val>
                                            <p:strVal val="#ppt_y"/>
                                          </p:val>
                                        </p:tav>
                                      </p:tavLst>
                                    </p:anim>
                                  </p:childTnLst>
                                </p:cTn>
                              </p:par>
                              <p:par>
                                <p:cTn id="1722" presetID="2" presetClass="entr" presetSubtype="6" decel="100000" fill="hold" grpId="0" nodeType="withEffect">
                                  <p:stCondLst>
                                    <p:cond delay="200"/>
                                  </p:stCondLst>
                                  <p:childTnLst>
                                    <p:set>
                                      <p:cBhvr>
                                        <p:cTn id="1723" dur="1" fill="hold">
                                          <p:stCondLst>
                                            <p:cond delay="0"/>
                                          </p:stCondLst>
                                        </p:cTn>
                                        <p:tgtEl>
                                          <p:spTgt spid="341"/>
                                        </p:tgtEl>
                                        <p:attrNameLst>
                                          <p:attrName>style.visibility</p:attrName>
                                        </p:attrNameLst>
                                      </p:cBhvr>
                                      <p:to>
                                        <p:strVal val="visible"/>
                                      </p:to>
                                    </p:set>
                                    <p:anim calcmode="lin" valueType="num">
                                      <p:cBhvr additive="base">
                                        <p:cTn id="1724" dur="500" fill="hold"/>
                                        <p:tgtEl>
                                          <p:spTgt spid="341"/>
                                        </p:tgtEl>
                                        <p:attrNameLst>
                                          <p:attrName>ppt_x</p:attrName>
                                        </p:attrNameLst>
                                      </p:cBhvr>
                                      <p:tavLst>
                                        <p:tav tm="0">
                                          <p:val>
                                            <p:strVal val="1+#ppt_w/2"/>
                                          </p:val>
                                        </p:tav>
                                        <p:tav tm="100000">
                                          <p:val>
                                            <p:strVal val="#ppt_x"/>
                                          </p:val>
                                        </p:tav>
                                      </p:tavLst>
                                    </p:anim>
                                    <p:anim calcmode="lin" valueType="num">
                                      <p:cBhvr additive="base">
                                        <p:cTn id="1725" dur="500" fill="hold"/>
                                        <p:tgtEl>
                                          <p:spTgt spid="341"/>
                                        </p:tgtEl>
                                        <p:attrNameLst>
                                          <p:attrName>ppt_y</p:attrName>
                                        </p:attrNameLst>
                                      </p:cBhvr>
                                      <p:tavLst>
                                        <p:tav tm="0">
                                          <p:val>
                                            <p:strVal val="1+#ppt_h/2"/>
                                          </p:val>
                                        </p:tav>
                                        <p:tav tm="100000">
                                          <p:val>
                                            <p:strVal val="#ppt_y"/>
                                          </p:val>
                                        </p:tav>
                                      </p:tavLst>
                                    </p:anim>
                                  </p:childTnLst>
                                </p:cTn>
                              </p:par>
                              <p:par>
                                <p:cTn id="1726" presetID="2" presetClass="entr" presetSubtype="6" decel="100000" fill="hold" grpId="0" nodeType="withEffect">
                                  <p:stCondLst>
                                    <p:cond delay="300"/>
                                  </p:stCondLst>
                                  <p:childTnLst>
                                    <p:set>
                                      <p:cBhvr>
                                        <p:cTn id="1727" dur="1" fill="hold">
                                          <p:stCondLst>
                                            <p:cond delay="0"/>
                                          </p:stCondLst>
                                        </p:cTn>
                                        <p:tgtEl>
                                          <p:spTgt spid="342"/>
                                        </p:tgtEl>
                                        <p:attrNameLst>
                                          <p:attrName>style.visibility</p:attrName>
                                        </p:attrNameLst>
                                      </p:cBhvr>
                                      <p:to>
                                        <p:strVal val="visible"/>
                                      </p:to>
                                    </p:set>
                                    <p:anim calcmode="lin" valueType="num">
                                      <p:cBhvr additive="base">
                                        <p:cTn id="1728" dur="500" fill="hold"/>
                                        <p:tgtEl>
                                          <p:spTgt spid="342"/>
                                        </p:tgtEl>
                                        <p:attrNameLst>
                                          <p:attrName>ppt_x</p:attrName>
                                        </p:attrNameLst>
                                      </p:cBhvr>
                                      <p:tavLst>
                                        <p:tav tm="0">
                                          <p:val>
                                            <p:strVal val="1+#ppt_w/2"/>
                                          </p:val>
                                        </p:tav>
                                        <p:tav tm="100000">
                                          <p:val>
                                            <p:strVal val="#ppt_x"/>
                                          </p:val>
                                        </p:tav>
                                      </p:tavLst>
                                    </p:anim>
                                    <p:anim calcmode="lin" valueType="num">
                                      <p:cBhvr additive="base">
                                        <p:cTn id="1729" dur="500" fill="hold"/>
                                        <p:tgtEl>
                                          <p:spTgt spid="342"/>
                                        </p:tgtEl>
                                        <p:attrNameLst>
                                          <p:attrName>ppt_y</p:attrName>
                                        </p:attrNameLst>
                                      </p:cBhvr>
                                      <p:tavLst>
                                        <p:tav tm="0">
                                          <p:val>
                                            <p:strVal val="1+#ppt_h/2"/>
                                          </p:val>
                                        </p:tav>
                                        <p:tav tm="100000">
                                          <p:val>
                                            <p:strVal val="#ppt_y"/>
                                          </p:val>
                                        </p:tav>
                                      </p:tavLst>
                                    </p:anim>
                                  </p:childTnLst>
                                </p:cTn>
                              </p:par>
                              <p:par>
                                <p:cTn id="1730" presetID="2" presetClass="entr" presetSubtype="6" decel="100000" fill="hold" grpId="0" nodeType="withEffect">
                                  <p:stCondLst>
                                    <p:cond delay="300"/>
                                  </p:stCondLst>
                                  <p:childTnLst>
                                    <p:set>
                                      <p:cBhvr>
                                        <p:cTn id="1731" dur="1" fill="hold">
                                          <p:stCondLst>
                                            <p:cond delay="0"/>
                                          </p:stCondLst>
                                        </p:cTn>
                                        <p:tgtEl>
                                          <p:spTgt spid="343"/>
                                        </p:tgtEl>
                                        <p:attrNameLst>
                                          <p:attrName>style.visibility</p:attrName>
                                        </p:attrNameLst>
                                      </p:cBhvr>
                                      <p:to>
                                        <p:strVal val="visible"/>
                                      </p:to>
                                    </p:set>
                                    <p:anim calcmode="lin" valueType="num">
                                      <p:cBhvr additive="base">
                                        <p:cTn id="1732" dur="500" fill="hold"/>
                                        <p:tgtEl>
                                          <p:spTgt spid="343"/>
                                        </p:tgtEl>
                                        <p:attrNameLst>
                                          <p:attrName>ppt_x</p:attrName>
                                        </p:attrNameLst>
                                      </p:cBhvr>
                                      <p:tavLst>
                                        <p:tav tm="0">
                                          <p:val>
                                            <p:strVal val="1+#ppt_w/2"/>
                                          </p:val>
                                        </p:tav>
                                        <p:tav tm="100000">
                                          <p:val>
                                            <p:strVal val="#ppt_x"/>
                                          </p:val>
                                        </p:tav>
                                      </p:tavLst>
                                    </p:anim>
                                    <p:anim calcmode="lin" valueType="num">
                                      <p:cBhvr additive="base">
                                        <p:cTn id="1733" dur="500" fill="hold"/>
                                        <p:tgtEl>
                                          <p:spTgt spid="343"/>
                                        </p:tgtEl>
                                        <p:attrNameLst>
                                          <p:attrName>ppt_y</p:attrName>
                                        </p:attrNameLst>
                                      </p:cBhvr>
                                      <p:tavLst>
                                        <p:tav tm="0">
                                          <p:val>
                                            <p:strVal val="1+#ppt_h/2"/>
                                          </p:val>
                                        </p:tav>
                                        <p:tav tm="100000">
                                          <p:val>
                                            <p:strVal val="#ppt_y"/>
                                          </p:val>
                                        </p:tav>
                                      </p:tavLst>
                                    </p:anim>
                                  </p:childTnLst>
                                </p:cTn>
                              </p:par>
                              <p:par>
                                <p:cTn id="1734" presetID="2" presetClass="entr" presetSubtype="6" decel="100000" fill="hold" grpId="0" nodeType="withEffect">
                                  <p:stCondLst>
                                    <p:cond delay="300"/>
                                  </p:stCondLst>
                                  <p:childTnLst>
                                    <p:set>
                                      <p:cBhvr>
                                        <p:cTn id="1735" dur="1" fill="hold">
                                          <p:stCondLst>
                                            <p:cond delay="0"/>
                                          </p:stCondLst>
                                        </p:cTn>
                                        <p:tgtEl>
                                          <p:spTgt spid="344"/>
                                        </p:tgtEl>
                                        <p:attrNameLst>
                                          <p:attrName>style.visibility</p:attrName>
                                        </p:attrNameLst>
                                      </p:cBhvr>
                                      <p:to>
                                        <p:strVal val="visible"/>
                                      </p:to>
                                    </p:set>
                                    <p:anim calcmode="lin" valueType="num">
                                      <p:cBhvr additive="base">
                                        <p:cTn id="1736" dur="500" fill="hold"/>
                                        <p:tgtEl>
                                          <p:spTgt spid="344"/>
                                        </p:tgtEl>
                                        <p:attrNameLst>
                                          <p:attrName>ppt_x</p:attrName>
                                        </p:attrNameLst>
                                      </p:cBhvr>
                                      <p:tavLst>
                                        <p:tav tm="0">
                                          <p:val>
                                            <p:strVal val="1+#ppt_w/2"/>
                                          </p:val>
                                        </p:tav>
                                        <p:tav tm="100000">
                                          <p:val>
                                            <p:strVal val="#ppt_x"/>
                                          </p:val>
                                        </p:tav>
                                      </p:tavLst>
                                    </p:anim>
                                    <p:anim calcmode="lin" valueType="num">
                                      <p:cBhvr additive="base">
                                        <p:cTn id="1737" dur="500" fill="hold"/>
                                        <p:tgtEl>
                                          <p:spTgt spid="344"/>
                                        </p:tgtEl>
                                        <p:attrNameLst>
                                          <p:attrName>ppt_y</p:attrName>
                                        </p:attrNameLst>
                                      </p:cBhvr>
                                      <p:tavLst>
                                        <p:tav tm="0">
                                          <p:val>
                                            <p:strVal val="1+#ppt_h/2"/>
                                          </p:val>
                                        </p:tav>
                                        <p:tav tm="100000">
                                          <p:val>
                                            <p:strVal val="#ppt_y"/>
                                          </p:val>
                                        </p:tav>
                                      </p:tavLst>
                                    </p:anim>
                                  </p:childTnLst>
                                </p:cTn>
                              </p:par>
                              <p:par>
                                <p:cTn id="1738" presetID="2" presetClass="entr" presetSubtype="6" decel="100000" fill="hold" grpId="0" nodeType="withEffect">
                                  <p:stCondLst>
                                    <p:cond delay="300"/>
                                  </p:stCondLst>
                                  <p:childTnLst>
                                    <p:set>
                                      <p:cBhvr>
                                        <p:cTn id="1739" dur="1" fill="hold">
                                          <p:stCondLst>
                                            <p:cond delay="0"/>
                                          </p:stCondLst>
                                        </p:cTn>
                                        <p:tgtEl>
                                          <p:spTgt spid="345"/>
                                        </p:tgtEl>
                                        <p:attrNameLst>
                                          <p:attrName>style.visibility</p:attrName>
                                        </p:attrNameLst>
                                      </p:cBhvr>
                                      <p:to>
                                        <p:strVal val="visible"/>
                                      </p:to>
                                    </p:set>
                                    <p:anim calcmode="lin" valueType="num">
                                      <p:cBhvr additive="base">
                                        <p:cTn id="1740" dur="500" fill="hold"/>
                                        <p:tgtEl>
                                          <p:spTgt spid="345"/>
                                        </p:tgtEl>
                                        <p:attrNameLst>
                                          <p:attrName>ppt_x</p:attrName>
                                        </p:attrNameLst>
                                      </p:cBhvr>
                                      <p:tavLst>
                                        <p:tav tm="0">
                                          <p:val>
                                            <p:strVal val="1+#ppt_w/2"/>
                                          </p:val>
                                        </p:tav>
                                        <p:tav tm="100000">
                                          <p:val>
                                            <p:strVal val="#ppt_x"/>
                                          </p:val>
                                        </p:tav>
                                      </p:tavLst>
                                    </p:anim>
                                    <p:anim calcmode="lin" valueType="num">
                                      <p:cBhvr additive="base">
                                        <p:cTn id="1741" dur="500" fill="hold"/>
                                        <p:tgtEl>
                                          <p:spTgt spid="345"/>
                                        </p:tgtEl>
                                        <p:attrNameLst>
                                          <p:attrName>ppt_y</p:attrName>
                                        </p:attrNameLst>
                                      </p:cBhvr>
                                      <p:tavLst>
                                        <p:tav tm="0">
                                          <p:val>
                                            <p:strVal val="1+#ppt_h/2"/>
                                          </p:val>
                                        </p:tav>
                                        <p:tav tm="100000">
                                          <p:val>
                                            <p:strVal val="#ppt_y"/>
                                          </p:val>
                                        </p:tav>
                                      </p:tavLst>
                                    </p:anim>
                                  </p:childTnLst>
                                </p:cTn>
                              </p:par>
                              <p:par>
                                <p:cTn id="1742" presetID="2" presetClass="entr" presetSubtype="6" decel="100000" fill="hold" grpId="0" nodeType="withEffect">
                                  <p:stCondLst>
                                    <p:cond delay="300"/>
                                  </p:stCondLst>
                                  <p:childTnLst>
                                    <p:set>
                                      <p:cBhvr>
                                        <p:cTn id="1743" dur="1" fill="hold">
                                          <p:stCondLst>
                                            <p:cond delay="0"/>
                                          </p:stCondLst>
                                        </p:cTn>
                                        <p:tgtEl>
                                          <p:spTgt spid="346"/>
                                        </p:tgtEl>
                                        <p:attrNameLst>
                                          <p:attrName>style.visibility</p:attrName>
                                        </p:attrNameLst>
                                      </p:cBhvr>
                                      <p:to>
                                        <p:strVal val="visible"/>
                                      </p:to>
                                    </p:set>
                                    <p:anim calcmode="lin" valueType="num">
                                      <p:cBhvr additive="base">
                                        <p:cTn id="1744" dur="500" fill="hold"/>
                                        <p:tgtEl>
                                          <p:spTgt spid="346"/>
                                        </p:tgtEl>
                                        <p:attrNameLst>
                                          <p:attrName>ppt_x</p:attrName>
                                        </p:attrNameLst>
                                      </p:cBhvr>
                                      <p:tavLst>
                                        <p:tav tm="0">
                                          <p:val>
                                            <p:strVal val="1+#ppt_w/2"/>
                                          </p:val>
                                        </p:tav>
                                        <p:tav tm="100000">
                                          <p:val>
                                            <p:strVal val="#ppt_x"/>
                                          </p:val>
                                        </p:tav>
                                      </p:tavLst>
                                    </p:anim>
                                    <p:anim calcmode="lin" valueType="num">
                                      <p:cBhvr additive="base">
                                        <p:cTn id="1745" dur="500" fill="hold"/>
                                        <p:tgtEl>
                                          <p:spTgt spid="346"/>
                                        </p:tgtEl>
                                        <p:attrNameLst>
                                          <p:attrName>ppt_y</p:attrName>
                                        </p:attrNameLst>
                                      </p:cBhvr>
                                      <p:tavLst>
                                        <p:tav tm="0">
                                          <p:val>
                                            <p:strVal val="1+#ppt_h/2"/>
                                          </p:val>
                                        </p:tav>
                                        <p:tav tm="100000">
                                          <p:val>
                                            <p:strVal val="#ppt_y"/>
                                          </p:val>
                                        </p:tav>
                                      </p:tavLst>
                                    </p:anim>
                                  </p:childTnLst>
                                </p:cTn>
                              </p:par>
                              <p:par>
                                <p:cTn id="1746" presetID="2" presetClass="entr" presetSubtype="6" decel="100000" fill="hold" grpId="0" nodeType="withEffect">
                                  <p:stCondLst>
                                    <p:cond delay="300"/>
                                  </p:stCondLst>
                                  <p:childTnLst>
                                    <p:set>
                                      <p:cBhvr>
                                        <p:cTn id="1747" dur="1" fill="hold">
                                          <p:stCondLst>
                                            <p:cond delay="0"/>
                                          </p:stCondLst>
                                        </p:cTn>
                                        <p:tgtEl>
                                          <p:spTgt spid="347"/>
                                        </p:tgtEl>
                                        <p:attrNameLst>
                                          <p:attrName>style.visibility</p:attrName>
                                        </p:attrNameLst>
                                      </p:cBhvr>
                                      <p:to>
                                        <p:strVal val="visible"/>
                                      </p:to>
                                    </p:set>
                                    <p:anim calcmode="lin" valueType="num">
                                      <p:cBhvr additive="base">
                                        <p:cTn id="1748" dur="500" fill="hold"/>
                                        <p:tgtEl>
                                          <p:spTgt spid="347"/>
                                        </p:tgtEl>
                                        <p:attrNameLst>
                                          <p:attrName>ppt_x</p:attrName>
                                        </p:attrNameLst>
                                      </p:cBhvr>
                                      <p:tavLst>
                                        <p:tav tm="0">
                                          <p:val>
                                            <p:strVal val="1+#ppt_w/2"/>
                                          </p:val>
                                        </p:tav>
                                        <p:tav tm="100000">
                                          <p:val>
                                            <p:strVal val="#ppt_x"/>
                                          </p:val>
                                        </p:tav>
                                      </p:tavLst>
                                    </p:anim>
                                    <p:anim calcmode="lin" valueType="num">
                                      <p:cBhvr additive="base">
                                        <p:cTn id="1749" dur="500" fill="hold"/>
                                        <p:tgtEl>
                                          <p:spTgt spid="347"/>
                                        </p:tgtEl>
                                        <p:attrNameLst>
                                          <p:attrName>ppt_y</p:attrName>
                                        </p:attrNameLst>
                                      </p:cBhvr>
                                      <p:tavLst>
                                        <p:tav tm="0">
                                          <p:val>
                                            <p:strVal val="1+#ppt_h/2"/>
                                          </p:val>
                                        </p:tav>
                                        <p:tav tm="100000">
                                          <p:val>
                                            <p:strVal val="#ppt_y"/>
                                          </p:val>
                                        </p:tav>
                                      </p:tavLst>
                                    </p:anim>
                                  </p:childTnLst>
                                </p:cTn>
                              </p:par>
                              <p:par>
                                <p:cTn id="1750" presetID="2" presetClass="entr" presetSubtype="6" decel="100000" fill="hold" grpId="0" nodeType="withEffect">
                                  <p:stCondLst>
                                    <p:cond delay="300"/>
                                  </p:stCondLst>
                                  <p:childTnLst>
                                    <p:set>
                                      <p:cBhvr>
                                        <p:cTn id="1751" dur="1" fill="hold">
                                          <p:stCondLst>
                                            <p:cond delay="0"/>
                                          </p:stCondLst>
                                        </p:cTn>
                                        <p:tgtEl>
                                          <p:spTgt spid="348"/>
                                        </p:tgtEl>
                                        <p:attrNameLst>
                                          <p:attrName>style.visibility</p:attrName>
                                        </p:attrNameLst>
                                      </p:cBhvr>
                                      <p:to>
                                        <p:strVal val="visible"/>
                                      </p:to>
                                    </p:set>
                                    <p:anim calcmode="lin" valueType="num">
                                      <p:cBhvr additive="base">
                                        <p:cTn id="1752" dur="500" fill="hold"/>
                                        <p:tgtEl>
                                          <p:spTgt spid="348"/>
                                        </p:tgtEl>
                                        <p:attrNameLst>
                                          <p:attrName>ppt_x</p:attrName>
                                        </p:attrNameLst>
                                      </p:cBhvr>
                                      <p:tavLst>
                                        <p:tav tm="0">
                                          <p:val>
                                            <p:strVal val="1+#ppt_w/2"/>
                                          </p:val>
                                        </p:tav>
                                        <p:tav tm="100000">
                                          <p:val>
                                            <p:strVal val="#ppt_x"/>
                                          </p:val>
                                        </p:tav>
                                      </p:tavLst>
                                    </p:anim>
                                    <p:anim calcmode="lin" valueType="num">
                                      <p:cBhvr additive="base">
                                        <p:cTn id="1753" dur="500" fill="hold"/>
                                        <p:tgtEl>
                                          <p:spTgt spid="348"/>
                                        </p:tgtEl>
                                        <p:attrNameLst>
                                          <p:attrName>ppt_y</p:attrName>
                                        </p:attrNameLst>
                                      </p:cBhvr>
                                      <p:tavLst>
                                        <p:tav tm="0">
                                          <p:val>
                                            <p:strVal val="1+#ppt_h/2"/>
                                          </p:val>
                                        </p:tav>
                                        <p:tav tm="100000">
                                          <p:val>
                                            <p:strVal val="#ppt_y"/>
                                          </p:val>
                                        </p:tav>
                                      </p:tavLst>
                                    </p:anim>
                                  </p:childTnLst>
                                </p:cTn>
                              </p:par>
                              <p:par>
                                <p:cTn id="1754" presetID="2" presetClass="entr" presetSubtype="6" decel="100000" fill="hold" grpId="0" nodeType="withEffect">
                                  <p:stCondLst>
                                    <p:cond delay="300"/>
                                  </p:stCondLst>
                                  <p:childTnLst>
                                    <p:set>
                                      <p:cBhvr>
                                        <p:cTn id="1755" dur="1" fill="hold">
                                          <p:stCondLst>
                                            <p:cond delay="0"/>
                                          </p:stCondLst>
                                        </p:cTn>
                                        <p:tgtEl>
                                          <p:spTgt spid="349"/>
                                        </p:tgtEl>
                                        <p:attrNameLst>
                                          <p:attrName>style.visibility</p:attrName>
                                        </p:attrNameLst>
                                      </p:cBhvr>
                                      <p:to>
                                        <p:strVal val="visible"/>
                                      </p:to>
                                    </p:set>
                                    <p:anim calcmode="lin" valueType="num">
                                      <p:cBhvr additive="base">
                                        <p:cTn id="1756" dur="500" fill="hold"/>
                                        <p:tgtEl>
                                          <p:spTgt spid="349"/>
                                        </p:tgtEl>
                                        <p:attrNameLst>
                                          <p:attrName>ppt_x</p:attrName>
                                        </p:attrNameLst>
                                      </p:cBhvr>
                                      <p:tavLst>
                                        <p:tav tm="0">
                                          <p:val>
                                            <p:strVal val="1+#ppt_w/2"/>
                                          </p:val>
                                        </p:tav>
                                        <p:tav tm="100000">
                                          <p:val>
                                            <p:strVal val="#ppt_x"/>
                                          </p:val>
                                        </p:tav>
                                      </p:tavLst>
                                    </p:anim>
                                    <p:anim calcmode="lin" valueType="num">
                                      <p:cBhvr additive="base">
                                        <p:cTn id="1757" dur="500" fill="hold"/>
                                        <p:tgtEl>
                                          <p:spTgt spid="349"/>
                                        </p:tgtEl>
                                        <p:attrNameLst>
                                          <p:attrName>ppt_y</p:attrName>
                                        </p:attrNameLst>
                                      </p:cBhvr>
                                      <p:tavLst>
                                        <p:tav tm="0">
                                          <p:val>
                                            <p:strVal val="1+#ppt_h/2"/>
                                          </p:val>
                                        </p:tav>
                                        <p:tav tm="100000">
                                          <p:val>
                                            <p:strVal val="#ppt_y"/>
                                          </p:val>
                                        </p:tav>
                                      </p:tavLst>
                                    </p:anim>
                                  </p:childTnLst>
                                </p:cTn>
                              </p:par>
                              <p:par>
                                <p:cTn id="1758" presetID="2" presetClass="entr" presetSubtype="6" decel="100000" fill="hold" grpId="0" nodeType="withEffect">
                                  <p:stCondLst>
                                    <p:cond delay="300"/>
                                  </p:stCondLst>
                                  <p:childTnLst>
                                    <p:set>
                                      <p:cBhvr>
                                        <p:cTn id="1759" dur="1" fill="hold">
                                          <p:stCondLst>
                                            <p:cond delay="0"/>
                                          </p:stCondLst>
                                        </p:cTn>
                                        <p:tgtEl>
                                          <p:spTgt spid="350"/>
                                        </p:tgtEl>
                                        <p:attrNameLst>
                                          <p:attrName>style.visibility</p:attrName>
                                        </p:attrNameLst>
                                      </p:cBhvr>
                                      <p:to>
                                        <p:strVal val="visible"/>
                                      </p:to>
                                    </p:set>
                                    <p:anim calcmode="lin" valueType="num">
                                      <p:cBhvr additive="base">
                                        <p:cTn id="1760" dur="500" fill="hold"/>
                                        <p:tgtEl>
                                          <p:spTgt spid="350"/>
                                        </p:tgtEl>
                                        <p:attrNameLst>
                                          <p:attrName>ppt_x</p:attrName>
                                        </p:attrNameLst>
                                      </p:cBhvr>
                                      <p:tavLst>
                                        <p:tav tm="0">
                                          <p:val>
                                            <p:strVal val="1+#ppt_w/2"/>
                                          </p:val>
                                        </p:tav>
                                        <p:tav tm="100000">
                                          <p:val>
                                            <p:strVal val="#ppt_x"/>
                                          </p:val>
                                        </p:tav>
                                      </p:tavLst>
                                    </p:anim>
                                    <p:anim calcmode="lin" valueType="num">
                                      <p:cBhvr additive="base">
                                        <p:cTn id="1761" dur="500" fill="hold"/>
                                        <p:tgtEl>
                                          <p:spTgt spid="350"/>
                                        </p:tgtEl>
                                        <p:attrNameLst>
                                          <p:attrName>ppt_y</p:attrName>
                                        </p:attrNameLst>
                                      </p:cBhvr>
                                      <p:tavLst>
                                        <p:tav tm="0">
                                          <p:val>
                                            <p:strVal val="1+#ppt_h/2"/>
                                          </p:val>
                                        </p:tav>
                                        <p:tav tm="100000">
                                          <p:val>
                                            <p:strVal val="#ppt_y"/>
                                          </p:val>
                                        </p:tav>
                                      </p:tavLst>
                                    </p:anim>
                                  </p:childTnLst>
                                </p:cTn>
                              </p:par>
                              <p:par>
                                <p:cTn id="1762" presetID="2" presetClass="entr" presetSubtype="6" decel="100000" fill="hold" grpId="0" nodeType="withEffect">
                                  <p:stCondLst>
                                    <p:cond delay="300"/>
                                  </p:stCondLst>
                                  <p:childTnLst>
                                    <p:set>
                                      <p:cBhvr>
                                        <p:cTn id="1763" dur="1" fill="hold">
                                          <p:stCondLst>
                                            <p:cond delay="0"/>
                                          </p:stCondLst>
                                        </p:cTn>
                                        <p:tgtEl>
                                          <p:spTgt spid="351"/>
                                        </p:tgtEl>
                                        <p:attrNameLst>
                                          <p:attrName>style.visibility</p:attrName>
                                        </p:attrNameLst>
                                      </p:cBhvr>
                                      <p:to>
                                        <p:strVal val="visible"/>
                                      </p:to>
                                    </p:set>
                                    <p:anim calcmode="lin" valueType="num">
                                      <p:cBhvr additive="base">
                                        <p:cTn id="1764" dur="500" fill="hold"/>
                                        <p:tgtEl>
                                          <p:spTgt spid="351"/>
                                        </p:tgtEl>
                                        <p:attrNameLst>
                                          <p:attrName>ppt_x</p:attrName>
                                        </p:attrNameLst>
                                      </p:cBhvr>
                                      <p:tavLst>
                                        <p:tav tm="0">
                                          <p:val>
                                            <p:strVal val="1+#ppt_w/2"/>
                                          </p:val>
                                        </p:tav>
                                        <p:tav tm="100000">
                                          <p:val>
                                            <p:strVal val="#ppt_x"/>
                                          </p:val>
                                        </p:tav>
                                      </p:tavLst>
                                    </p:anim>
                                    <p:anim calcmode="lin" valueType="num">
                                      <p:cBhvr additive="base">
                                        <p:cTn id="1765" dur="500" fill="hold"/>
                                        <p:tgtEl>
                                          <p:spTgt spid="351"/>
                                        </p:tgtEl>
                                        <p:attrNameLst>
                                          <p:attrName>ppt_y</p:attrName>
                                        </p:attrNameLst>
                                      </p:cBhvr>
                                      <p:tavLst>
                                        <p:tav tm="0">
                                          <p:val>
                                            <p:strVal val="1+#ppt_h/2"/>
                                          </p:val>
                                        </p:tav>
                                        <p:tav tm="100000">
                                          <p:val>
                                            <p:strVal val="#ppt_y"/>
                                          </p:val>
                                        </p:tav>
                                      </p:tavLst>
                                    </p:anim>
                                  </p:childTnLst>
                                </p:cTn>
                              </p:par>
                              <p:par>
                                <p:cTn id="1766" presetID="2" presetClass="entr" presetSubtype="6" decel="100000" fill="hold" grpId="0" nodeType="withEffect">
                                  <p:stCondLst>
                                    <p:cond delay="300"/>
                                  </p:stCondLst>
                                  <p:childTnLst>
                                    <p:set>
                                      <p:cBhvr>
                                        <p:cTn id="1767" dur="1" fill="hold">
                                          <p:stCondLst>
                                            <p:cond delay="0"/>
                                          </p:stCondLst>
                                        </p:cTn>
                                        <p:tgtEl>
                                          <p:spTgt spid="352"/>
                                        </p:tgtEl>
                                        <p:attrNameLst>
                                          <p:attrName>style.visibility</p:attrName>
                                        </p:attrNameLst>
                                      </p:cBhvr>
                                      <p:to>
                                        <p:strVal val="visible"/>
                                      </p:to>
                                    </p:set>
                                    <p:anim calcmode="lin" valueType="num">
                                      <p:cBhvr additive="base">
                                        <p:cTn id="1768" dur="500" fill="hold"/>
                                        <p:tgtEl>
                                          <p:spTgt spid="352"/>
                                        </p:tgtEl>
                                        <p:attrNameLst>
                                          <p:attrName>ppt_x</p:attrName>
                                        </p:attrNameLst>
                                      </p:cBhvr>
                                      <p:tavLst>
                                        <p:tav tm="0">
                                          <p:val>
                                            <p:strVal val="1+#ppt_w/2"/>
                                          </p:val>
                                        </p:tav>
                                        <p:tav tm="100000">
                                          <p:val>
                                            <p:strVal val="#ppt_x"/>
                                          </p:val>
                                        </p:tav>
                                      </p:tavLst>
                                    </p:anim>
                                    <p:anim calcmode="lin" valueType="num">
                                      <p:cBhvr additive="base">
                                        <p:cTn id="1769" dur="500" fill="hold"/>
                                        <p:tgtEl>
                                          <p:spTgt spid="352"/>
                                        </p:tgtEl>
                                        <p:attrNameLst>
                                          <p:attrName>ppt_y</p:attrName>
                                        </p:attrNameLst>
                                      </p:cBhvr>
                                      <p:tavLst>
                                        <p:tav tm="0">
                                          <p:val>
                                            <p:strVal val="1+#ppt_h/2"/>
                                          </p:val>
                                        </p:tav>
                                        <p:tav tm="100000">
                                          <p:val>
                                            <p:strVal val="#ppt_y"/>
                                          </p:val>
                                        </p:tav>
                                      </p:tavLst>
                                    </p:anim>
                                  </p:childTnLst>
                                </p:cTn>
                              </p:par>
                              <p:par>
                                <p:cTn id="1770" presetID="2" presetClass="entr" presetSubtype="6" decel="100000" fill="hold" grpId="0" nodeType="withEffect">
                                  <p:stCondLst>
                                    <p:cond delay="300"/>
                                  </p:stCondLst>
                                  <p:childTnLst>
                                    <p:set>
                                      <p:cBhvr>
                                        <p:cTn id="1771" dur="1" fill="hold">
                                          <p:stCondLst>
                                            <p:cond delay="0"/>
                                          </p:stCondLst>
                                        </p:cTn>
                                        <p:tgtEl>
                                          <p:spTgt spid="353"/>
                                        </p:tgtEl>
                                        <p:attrNameLst>
                                          <p:attrName>style.visibility</p:attrName>
                                        </p:attrNameLst>
                                      </p:cBhvr>
                                      <p:to>
                                        <p:strVal val="visible"/>
                                      </p:to>
                                    </p:set>
                                    <p:anim calcmode="lin" valueType="num">
                                      <p:cBhvr additive="base">
                                        <p:cTn id="1772" dur="500" fill="hold"/>
                                        <p:tgtEl>
                                          <p:spTgt spid="353"/>
                                        </p:tgtEl>
                                        <p:attrNameLst>
                                          <p:attrName>ppt_x</p:attrName>
                                        </p:attrNameLst>
                                      </p:cBhvr>
                                      <p:tavLst>
                                        <p:tav tm="0">
                                          <p:val>
                                            <p:strVal val="1+#ppt_w/2"/>
                                          </p:val>
                                        </p:tav>
                                        <p:tav tm="100000">
                                          <p:val>
                                            <p:strVal val="#ppt_x"/>
                                          </p:val>
                                        </p:tav>
                                      </p:tavLst>
                                    </p:anim>
                                    <p:anim calcmode="lin" valueType="num">
                                      <p:cBhvr additive="base">
                                        <p:cTn id="1773" dur="500" fill="hold"/>
                                        <p:tgtEl>
                                          <p:spTgt spid="353"/>
                                        </p:tgtEl>
                                        <p:attrNameLst>
                                          <p:attrName>ppt_y</p:attrName>
                                        </p:attrNameLst>
                                      </p:cBhvr>
                                      <p:tavLst>
                                        <p:tav tm="0">
                                          <p:val>
                                            <p:strVal val="1+#ppt_h/2"/>
                                          </p:val>
                                        </p:tav>
                                        <p:tav tm="100000">
                                          <p:val>
                                            <p:strVal val="#ppt_y"/>
                                          </p:val>
                                        </p:tav>
                                      </p:tavLst>
                                    </p:anim>
                                  </p:childTnLst>
                                </p:cTn>
                              </p:par>
                              <p:par>
                                <p:cTn id="1774" presetID="2" presetClass="entr" presetSubtype="6" decel="100000" fill="hold" grpId="0" nodeType="withEffect">
                                  <p:stCondLst>
                                    <p:cond delay="300"/>
                                  </p:stCondLst>
                                  <p:childTnLst>
                                    <p:set>
                                      <p:cBhvr>
                                        <p:cTn id="1775" dur="1" fill="hold">
                                          <p:stCondLst>
                                            <p:cond delay="0"/>
                                          </p:stCondLst>
                                        </p:cTn>
                                        <p:tgtEl>
                                          <p:spTgt spid="354"/>
                                        </p:tgtEl>
                                        <p:attrNameLst>
                                          <p:attrName>style.visibility</p:attrName>
                                        </p:attrNameLst>
                                      </p:cBhvr>
                                      <p:to>
                                        <p:strVal val="visible"/>
                                      </p:to>
                                    </p:set>
                                    <p:anim calcmode="lin" valueType="num">
                                      <p:cBhvr additive="base">
                                        <p:cTn id="1776" dur="500" fill="hold"/>
                                        <p:tgtEl>
                                          <p:spTgt spid="354"/>
                                        </p:tgtEl>
                                        <p:attrNameLst>
                                          <p:attrName>ppt_x</p:attrName>
                                        </p:attrNameLst>
                                      </p:cBhvr>
                                      <p:tavLst>
                                        <p:tav tm="0">
                                          <p:val>
                                            <p:strVal val="1+#ppt_w/2"/>
                                          </p:val>
                                        </p:tav>
                                        <p:tav tm="100000">
                                          <p:val>
                                            <p:strVal val="#ppt_x"/>
                                          </p:val>
                                        </p:tav>
                                      </p:tavLst>
                                    </p:anim>
                                    <p:anim calcmode="lin" valueType="num">
                                      <p:cBhvr additive="base">
                                        <p:cTn id="1777" dur="500" fill="hold"/>
                                        <p:tgtEl>
                                          <p:spTgt spid="354"/>
                                        </p:tgtEl>
                                        <p:attrNameLst>
                                          <p:attrName>ppt_y</p:attrName>
                                        </p:attrNameLst>
                                      </p:cBhvr>
                                      <p:tavLst>
                                        <p:tav tm="0">
                                          <p:val>
                                            <p:strVal val="1+#ppt_h/2"/>
                                          </p:val>
                                        </p:tav>
                                        <p:tav tm="100000">
                                          <p:val>
                                            <p:strVal val="#ppt_y"/>
                                          </p:val>
                                        </p:tav>
                                      </p:tavLst>
                                    </p:anim>
                                  </p:childTnLst>
                                </p:cTn>
                              </p:par>
                              <p:par>
                                <p:cTn id="1778" presetID="2" presetClass="entr" presetSubtype="6" decel="100000" fill="hold" grpId="0" nodeType="withEffect">
                                  <p:stCondLst>
                                    <p:cond delay="300"/>
                                  </p:stCondLst>
                                  <p:childTnLst>
                                    <p:set>
                                      <p:cBhvr>
                                        <p:cTn id="1779" dur="1" fill="hold">
                                          <p:stCondLst>
                                            <p:cond delay="0"/>
                                          </p:stCondLst>
                                        </p:cTn>
                                        <p:tgtEl>
                                          <p:spTgt spid="355"/>
                                        </p:tgtEl>
                                        <p:attrNameLst>
                                          <p:attrName>style.visibility</p:attrName>
                                        </p:attrNameLst>
                                      </p:cBhvr>
                                      <p:to>
                                        <p:strVal val="visible"/>
                                      </p:to>
                                    </p:set>
                                    <p:anim calcmode="lin" valueType="num">
                                      <p:cBhvr additive="base">
                                        <p:cTn id="1780" dur="500" fill="hold"/>
                                        <p:tgtEl>
                                          <p:spTgt spid="355"/>
                                        </p:tgtEl>
                                        <p:attrNameLst>
                                          <p:attrName>ppt_x</p:attrName>
                                        </p:attrNameLst>
                                      </p:cBhvr>
                                      <p:tavLst>
                                        <p:tav tm="0">
                                          <p:val>
                                            <p:strVal val="1+#ppt_w/2"/>
                                          </p:val>
                                        </p:tav>
                                        <p:tav tm="100000">
                                          <p:val>
                                            <p:strVal val="#ppt_x"/>
                                          </p:val>
                                        </p:tav>
                                      </p:tavLst>
                                    </p:anim>
                                    <p:anim calcmode="lin" valueType="num">
                                      <p:cBhvr additive="base">
                                        <p:cTn id="1781" dur="500" fill="hold"/>
                                        <p:tgtEl>
                                          <p:spTgt spid="355"/>
                                        </p:tgtEl>
                                        <p:attrNameLst>
                                          <p:attrName>ppt_y</p:attrName>
                                        </p:attrNameLst>
                                      </p:cBhvr>
                                      <p:tavLst>
                                        <p:tav tm="0">
                                          <p:val>
                                            <p:strVal val="1+#ppt_h/2"/>
                                          </p:val>
                                        </p:tav>
                                        <p:tav tm="100000">
                                          <p:val>
                                            <p:strVal val="#ppt_y"/>
                                          </p:val>
                                        </p:tav>
                                      </p:tavLst>
                                    </p:anim>
                                  </p:childTnLst>
                                </p:cTn>
                              </p:par>
                              <p:par>
                                <p:cTn id="1782" presetID="2" presetClass="entr" presetSubtype="6" decel="100000" fill="hold" grpId="0" nodeType="withEffect">
                                  <p:stCondLst>
                                    <p:cond delay="300"/>
                                  </p:stCondLst>
                                  <p:childTnLst>
                                    <p:set>
                                      <p:cBhvr>
                                        <p:cTn id="1783" dur="1" fill="hold">
                                          <p:stCondLst>
                                            <p:cond delay="0"/>
                                          </p:stCondLst>
                                        </p:cTn>
                                        <p:tgtEl>
                                          <p:spTgt spid="356"/>
                                        </p:tgtEl>
                                        <p:attrNameLst>
                                          <p:attrName>style.visibility</p:attrName>
                                        </p:attrNameLst>
                                      </p:cBhvr>
                                      <p:to>
                                        <p:strVal val="visible"/>
                                      </p:to>
                                    </p:set>
                                    <p:anim calcmode="lin" valueType="num">
                                      <p:cBhvr additive="base">
                                        <p:cTn id="1784" dur="500" fill="hold"/>
                                        <p:tgtEl>
                                          <p:spTgt spid="356"/>
                                        </p:tgtEl>
                                        <p:attrNameLst>
                                          <p:attrName>ppt_x</p:attrName>
                                        </p:attrNameLst>
                                      </p:cBhvr>
                                      <p:tavLst>
                                        <p:tav tm="0">
                                          <p:val>
                                            <p:strVal val="1+#ppt_w/2"/>
                                          </p:val>
                                        </p:tav>
                                        <p:tav tm="100000">
                                          <p:val>
                                            <p:strVal val="#ppt_x"/>
                                          </p:val>
                                        </p:tav>
                                      </p:tavLst>
                                    </p:anim>
                                    <p:anim calcmode="lin" valueType="num">
                                      <p:cBhvr additive="base">
                                        <p:cTn id="1785" dur="500" fill="hold"/>
                                        <p:tgtEl>
                                          <p:spTgt spid="356"/>
                                        </p:tgtEl>
                                        <p:attrNameLst>
                                          <p:attrName>ppt_y</p:attrName>
                                        </p:attrNameLst>
                                      </p:cBhvr>
                                      <p:tavLst>
                                        <p:tav tm="0">
                                          <p:val>
                                            <p:strVal val="1+#ppt_h/2"/>
                                          </p:val>
                                        </p:tav>
                                        <p:tav tm="100000">
                                          <p:val>
                                            <p:strVal val="#ppt_y"/>
                                          </p:val>
                                        </p:tav>
                                      </p:tavLst>
                                    </p:anim>
                                  </p:childTnLst>
                                </p:cTn>
                              </p:par>
                              <p:par>
                                <p:cTn id="1786" presetID="2" presetClass="entr" presetSubtype="6" decel="100000" fill="hold" grpId="0" nodeType="withEffect">
                                  <p:stCondLst>
                                    <p:cond delay="300"/>
                                  </p:stCondLst>
                                  <p:childTnLst>
                                    <p:set>
                                      <p:cBhvr>
                                        <p:cTn id="1787" dur="1" fill="hold">
                                          <p:stCondLst>
                                            <p:cond delay="0"/>
                                          </p:stCondLst>
                                        </p:cTn>
                                        <p:tgtEl>
                                          <p:spTgt spid="357"/>
                                        </p:tgtEl>
                                        <p:attrNameLst>
                                          <p:attrName>style.visibility</p:attrName>
                                        </p:attrNameLst>
                                      </p:cBhvr>
                                      <p:to>
                                        <p:strVal val="visible"/>
                                      </p:to>
                                    </p:set>
                                    <p:anim calcmode="lin" valueType="num">
                                      <p:cBhvr additive="base">
                                        <p:cTn id="1788" dur="500" fill="hold"/>
                                        <p:tgtEl>
                                          <p:spTgt spid="357"/>
                                        </p:tgtEl>
                                        <p:attrNameLst>
                                          <p:attrName>ppt_x</p:attrName>
                                        </p:attrNameLst>
                                      </p:cBhvr>
                                      <p:tavLst>
                                        <p:tav tm="0">
                                          <p:val>
                                            <p:strVal val="1+#ppt_w/2"/>
                                          </p:val>
                                        </p:tav>
                                        <p:tav tm="100000">
                                          <p:val>
                                            <p:strVal val="#ppt_x"/>
                                          </p:val>
                                        </p:tav>
                                      </p:tavLst>
                                    </p:anim>
                                    <p:anim calcmode="lin" valueType="num">
                                      <p:cBhvr additive="base">
                                        <p:cTn id="1789" dur="500" fill="hold"/>
                                        <p:tgtEl>
                                          <p:spTgt spid="357"/>
                                        </p:tgtEl>
                                        <p:attrNameLst>
                                          <p:attrName>ppt_y</p:attrName>
                                        </p:attrNameLst>
                                      </p:cBhvr>
                                      <p:tavLst>
                                        <p:tav tm="0">
                                          <p:val>
                                            <p:strVal val="1+#ppt_h/2"/>
                                          </p:val>
                                        </p:tav>
                                        <p:tav tm="100000">
                                          <p:val>
                                            <p:strVal val="#ppt_y"/>
                                          </p:val>
                                        </p:tav>
                                      </p:tavLst>
                                    </p:anim>
                                  </p:childTnLst>
                                </p:cTn>
                              </p:par>
                              <p:par>
                                <p:cTn id="1790" presetID="2" presetClass="entr" presetSubtype="6" decel="100000" fill="hold" grpId="0" nodeType="withEffect">
                                  <p:stCondLst>
                                    <p:cond delay="400"/>
                                  </p:stCondLst>
                                  <p:childTnLst>
                                    <p:set>
                                      <p:cBhvr>
                                        <p:cTn id="1791" dur="1" fill="hold">
                                          <p:stCondLst>
                                            <p:cond delay="0"/>
                                          </p:stCondLst>
                                        </p:cTn>
                                        <p:tgtEl>
                                          <p:spTgt spid="358"/>
                                        </p:tgtEl>
                                        <p:attrNameLst>
                                          <p:attrName>style.visibility</p:attrName>
                                        </p:attrNameLst>
                                      </p:cBhvr>
                                      <p:to>
                                        <p:strVal val="visible"/>
                                      </p:to>
                                    </p:set>
                                    <p:anim calcmode="lin" valueType="num">
                                      <p:cBhvr additive="base">
                                        <p:cTn id="1792" dur="500" fill="hold"/>
                                        <p:tgtEl>
                                          <p:spTgt spid="358"/>
                                        </p:tgtEl>
                                        <p:attrNameLst>
                                          <p:attrName>ppt_x</p:attrName>
                                        </p:attrNameLst>
                                      </p:cBhvr>
                                      <p:tavLst>
                                        <p:tav tm="0">
                                          <p:val>
                                            <p:strVal val="1+#ppt_w/2"/>
                                          </p:val>
                                        </p:tav>
                                        <p:tav tm="100000">
                                          <p:val>
                                            <p:strVal val="#ppt_x"/>
                                          </p:val>
                                        </p:tav>
                                      </p:tavLst>
                                    </p:anim>
                                    <p:anim calcmode="lin" valueType="num">
                                      <p:cBhvr additive="base">
                                        <p:cTn id="1793" dur="500" fill="hold"/>
                                        <p:tgtEl>
                                          <p:spTgt spid="358"/>
                                        </p:tgtEl>
                                        <p:attrNameLst>
                                          <p:attrName>ppt_y</p:attrName>
                                        </p:attrNameLst>
                                      </p:cBhvr>
                                      <p:tavLst>
                                        <p:tav tm="0">
                                          <p:val>
                                            <p:strVal val="1+#ppt_h/2"/>
                                          </p:val>
                                        </p:tav>
                                        <p:tav tm="100000">
                                          <p:val>
                                            <p:strVal val="#ppt_y"/>
                                          </p:val>
                                        </p:tav>
                                      </p:tavLst>
                                    </p:anim>
                                  </p:childTnLst>
                                </p:cTn>
                              </p:par>
                              <p:par>
                                <p:cTn id="1794" presetID="2" presetClass="entr" presetSubtype="6" decel="100000" fill="hold" grpId="0" nodeType="withEffect">
                                  <p:stCondLst>
                                    <p:cond delay="400"/>
                                  </p:stCondLst>
                                  <p:childTnLst>
                                    <p:set>
                                      <p:cBhvr>
                                        <p:cTn id="1795" dur="1" fill="hold">
                                          <p:stCondLst>
                                            <p:cond delay="0"/>
                                          </p:stCondLst>
                                        </p:cTn>
                                        <p:tgtEl>
                                          <p:spTgt spid="359"/>
                                        </p:tgtEl>
                                        <p:attrNameLst>
                                          <p:attrName>style.visibility</p:attrName>
                                        </p:attrNameLst>
                                      </p:cBhvr>
                                      <p:to>
                                        <p:strVal val="visible"/>
                                      </p:to>
                                    </p:set>
                                    <p:anim calcmode="lin" valueType="num">
                                      <p:cBhvr additive="base">
                                        <p:cTn id="1796" dur="500" fill="hold"/>
                                        <p:tgtEl>
                                          <p:spTgt spid="359"/>
                                        </p:tgtEl>
                                        <p:attrNameLst>
                                          <p:attrName>ppt_x</p:attrName>
                                        </p:attrNameLst>
                                      </p:cBhvr>
                                      <p:tavLst>
                                        <p:tav tm="0">
                                          <p:val>
                                            <p:strVal val="1+#ppt_w/2"/>
                                          </p:val>
                                        </p:tav>
                                        <p:tav tm="100000">
                                          <p:val>
                                            <p:strVal val="#ppt_x"/>
                                          </p:val>
                                        </p:tav>
                                      </p:tavLst>
                                    </p:anim>
                                    <p:anim calcmode="lin" valueType="num">
                                      <p:cBhvr additive="base">
                                        <p:cTn id="1797" dur="500" fill="hold"/>
                                        <p:tgtEl>
                                          <p:spTgt spid="359"/>
                                        </p:tgtEl>
                                        <p:attrNameLst>
                                          <p:attrName>ppt_y</p:attrName>
                                        </p:attrNameLst>
                                      </p:cBhvr>
                                      <p:tavLst>
                                        <p:tav tm="0">
                                          <p:val>
                                            <p:strVal val="1+#ppt_h/2"/>
                                          </p:val>
                                        </p:tav>
                                        <p:tav tm="100000">
                                          <p:val>
                                            <p:strVal val="#ppt_y"/>
                                          </p:val>
                                        </p:tav>
                                      </p:tavLst>
                                    </p:anim>
                                  </p:childTnLst>
                                </p:cTn>
                              </p:par>
                              <p:par>
                                <p:cTn id="1798" presetID="2" presetClass="entr" presetSubtype="6" decel="100000" fill="hold" grpId="0" nodeType="withEffect">
                                  <p:stCondLst>
                                    <p:cond delay="400"/>
                                  </p:stCondLst>
                                  <p:childTnLst>
                                    <p:set>
                                      <p:cBhvr>
                                        <p:cTn id="1799" dur="1" fill="hold">
                                          <p:stCondLst>
                                            <p:cond delay="0"/>
                                          </p:stCondLst>
                                        </p:cTn>
                                        <p:tgtEl>
                                          <p:spTgt spid="360"/>
                                        </p:tgtEl>
                                        <p:attrNameLst>
                                          <p:attrName>style.visibility</p:attrName>
                                        </p:attrNameLst>
                                      </p:cBhvr>
                                      <p:to>
                                        <p:strVal val="visible"/>
                                      </p:to>
                                    </p:set>
                                    <p:anim calcmode="lin" valueType="num">
                                      <p:cBhvr additive="base">
                                        <p:cTn id="1800" dur="500" fill="hold"/>
                                        <p:tgtEl>
                                          <p:spTgt spid="360"/>
                                        </p:tgtEl>
                                        <p:attrNameLst>
                                          <p:attrName>ppt_x</p:attrName>
                                        </p:attrNameLst>
                                      </p:cBhvr>
                                      <p:tavLst>
                                        <p:tav tm="0">
                                          <p:val>
                                            <p:strVal val="1+#ppt_w/2"/>
                                          </p:val>
                                        </p:tav>
                                        <p:tav tm="100000">
                                          <p:val>
                                            <p:strVal val="#ppt_x"/>
                                          </p:val>
                                        </p:tav>
                                      </p:tavLst>
                                    </p:anim>
                                    <p:anim calcmode="lin" valueType="num">
                                      <p:cBhvr additive="base">
                                        <p:cTn id="1801" dur="500" fill="hold"/>
                                        <p:tgtEl>
                                          <p:spTgt spid="360"/>
                                        </p:tgtEl>
                                        <p:attrNameLst>
                                          <p:attrName>ppt_y</p:attrName>
                                        </p:attrNameLst>
                                      </p:cBhvr>
                                      <p:tavLst>
                                        <p:tav tm="0">
                                          <p:val>
                                            <p:strVal val="1+#ppt_h/2"/>
                                          </p:val>
                                        </p:tav>
                                        <p:tav tm="100000">
                                          <p:val>
                                            <p:strVal val="#ppt_y"/>
                                          </p:val>
                                        </p:tav>
                                      </p:tavLst>
                                    </p:anim>
                                  </p:childTnLst>
                                </p:cTn>
                              </p:par>
                              <p:par>
                                <p:cTn id="1802" presetID="2" presetClass="entr" presetSubtype="6" decel="100000" fill="hold" grpId="0" nodeType="withEffect">
                                  <p:stCondLst>
                                    <p:cond delay="400"/>
                                  </p:stCondLst>
                                  <p:childTnLst>
                                    <p:set>
                                      <p:cBhvr>
                                        <p:cTn id="1803" dur="1" fill="hold">
                                          <p:stCondLst>
                                            <p:cond delay="0"/>
                                          </p:stCondLst>
                                        </p:cTn>
                                        <p:tgtEl>
                                          <p:spTgt spid="361"/>
                                        </p:tgtEl>
                                        <p:attrNameLst>
                                          <p:attrName>style.visibility</p:attrName>
                                        </p:attrNameLst>
                                      </p:cBhvr>
                                      <p:to>
                                        <p:strVal val="visible"/>
                                      </p:to>
                                    </p:set>
                                    <p:anim calcmode="lin" valueType="num">
                                      <p:cBhvr additive="base">
                                        <p:cTn id="1804" dur="500" fill="hold"/>
                                        <p:tgtEl>
                                          <p:spTgt spid="361"/>
                                        </p:tgtEl>
                                        <p:attrNameLst>
                                          <p:attrName>ppt_x</p:attrName>
                                        </p:attrNameLst>
                                      </p:cBhvr>
                                      <p:tavLst>
                                        <p:tav tm="0">
                                          <p:val>
                                            <p:strVal val="1+#ppt_w/2"/>
                                          </p:val>
                                        </p:tav>
                                        <p:tav tm="100000">
                                          <p:val>
                                            <p:strVal val="#ppt_x"/>
                                          </p:val>
                                        </p:tav>
                                      </p:tavLst>
                                    </p:anim>
                                    <p:anim calcmode="lin" valueType="num">
                                      <p:cBhvr additive="base">
                                        <p:cTn id="1805" dur="500" fill="hold"/>
                                        <p:tgtEl>
                                          <p:spTgt spid="361"/>
                                        </p:tgtEl>
                                        <p:attrNameLst>
                                          <p:attrName>ppt_y</p:attrName>
                                        </p:attrNameLst>
                                      </p:cBhvr>
                                      <p:tavLst>
                                        <p:tav tm="0">
                                          <p:val>
                                            <p:strVal val="1+#ppt_h/2"/>
                                          </p:val>
                                        </p:tav>
                                        <p:tav tm="100000">
                                          <p:val>
                                            <p:strVal val="#ppt_y"/>
                                          </p:val>
                                        </p:tav>
                                      </p:tavLst>
                                    </p:anim>
                                  </p:childTnLst>
                                </p:cTn>
                              </p:par>
                              <p:par>
                                <p:cTn id="1806" presetID="2" presetClass="entr" presetSubtype="6" decel="100000" fill="hold" grpId="0" nodeType="withEffect">
                                  <p:stCondLst>
                                    <p:cond delay="400"/>
                                  </p:stCondLst>
                                  <p:childTnLst>
                                    <p:set>
                                      <p:cBhvr>
                                        <p:cTn id="1807" dur="1" fill="hold">
                                          <p:stCondLst>
                                            <p:cond delay="0"/>
                                          </p:stCondLst>
                                        </p:cTn>
                                        <p:tgtEl>
                                          <p:spTgt spid="362"/>
                                        </p:tgtEl>
                                        <p:attrNameLst>
                                          <p:attrName>style.visibility</p:attrName>
                                        </p:attrNameLst>
                                      </p:cBhvr>
                                      <p:to>
                                        <p:strVal val="visible"/>
                                      </p:to>
                                    </p:set>
                                    <p:anim calcmode="lin" valueType="num">
                                      <p:cBhvr additive="base">
                                        <p:cTn id="1808" dur="500" fill="hold"/>
                                        <p:tgtEl>
                                          <p:spTgt spid="362"/>
                                        </p:tgtEl>
                                        <p:attrNameLst>
                                          <p:attrName>ppt_x</p:attrName>
                                        </p:attrNameLst>
                                      </p:cBhvr>
                                      <p:tavLst>
                                        <p:tav tm="0">
                                          <p:val>
                                            <p:strVal val="1+#ppt_w/2"/>
                                          </p:val>
                                        </p:tav>
                                        <p:tav tm="100000">
                                          <p:val>
                                            <p:strVal val="#ppt_x"/>
                                          </p:val>
                                        </p:tav>
                                      </p:tavLst>
                                    </p:anim>
                                    <p:anim calcmode="lin" valueType="num">
                                      <p:cBhvr additive="base">
                                        <p:cTn id="1809" dur="500" fill="hold"/>
                                        <p:tgtEl>
                                          <p:spTgt spid="362"/>
                                        </p:tgtEl>
                                        <p:attrNameLst>
                                          <p:attrName>ppt_y</p:attrName>
                                        </p:attrNameLst>
                                      </p:cBhvr>
                                      <p:tavLst>
                                        <p:tav tm="0">
                                          <p:val>
                                            <p:strVal val="1+#ppt_h/2"/>
                                          </p:val>
                                        </p:tav>
                                        <p:tav tm="100000">
                                          <p:val>
                                            <p:strVal val="#ppt_y"/>
                                          </p:val>
                                        </p:tav>
                                      </p:tavLst>
                                    </p:anim>
                                  </p:childTnLst>
                                </p:cTn>
                              </p:par>
                              <p:par>
                                <p:cTn id="1810" presetID="2" presetClass="entr" presetSubtype="6" decel="100000" fill="hold" grpId="0" nodeType="withEffect">
                                  <p:stCondLst>
                                    <p:cond delay="400"/>
                                  </p:stCondLst>
                                  <p:childTnLst>
                                    <p:set>
                                      <p:cBhvr>
                                        <p:cTn id="1811" dur="1" fill="hold">
                                          <p:stCondLst>
                                            <p:cond delay="0"/>
                                          </p:stCondLst>
                                        </p:cTn>
                                        <p:tgtEl>
                                          <p:spTgt spid="363"/>
                                        </p:tgtEl>
                                        <p:attrNameLst>
                                          <p:attrName>style.visibility</p:attrName>
                                        </p:attrNameLst>
                                      </p:cBhvr>
                                      <p:to>
                                        <p:strVal val="visible"/>
                                      </p:to>
                                    </p:set>
                                    <p:anim calcmode="lin" valueType="num">
                                      <p:cBhvr additive="base">
                                        <p:cTn id="1812" dur="500" fill="hold"/>
                                        <p:tgtEl>
                                          <p:spTgt spid="363"/>
                                        </p:tgtEl>
                                        <p:attrNameLst>
                                          <p:attrName>ppt_x</p:attrName>
                                        </p:attrNameLst>
                                      </p:cBhvr>
                                      <p:tavLst>
                                        <p:tav tm="0">
                                          <p:val>
                                            <p:strVal val="1+#ppt_w/2"/>
                                          </p:val>
                                        </p:tav>
                                        <p:tav tm="100000">
                                          <p:val>
                                            <p:strVal val="#ppt_x"/>
                                          </p:val>
                                        </p:tav>
                                      </p:tavLst>
                                    </p:anim>
                                    <p:anim calcmode="lin" valueType="num">
                                      <p:cBhvr additive="base">
                                        <p:cTn id="1813" dur="500" fill="hold"/>
                                        <p:tgtEl>
                                          <p:spTgt spid="363"/>
                                        </p:tgtEl>
                                        <p:attrNameLst>
                                          <p:attrName>ppt_y</p:attrName>
                                        </p:attrNameLst>
                                      </p:cBhvr>
                                      <p:tavLst>
                                        <p:tav tm="0">
                                          <p:val>
                                            <p:strVal val="1+#ppt_h/2"/>
                                          </p:val>
                                        </p:tav>
                                        <p:tav tm="100000">
                                          <p:val>
                                            <p:strVal val="#ppt_y"/>
                                          </p:val>
                                        </p:tav>
                                      </p:tavLst>
                                    </p:anim>
                                  </p:childTnLst>
                                </p:cTn>
                              </p:par>
                              <p:par>
                                <p:cTn id="1814" presetID="2" presetClass="entr" presetSubtype="6" decel="100000" fill="hold" grpId="0" nodeType="withEffect">
                                  <p:stCondLst>
                                    <p:cond delay="400"/>
                                  </p:stCondLst>
                                  <p:childTnLst>
                                    <p:set>
                                      <p:cBhvr>
                                        <p:cTn id="1815" dur="1" fill="hold">
                                          <p:stCondLst>
                                            <p:cond delay="0"/>
                                          </p:stCondLst>
                                        </p:cTn>
                                        <p:tgtEl>
                                          <p:spTgt spid="364"/>
                                        </p:tgtEl>
                                        <p:attrNameLst>
                                          <p:attrName>style.visibility</p:attrName>
                                        </p:attrNameLst>
                                      </p:cBhvr>
                                      <p:to>
                                        <p:strVal val="visible"/>
                                      </p:to>
                                    </p:set>
                                    <p:anim calcmode="lin" valueType="num">
                                      <p:cBhvr additive="base">
                                        <p:cTn id="1816" dur="500" fill="hold"/>
                                        <p:tgtEl>
                                          <p:spTgt spid="364"/>
                                        </p:tgtEl>
                                        <p:attrNameLst>
                                          <p:attrName>ppt_x</p:attrName>
                                        </p:attrNameLst>
                                      </p:cBhvr>
                                      <p:tavLst>
                                        <p:tav tm="0">
                                          <p:val>
                                            <p:strVal val="1+#ppt_w/2"/>
                                          </p:val>
                                        </p:tav>
                                        <p:tav tm="100000">
                                          <p:val>
                                            <p:strVal val="#ppt_x"/>
                                          </p:val>
                                        </p:tav>
                                      </p:tavLst>
                                    </p:anim>
                                    <p:anim calcmode="lin" valueType="num">
                                      <p:cBhvr additive="base">
                                        <p:cTn id="1817" dur="500" fill="hold"/>
                                        <p:tgtEl>
                                          <p:spTgt spid="364"/>
                                        </p:tgtEl>
                                        <p:attrNameLst>
                                          <p:attrName>ppt_y</p:attrName>
                                        </p:attrNameLst>
                                      </p:cBhvr>
                                      <p:tavLst>
                                        <p:tav tm="0">
                                          <p:val>
                                            <p:strVal val="1+#ppt_h/2"/>
                                          </p:val>
                                        </p:tav>
                                        <p:tav tm="100000">
                                          <p:val>
                                            <p:strVal val="#ppt_y"/>
                                          </p:val>
                                        </p:tav>
                                      </p:tavLst>
                                    </p:anim>
                                  </p:childTnLst>
                                </p:cTn>
                              </p:par>
                              <p:par>
                                <p:cTn id="1818" presetID="2" presetClass="entr" presetSubtype="6" decel="100000" fill="hold" grpId="0" nodeType="withEffect">
                                  <p:stCondLst>
                                    <p:cond delay="400"/>
                                  </p:stCondLst>
                                  <p:childTnLst>
                                    <p:set>
                                      <p:cBhvr>
                                        <p:cTn id="1819" dur="1" fill="hold">
                                          <p:stCondLst>
                                            <p:cond delay="0"/>
                                          </p:stCondLst>
                                        </p:cTn>
                                        <p:tgtEl>
                                          <p:spTgt spid="365"/>
                                        </p:tgtEl>
                                        <p:attrNameLst>
                                          <p:attrName>style.visibility</p:attrName>
                                        </p:attrNameLst>
                                      </p:cBhvr>
                                      <p:to>
                                        <p:strVal val="visible"/>
                                      </p:to>
                                    </p:set>
                                    <p:anim calcmode="lin" valueType="num">
                                      <p:cBhvr additive="base">
                                        <p:cTn id="1820" dur="500" fill="hold"/>
                                        <p:tgtEl>
                                          <p:spTgt spid="365"/>
                                        </p:tgtEl>
                                        <p:attrNameLst>
                                          <p:attrName>ppt_x</p:attrName>
                                        </p:attrNameLst>
                                      </p:cBhvr>
                                      <p:tavLst>
                                        <p:tav tm="0">
                                          <p:val>
                                            <p:strVal val="1+#ppt_w/2"/>
                                          </p:val>
                                        </p:tav>
                                        <p:tav tm="100000">
                                          <p:val>
                                            <p:strVal val="#ppt_x"/>
                                          </p:val>
                                        </p:tav>
                                      </p:tavLst>
                                    </p:anim>
                                    <p:anim calcmode="lin" valueType="num">
                                      <p:cBhvr additive="base">
                                        <p:cTn id="1821" dur="500" fill="hold"/>
                                        <p:tgtEl>
                                          <p:spTgt spid="365"/>
                                        </p:tgtEl>
                                        <p:attrNameLst>
                                          <p:attrName>ppt_y</p:attrName>
                                        </p:attrNameLst>
                                      </p:cBhvr>
                                      <p:tavLst>
                                        <p:tav tm="0">
                                          <p:val>
                                            <p:strVal val="1+#ppt_h/2"/>
                                          </p:val>
                                        </p:tav>
                                        <p:tav tm="100000">
                                          <p:val>
                                            <p:strVal val="#ppt_y"/>
                                          </p:val>
                                        </p:tav>
                                      </p:tavLst>
                                    </p:anim>
                                  </p:childTnLst>
                                </p:cTn>
                              </p:par>
                              <p:par>
                                <p:cTn id="1822" presetID="2" presetClass="entr" presetSubtype="6" decel="100000" fill="hold" grpId="0" nodeType="withEffect">
                                  <p:stCondLst>
                                    <p:cond delay="400"/>
                                  </p:stCondLst>
                                  <p:childTnLst>
                                    <p:set>
                                      <p:cBhvr>
                                        <p:cTn id="1823" dur="1" fill="hold">
                                          <p:stCondLst>
                                            <p:cond delay="0"/>
                                          </p:stCondLst>
                                        </p:cTn>
                                        <p:tgtEl>
                                          <p:spTgt spid="366"/>
                                        </p:tgtEl>
                                        <p:attrNameLst>
                                          <p:attrName>style.visibility</p:attrName>
                                        </p:attrNameLst>
                                      </p:cBhvr>
                                      <p:to>
                                        <p:strVal val="visible"/>
                                      </p:to>
                                    </p:set>
                                    <p:anim calcmode="lin" valueType="num">
                                      <p:cBhvr additive="base">
                                        <p:cTn id="1824" dur="500" fill="hold"/>
                                        <p:tgtEl>
                                          <p:spTgt spid="366"/>
                                        </p:tgtEl>
                                        <p:attrNameLst>
                                          <p:attrName>ppt_x</p:attrName>
                                        </p:attrNameLst>
                                      </p:cBhvr>
                                      <p:tavLst>
                                        <p:tav tm="0">
                                          <p:val>
                                            <p:strVal val="1+#ppt_w/2"/>
                                          </p:val>
                                        </p:tav>
                                        <p:tav tm="100000">
                                          <p:val>
                                            <p:strVal val="#ppt_x"/>
                                          </p:val>
                                        </p:tav>
                                      </p:tavLst>
                                    </p:anim>
                                    <p:anim calcmode="lin" valueType="num">
                                      <p:cBhvr additive="base">
                                        <p:cTn id="1825" dur="500" fill="hold"/>
                                        <p:tgtEl>
                                          <p:spTgt spid="366"/>
                                        </p:tgtEl>
                                        <p:attrNameLst>
                                          <p:attrName>ppt_y</p:attrName>
                                        </p:attrNameLst>
                                      </p:cBhvr>
                                      <p:tavLst>
                                        <p:tav tm="0">
                                          <p:val>
                                            <p:strVal val="1+#ppt_h/2"/>
                                          </p:val>
                                        </p:tav>
                                        <p:tav tm="100000">
                                          <p:val>
                                            <p:strVal val="#ppt_y"/>
                                          </p:val>
                                        </p:tav>
                                      </p:tavLst>
                                    </p:anim>
                                  </p:childTnLst>
                                </p:cTn>
                              </p:par>
                              <p:par>
                                <p:cTn id="1826" presetID="2" presetClass="entr" presetSubtype="6" decel="100000" fill="hold" grpId="0" nodeType="withEffect">
                                  <p:stCondLst>
                                    <p:cond delay="400"/>
                                  </p:stCondLst>
                                  <p:childTnLst>
                                    <p:set>
                                      <p:cBhvr>
                                        <p:cTn id="1827" dur="1" fill="hold">
                                          <p:stCondLst>
                                            <p:cond delay="0"/>
                                          </p:stCondLst>
                                        </p:cTn>
                                        <p:tgtEl>
                                          <p:spTgt spid="367"/>
                                        </p:tgtEl>
                                        <p:attrNameLst>
                                          <p:attrName>style.visibility</p:attrName>
                                        </p:attrNameLst>
                                      </p:cBhvr>
                                      <p:to>
                                        <p:strVal val="visible"/>
                                      </p:to>
                                    </p:set>
                                    <p:anim calcmode="lin" valueType="num">
                                      <p:cBhvr additive="base">
                                        <p:cTn id="1828" dur="500" fill="hold"/>
                                        <p:tgtEl>
                                          <p:spTgt spid="367"/>
                                        </p:tgtEl>
                                        <p:attrNameLst>
                                          <p:attrName>ppt_x</p:attrName>
                                        </p:attrNameLst>
                                      </p:cBhvr>
                                      <p:tavLst>
                                        <p:tav tm="0">
                                          <p:val>
                                            <p:strVal val="1+#ppt_w/2"/>
                                          </p:val>
                                        </p:tav>
                                        <p:tav tm="100000">
                                          <p:val>
                                            <p:strVal val="#ppt_x"/>
                                          </p:val>
                                        </p:tav>
                                      </p:tavLst>
                                    </p:anim>
                                    <p:anim calcmode="lin" valueType="num">
                                      <p:cBhvr additive="base">
                                        <p:cTn id="1829" dur="500" fill="hold"/>
                                        <p:tgtEl>
                                          <p:spTgt spid="367"/>
                                        </p:tgtEl>
                                        <p:attrNameLst>
                                          <p:attrName>ppt_y</p:attrName>
                                        </p:attrNameLst>
                                      </p:cBhvr>
                                      <p:tavLst>
                                        <p:tav tm="0">
                                          <p:val>
                                            <p:strVal val="1+#ppt_h/2"/>
                                          </p:val>
                                        </p:tav>
                                        <p:tav tm="100000">
                                          <p:val>
                                            <p:strVal val="#ppt_y"/>
                                          </p:val>
                                        </p:tav>
                                      </p:tavLst>
                                    </p:anim>
                                  </p:childTnLst>
                                </p:cTn>
                              </p:par>
                              <p:par>
                                <p:cTn id="1830" presetID="2" presetClass="entr" presetSubtype="6" decel="100000" fill="hold" grpId="0" nodeType="withEffect">
                                  <p:stCondLst>
                                    <p:cond delay="400"/>
                                  </p:stCondLst>
                                  <p:childTnLst>
                                    <p:set>
                                      <p:cBhvr>
                                        <p:cTn id="1831" dur="1" fill="hold">
                                          <p:stCondLst>
                                            <p:cond delay="0"/>
                                          </p:stCondLst>
                                        </p:cTn>
                                        <p:tgtEl>
                                          <p:spTgt spid="368"/>
                                        </p:tgtEl>
                                        <p:attrNameLst>
                                          <p:attrName>style.visibility</p:attrName>
                                        </p:attrNameLst>
                                      </p:cBhvr>
                                      <p:to>
                                        <p:strVal val="visible"/>
                                      </p:to>
                                    </p:set>
                                    <p:anim calcmode="lin" valueType="num">
                                      <p:cBhvr additive="base">
                                        <p:cTn id="1832" dur="500" fill="hold"/>
                                        <p:tgtEl>
                                          <p:spTgt spid="368"/>
                                        </p:tgtEl>
                                        <p:attrNameLst>
                                          <p:attrName>ppt_x</p:attrName>
                                        </p:attrNameLst>
                                      </p:cBhvr>
                                      <p:tavLst>
                                        <p:tav tm="0">
                                          <p:val>
                                            <p:strVal val="1+#ppt_w/2"/>
                                          </p:val>
                                        </p:tav>
                                        <p:tav tm="100000">
                                          <p:val>
                                            <p:strVal val="#ppt_x"/>
                                          </p:val>
                                        </p:tav>
                                      </p:tavLst>
                                    </p:anim>
                                    <p:anim calcmode="lin" valueType="num">
                                      <p:cBhvr additive="base">
                                        <p:cTn id="1833" dur="500" fill="hold"/>
                                        <p:tgtEl>
                                          <p:spTgt spid="368"/>
                                        </p:tgtEl>
                                        <p:attrNameLst>
                                          <p:attrName>ppt_y</p:attrName>
                                        </p:attrNameLst>
                                      </p:cBhvr>
                                      <p:tavLst>
                                        <p:tav tm="0">
                                          <p:val>
                                            <p:strVal val="1+#ppt_h/2"/>
                                          </p:val>
                                        </p:tav>
                                        <p:tav tm="100000">
                                          <p:val>
                                            <p:strVal val="#ppt_y"/>
                                          </p:val>
                                        </p:tav>
                                      </p:tavLst>
                                    </p:anim>
                                  </p:childTnLst>
                                </p:cTn>
                              </p:par>
                              <p:par>
                                <p:cTn id="1834" presetID="2" presetClass="entr" presetSubtype="6" decel="100000" fill="hold" grpId="0" nodeType="withEffect">
                                  <p:stCondLst>
                                    <p:cond delay="400"/>
                                  </p:stCondLst>
                                  <p:childTnLst>
                                    <p:set>
                                      <p:cBhvr>
                                        <p:cTn id="1835" dur="1" fill="hold">
                                          <p:stCondLst>
                                            <p:cond delay="0"/>
                                          </p:stCondLst>
                                        </p:cTn>
                                        <p:tgtEl>
                                          <p:spTgt spid="369"/>
                                        </p:tgtEl>
                                        <p:attrNameLst>
                                          <p:attrName>style.visibility</p:attrName>
                                        </p:attrNameLst>
                                      </p:cBhvr>
                                      <p:to>
                                        <p:strVal val="visible"/>
                                      </p:to>
                                    </p:set>
                                    <p:anim calcmode="lin" valueType="num">
                                      <p:cBhvr additive="base">
                                        <p:cTn id="1836" dur="500" fill="hold"/>
                                        <p:tgtEl>
                                          <p:spTgt spid="369"/>
                                        </p:tgtEl>
                                        <p:attrNameLst>
                                          <p:attrName>ppt_x</p:attrName>
                                        </p:attrNameLst>
                                      </p:cBhvr>
                                      <p:tavLst>
                                        <p:tav tm="0">
                                          <p:val>
                                            <p:strVal val="1+#ppt_w/2"/>
                                          </p:val>
                                        </p:tav>
                                        <p:tav tm="100000">
                                          <p:val>
                                            <p:strVal val="#ppt_x"/>
                                          </p:val>
                                        </p:tav>
                                      </p:tavLst>
                                    </p:anim>
                                    <p:anim calcmode="lin" valueType="num">
                                      <p:cBhvr additive="base">
                                        <p:cTn id="1837" dur="500" fill="hold"/>
                                        <p:tgtEl>
                                          <p:spTgt spid="369"/>
                                        </p:tgtEl>
                                        <p:attrNameLst>
                                          <p:attrName>ppt_y</p:attrName>
                                        </p:attrNameLst>
                                      </p:cBhvr>
                                      <p:tavLst>
                                        <p:tav tm="0">
                                          <p:val>
                                            <p:strVal val="1+#ppt_h/2"/>
                                          </p:val>
                                        </p:tav>
                                        <p:tav tm="100000">
                                          <p:val>
                                            <p:strVal val="#ppt_y"/>
                                          </p:val>
                                        </p:tav>
                                      </p:tavLst>
                                    </p:anim>
                                  </p:childTnLst>
                                </p:cTn>
                              </p:par>
                              <p:par>
                                <p:cTn id="1838" presetID="2" presetClass="entr" presetSubtype="6" decel="100000" fill="hold" grpId="0" nodeType="withEffect">
                                  <p:stCondLst>
                                    <p:cond delay="400"/>
                                  </p:stCondLst>
                                  <p:childTnLst>
                                    <p:set>
                                      <p:cBhvr>
                                        <p:cTn id="1839" dur="1" fill="hold">
                                          <p:stCondLst>
                                            <p:cond delay="0"/>
                                          </p:stCondLst>
                                        </p:cTn>
                                        <p:tgtEl>
                                          <p:spTgt spid="370"/>
                                        </p:tgtEl>
                                        <p:attrNameLst>
                                          <p:attrName>style.visibility</p:attrName>
                                        </p:attrNameLst>
                                      </p:cBhvr>
                                      <p:to>
                                        <p:strVal val="visible"/>
                                      </p:to>
                                    </p:set>
                                    <p:anim calcmode="lin" valueType="num">
                                      <p:cBhvr additive="base">
                                        <p:cTn id="1840" dur="500" fill="hold"/>
                                        <p:tgtEl>
                                          <p:spTgt spid="370"/>
                                        </p:tgtEl>
                                        <p:attrNameLst>
                                          <p:attrName>ppt_x</p:attrName>
                                        </p:attrNameLst>
                                      </p:cBhvr>
                                      <p:tavLst>
                                        <p:tav tm="0">
                                          <p:val>
                                            <p:strVal val="1+#ppt_w/2"/>
                                          </p:val>
                                        </p:tav>
                                        <p:tav tm="100000">
                                          <p:val>
                                            <p:strVal val="#ppt_x"/>
                                          </p:val>
                                        </p:tav>
                                      </p:tavLst>
                                    </p:anim>
                                    <p:anim calcmode="lin" valueType="num">
                                      <p:cBhvr additive="base">
                                        <p:cTn id="1841" dur="500" fill="hold"/>
                                        <p:tgtEl>
                                          <p:spTgt spid="370"/>
                                        </p:tgtEl>
                                        <p:attrNameLst>
                                          <p:attrName>ppt_y</p:attrName>
                                        </p:attrNameLst>
                                      </p:cBhvr>
                                      <p:tavLst>
                                        <p:tav tm="0">
                                          <p:val>
                                            <p:strVal val="1+#ppt_h/2"/>
                                          </p:val>
                                        </p:tav>
                                        <p:tav tm="100000">
                                          <p:val>
                                            <p:strVal val="#ppt_y"/>
                                          </p:val>
                                        </p:tav>
                                      </p:tavLst>
                                    </p:anim>
                                  </p:childTnLst>
                                </p:cTn>
                              </p:par>
                              <p:par>
                                <p:cTn id="1842" presetID="2" presetClass="entr" presetSubtype="6" decel="100000" fill="hold" grpId="0" nodeType="withEffect">
                                  <p:stCondLst>
                                    <p:cond delay="400"/>
                                  </p:stCondLst>
                                  <p:childTnLst>
                                    <p:set>
                                      <p:cBhvr>
                                        <p:cTn id="1843" dur="1" fill="hold">
                                          <p:stCondLst>
                                            <p:cond delay="0"/>
                                          </p:stCondLst>
                                        </p:cTn>
                                        <p:tgtEl>
                                          <p:spTgt spid="371"/>
                                        </p:tgtEl>
                                        <p:attrNameLst>
                                          <p:attrName>style.visibility</p:attrName>
                                        </p:attrNameLst>
                                      </p:cBhvr>
                                      <p:to>
                                        <p:strVal val="visible"/>
                                      </p:to>
                                    </p:set>
                                    <p:anim calcmode="lin" valueType="num">
                                      <p:cBhvr additive="base">
                                        <p:cTn id="1844" dur="500" fill="hold"/>
                                        <p:tgtEl>
                                          <p:spTgt spid="371"/>
                                        </p:tgtEl>
                                        <p:attrNameLst>
                                          <p:attrName>ppt_x</p:attrName>
                                        </p:attrNameLst>
                                      </p:cBhvr>
                                      <p:tavLst>
                                        <p:tav tm="0">
                                          <p:val>
                                            <p:strVal val="1+#ppt_w/2"/>
                                          </p:val>
                                        </p:tav>
                                        <p:tav tm="100000">
                                          <p:val>
                                            <p:strVal val="#ppt_x"/>
                                          </p:val>
                                        </p:tav>
                                      </p:tavLst>
                                    </p:anim>
                                    <p:anim calcmode="lin" valueType="num">
                                      <p:cBhvr additive="base">
                                        <p:cTn id="1845" dur="500" fill="hold"/>
                                        <p:tgtEl>
                                          <p:spTgt spid="371"/>
                                        </p:tgtEl>
                                        <p:attrNameLst>
                                          <p:attrName>ppt_y</p:attrName>
                                        </p:attrNameLst>
                                      </p:cBhvr>
                                      <p:tavLst>
                                        <p:tav tm="0">
                                          <p:val>
                                            <p:strVal val="1+#ppt_h/2"/>
                                          </p:val>
                                        </p:tav>
                                        <p:tav tm="100000">
                                          <p:val>
                                            <p:strVal val="#ppt_y"/>
                                          </p:val>
                                        </p:tav>
                                      </p:tavLst>
                                    </p:anim>
                                  </p:childTnLst>
                                </p:cTn>
                              </p:par>
                              <p:par>
                                <p:cTn id="1846" presetID="2" presetClass="entr" presetSubtype="6" decel="100000" fill="hold" grpId="0" nodeType="withEffect">
                                  <p:stCondLst>
                                    <p:cond delay="400"/>
                                  </p:stCondLst>
                                  <p:childTnLst>
                                    <p:set>
                                      <p:cBhvr>
                                        <p:cTn id="1847" dur="1" fill="hold">
                                          <p:stCondLst>
                                            <p:cond delay="0"/>
                                          </p:stCondLst>
                                        </p:cTn>
                                        <p:tgtEl>
                                          <p:spTgt spid="372"/>
                                        </p:tgtEl>
                                        <p:attrNameLst>
                                          <p:attrName>style.visibility</p:attrName>
                                        </p:attrNameLst>
                                      </p:cBhvr>
                                      <p:to>
                                        <p:strVal val="visible"/>
                                      </p:to>
                                    </p:set>
                                    <p:anim calcmode="lin" valueType="num">
                                      <p:cBhvr additive="base">
                                        <p:cTn id="1848" dur="500" fill="hold"/>
                                        <p:tgtEl>
                                          <p:spTgt spid="372"/>
                                        </p:tgtEl>
                                        <p:attrNameLst>
                                          <p:attrName>ppt_x</p:attrName>
                                        </p:attrNameLst>
                                      </p:cBhvr>
                                      <p:tavLst>
                                        <p:tav tm="0">
                                          <p:val>
                                            <p:strVal val="1+#ppt_w/2"/>
                                          </p:val>
                                        </p:tav>
                                        <p:tav tm="100000">
                                          <p:val>
                                            <p:strVal val="#ppt_x"/>
                                          </p:val>
                                        </p:tav>
                                      </p:tavLst>
                                    </p:anim>
                                    <p:anim calcmode="lin" valueType="num">
                                      <p:cBhvr additive="base">
                                        <p:cTn id="1849" dur="500" fill="hold"/>
                                        <p:tgtEl>
                                          <p:spTgt spid="372"/>
                                        </p:tgtEl>
                                        <p:attrNameLst>
                                          <p:attrName>ppt_y</p:attrName>
                                        </p:attrNameLst>
                                      </p:cBhvr>
                                      <p:tavLst>
                                        <p:tav tm="0">
                                          <p:val>
                                            <p:strVal val="1+#ppt_h/2"/>
                                          </p:val>
                                        </p:tav>
                                        <p:tav tm="100000">
                                          <p:val>
                                            <p:strVal val="#ppt_y"/>
                                          </p:val>
                                        </p:tav>
                                      </p:tavLst>
                                    </p:anim>
                                  </p:childTnLst>
                                </p:cTn>
                              </p:par>
                              <p:par>
                                <p:cTn id="1850" presetID="2" presetClass="entr" presetSubtype="6" decel="100000" fill="hold" grpId="0" nodeType="withEffect">
                                  <p:stCondLst>
                                    <p:cond delay="400"/>
                                  </p:stCondLst>
                                  <p:childTnLst>
                                    <p:set>
                                      <p:cBhvr>
                                        <p:cTn id="1851" dur="1" fill="hold">
                                          <p:stCondLst>
                                            <p:cond delay="0"/>
                                          </p:stCondLst>
                                        </p:cTn>
                                        <p:tgtEl>
                                          <p:spTgt spid="373"/>
                                        </p:tgtEl>
                                        <p:attrNameLst>
                                          <p:attrName>style.visibility</p:attrName>
                                        </p:attrNameLst>
                                      </p:cBhvr>
                                      <p:to>
                                        <p:strVal val="visible"/>
                                      </p:to>
                                    </p:set>
                                    <p:anim calcmode="lin" valueType="num">
                                      <p:cBhvr additive="base">
                                        <p:cTn id="1852" dur="500" fill="hold"/>
                                        <p:tgtEl>
                                          <p:spTgt spid="373"/>
                                        </p:tgtEl>
                                        <p:attrNameLst>
                                          <p:attrName>ppt_x</p:attrName>
                                        </p:attrNameLst>
                                      </p:cBhvr>
                                      <p:tavLst>
                                        <p:tav tm="0">
                                          <p:val>
                                            <p:strVal val="1+#ppt_w/2"/>
                                          </p:val>
                                        </p:tav>
                                        <p:tav tm="100000">
                                          <p:val>
                                            <p:strVal val="#ppt_x"/>
                                          </p:val>
                                        </p:tav>
                                      </p:tavLst>
                                    </p:anim>
                                    <p:anim calcmode="lin" valueType="num">
                                      <p:cBhvr additive="base">
                                        <p:cTn id="1853" dur="500" fill="hold"/>
                                        <p:tgtEl>
                                          <p:spTgt spid="373"/>
                                        </p:tgtEl>
                                        <p:attrNameLst>
                                          <p:attrName>ppt_y</p:attrName>
                                        </p:attrNameLst>
                                      </p:cBhvr>
                                      <p:tavLst>
                                        <p:tav tm="0">
                                          <p:val>
                                            <p:strVal val="1+#ppt_h/2"/>
                                          </p:val>
                                        </p:tav>
                                        <p:tav tm="100000">
                                          <p:val>
                                            <p:strVal val="#ppt_y"/>
                                          </p:val>
                                        </p:tav>
                                      </p:tavLst>
                                    </p:anim>
                                  </p:childTnLst>
                                </p:cTn>
                              </p:par>
                              <p:par>
                                <p:cTn id="1854" presetID="2" presetClass="entr" presetSubtype="6" decel="100000" fill="hold" grpId="0" nodeType="withEffect">
                                  <p:stCondLst>
                                    <p:cond delay="500"/>
                                  </p:stCondLst>
                                  <p:childTnLst>
                                    <p:set>
                                      <p:cBhvr>
                                        <p:cTn id="1855" dur="1" fill="hold">
                                          <p:stCondLst>
                                            <p:cond delay="0"/>
                                          </p:stCondLst>
                                        </p:cTn>
                                        <p:tgtEl>
                                          <p:spTgt spid="374"/>
                                        </p:tgtEl>
                                        <p:attrNameLst>
                                          <p:attrName>style.visibility</p:attrName>
                                        </p:attrNameLst>
                                      </p:cBhvr>
                                      <p:to>
                                        <p:strVal val="visible"/>
                                      </p:to>
                                    </p:set>
                                    <p:anim calcmode="lin" valueType="num">
                                      <p:cBhvr additive="base">
                                        <p:cTn id="1856" dur="500" fill="hold"/>
                                        <p:tgtEl>
                                          <p:spTgt spid="374"/>
                                        </p:tgtEl>
                                        <p:attrNameLst>
                                          <p:attrName>ppt_x</p:attrName>
                                        </p:attrNameLst>
                                      </p:cBhvr>
                                      <p:tavLst>
                                        <p:tav tm="0">
                                          <p:val>
                                            <p:strVal val="1+#ppt_w/2"/>
                                          </p:val>
                                        </p:tav>
                                        <p:tav tm="100000">
                                          <p:val>
                                            <p:strVal val="#ppt_x"/>
                                          </p:val>
                                        </p:tav>
                                      </p:tavLst>
                                    </p:anim>
                                    <p:anim calcmode="lin" valueType="num">
                                      <p:cBhvr additive="base">
                                        <p:cTn id="1857" dur="500" fill="hold"/>
                                        <p:tgtEl>
                                          <p:spTgt spid="374"/>
                                        </p:tgtEl>
                                        <p:attrNameLst>
                                          <p:attrName>ppt_y</p:attrName>
                                        </p:attrNameLst>
                                      </p:cBhvr>
                                      <p:tavLst>
                                        <p:tav tm="0">
                                          <p:val>
                                            <p:strVal val="1+#ppt_h/2"/>
                                          </p:val>
                                        </p:tav>
                                        <p:tav tm="100000">
                                          <p:val>
                                            <p:strVal val="#ppt_y"/>
                                          </p:val>
                                        </p:tav>
                                      </p:tavLst>
                                    </p:anim>
                                  </p:childTnLst>
                                </p:cTn>
                              </p:par>
                              <p:par>
                                <p:cTn id="1858" presetID="2" presetClass="entr" presetSubtype="6" decel="100000" fill="hold" grpId="0" nodeType="withEffect">
                                  <p:stCondLst>
                                    <p:cond delay="500"/>
                                  </p:stCondLst>
                                  <p:childTnLst>
                                    <p:set>
                                      <p:cBhvr>
                                        <p:cTn id="1859" dur="1" fill="hold">
                                          <p:stCondLst>
                                            <p:cond delay="0"/>
                                          </p:stCondLst>
                                        </p:cTn>
                                        <p:tgtEl>
                                          <p:spTgt spid="375"/>
                                        </p:tgtEl>
                                        <p:attrNameLst>
                                          <p:attrName>style.visibility</p:attrName>
                                        </p:attrNameLst>
                                      </p:cBhvr>
                                      <p:to>
                                        <p:strVal val="visible"/>
                                      </p:to>
                                    </p:set>
                                    <p:anim calcmode="lin" valueType="num">
                                      <p:cBhvr additive="base">
                                        <p:cTn id="1860" dur="500" fill="hold"/>
                                        <p:tgtEl>
                                          <p:spTgt spid="375"/>
                                        </p:tgtEl>
                                        <p:attrNameLst>
                                          <p:attrName>ppt_x</p:attrName>
                                        </p:attrNameLst>
                                      </p:cBhvr>
                                      <p:tavLst>
                                        <p:tav tm="0">
                                          <p:val>
                                            <p:strVal val="1+#ppt_w/2"/>
                                          </p:val>
                                        </p:tav>
                                        <p:tav tm="100000">
                                          <p:val>
                                            <p:strVal val="#ppt_x"/>
                                          </p:val>
                                        </p:tav>
                                      </p:tavLst>
                                    </p:anim>
                                    <p:anim calcmode="lin" valueType="num">
                                      <p:cBhvr additive="base">
                                        <p:cTn id="1861" dur="500" fill="hold"/>
                                        <p:tgtEl>
                                          <p:spTgt spid="375"/>
                                        </p:tgtEl>
                                        <p:attrNameLst>
                                          <p:attrName>ppt_y</p:attrName>
                                        </p:attrNameLst>
                                      </p:cBhvr>
                                      <p:tavLst>
                                        <p:tav tm="0">
                                          <p:val>
                                            <p:strVal val="1+#ppt_h/2"/>
                                          </p:val>
                                        </p:tav>
                                        <p:tav tm="100000">
                                          <p:val>
                                            <p:strVal val="#ppt_y"/>
                                          </p:val>
                                        </p:tav>
                                      </p:tavLst>
                                    </p:anim>
                                  </p:childTnLst>
                                </p:cTn>
                              </p:par>
                              <p:par>
                                <p:cTn id="1862" presetID="2" presetClass="entr" presetSubtype="6" decel="100000" fill="hold" grpId="0" nodeType="withEffect">
                                  <p:stCondLst>
                                    <p:cond delay="500"/>
                                  </p:stCondLst>
                                  <p:childTnLst>
                                    <p:set>
                                      <p:cBhvr>
                                        <p:cTn id="1863" dur="1" fill="hold">
                                          <p:stCondLst>
                                            <p:cond delay="0"/>
                                          </p:stCondLst>
                                        </p:cTn>
                                        <p:tgtEl>
                                          <p:spTgt spid="376"/>
                                        </p:tgtEl>
                                        <p:attrNameLst>
                                          <p:attrName>style.visibility</p:attrName>
                                        </p:attrNameLst>
                                      </p:cBhvr>
                                      <p:to>
                                        <p:strVal val="visible"/>
                                      </p:to>
                                    </p:set>
                                    <p:anim calcmode="lin" valueType="num">
                                      <p:cBhvr additive="base">
                                        <p:cTn id="1864" dur="500" fill="hold"/>
                                        <p:tgtEl>
                                          <p:spTgt spid="376"/>
                                        </p:tgtEl>
                                        <p:attrNameLst>
                                          <p:attrName>ppt_x</p:attrName>
                                        </p:attrNameLst>
                                      </p:cBhvr>
                                      <p:tavLst>
                                        <p:tav tm="0">
                                          <p:val>
                                            <p:strVal val="1+#ppt_w/2"/>
                                          </p:val>
                                        </p:tav>
                                        <p:tav tm="100000">
                                          <p:val>
                                            <p:strVal val="#ppt_x"/>
                                          </p:val>
                                        </p:tav>
                                      </p:tavLst>
                                    </p:anim>
                                    <p:anim calcmode="lin" valueType="num">
                                      <p:cBhvr additive="base">
                                        <p:cTn id="1865" dur="500" fill="hold"/>
                                        <p:tgtEl>
                                          <p:spTgt spid="376"/>
                                        </p:tgtEl>
                                        <p:attrNameLst>
                                          <p:attrName>ppt_y</p:attrName>
                                        </p:attrNameLst>
                                      </p:cBhvr>
                                      <p:tavLst>
                                        <p:tav tm="0">
                                          <p:val>
                                            <p:strVal val="1+#ppt_h/2"/>
                                          </p:val>
                                        </p:tav>
                                        <p:tav tm="100000">
                                          <p:val>
                                            <p:strVal val="#ppt_y"/>
                                          </p:val>
                                        </p:tav>
                                      </p:tavLst>
                                    </p:anim>
                                  </p:childTnLst>
                                </p:cTn>
                              </p:par>
                              <p:par>
                                <p:cTn id="1866" presetID="2" presetClass="entr" presetSubtype="6" decel="100000" fill="hold" grpId="0" nodeType="withEffect">
                                  <p:stCondLst>
                                    <p:cond delay="500"/>
                                  </p:stCondLst>
                                  <p:childTnLst>
                                    <p:set>
                                      <p:cBhvr>
                                        <p:cTn id="1867" dur="1" fill="hold">
                                          <p:stCondLst>
                                            <p:cond delay="0"/>
                                          </p:stCondLst>
                                        </p:cTn>
                                        <p:tgtEl>
                                          <p:spTgt spid="377"/>
                                        </p:tgtEl>
                                        <p:attrNameLst>
                                          <p:attrName>style.visibility</p:attrName>
                                        </p:attrNameLst>
                                      </p:cBhvr>
                                      <p:to>
                                        <p:strVal val="visible"/>
                                      </p:to>
                                    </p:set>
                                    <p:anim calcmode="lin" valueType="num">
                                      <p:cBhvr additive="base">
                                        <p:cTn id="1868" dur="500" fill="hold"/>
                                        <p:tgtEl>
                                          <p:spTgt spid="377"/>
                                        </p:tgtEl>
                                        <p:attrNameLst>
                                          <p:attrName>ppt_x</p:attrName>
                                        </p:attrNameLst>
                                      </p:cBhvr>
                                      <p:tavLst>
                                        <p:tav tm="0">
                                          <p:val>
                                            <p:strVal val="1+#ppt_w/2"/>
                                          </p:val>
                                        </p:tav>
                                        <p:tav tm="100000">
                                          <p:val>
                                            <p:strVal val="#ppt_x"/>
                                          </p:val>
                                        </p:tav>
                                      </p:tavLst>
                                    </p:anim>
                                    <p:anim calcmode="lin" valueType="num">
                                      <p:cBhvr additive="base">
                                        <p:cTn id="1869" dur="500" fill="hold"/>
                                        <p:tgtEl>
                                          <p:spTgt spid="377"/>
                                        </p:tgtEl>
                                        <p:attrNameLst>
                                          <p:attrName>ppt_y</p:attrName>
                                        </p:attrNameLst>
                                      </p:cBhvr>
                                      <p:tavLst>
                                        <p:tav tm="0">
                                          <p:val>
                                            <p:strVal val="1+#ppt_h/2"/>
                                          </p:val>
                                        </p:tav>
                                        <p:tav tm="100000">
                                          <p:val>
                                            <p:strVal val="#ppt_y"/>
                                          </p:val>
                                        </p:tav>
                                      </p:tavLst>
                                    </p:anim>
                                  </p:childTnLst>
                                </p:cTn>
                              </p:par>
                              <p:par>
                                <p:cTn id="1870" presetID="2" presetClass="entr" presetSubtype="6" decel="100000" fill="hold" grpId="0" nodeType="withEffect">
                                  <p:stCondLst>
                                    <p:cond delay="500"/>
                                  </p:stCondLst>
                                  <p:childTnLst>
                                    <p:set>
                                      <p:cBhvr>
                                        <p:cTn id="1871" dur="1" fill="hold">
                                          <p:stCondLst>
                                            <p:cond delay="0"/>
                                          </p:stCondLst>
                                        </p:cTn>
                                        <p:tgtEl>
                                          <p:spTgt spid="378"/>
                                        </p:tgtEl>
                                        <p:attrNameLst>
                                          <p:attrName>style.visibility</p:attrName>
                                        </p:attrNameLst>
                                      </p:cBhvr>
                                      <p:to>
                                        <p:strVal val="visible"/>
                                      </p:to>
                                    </p:set>
                                    <p:anim calcmode="lin" valueType="num">
                                      <p:cBhvr additive="base">
                                        <p:cTn id="1872" dur="500" fill="hold"/>
                                        <p:tgtEl>
                                          <p:spTgt spid="378"/>
                                        </p:tgtEl>
                                        <p:attrNameLst>
                                          <p:attrName>ppt_x</p:attrName>
                                        </p:attrNameLst>
                                      </p:cBhvr>
                                      <p:tavLst>
                                        <p:tav tm="0">
                                          <p:val>
                                            <p:strVal val="1+#ppt_w/2"/>
                                          </p:val>
                                        </p:tav>
                                        <p:tav tm="100000">
                                          <p:val>
                                            <p:strVal val="#ppt_x"/>
                                          </p:val>
                                        </p:tav>
                                      </p:tavLst>
                                    </p:anim>
                                    <p:anim calcmode="lin" valueType="num">
                                      <p:cBhvr additive="base">
                                        <p:cTn id="1873" dur="500" fill="hold"/>
                                        <p:tgtEl>
                                          <p:spTgt spid="378"/>
                                        </p:tgtEl>
                                        <p:attrNameLst>
                                          <p:attrName>ppt_y</p:attrName>
                                        </p:attrNameLst>
                                      </p:cBhvr>
                                      <p:tavLst>
                                        <p:tav tm="0">
                                          <p:val>
                                            <p:strVal val="1+#ppt_h/2"/>
                                          </p:val>
                                        </p:tav>
                                        <p:tav tm="100000">
                                          <p:val>
                                            <p:strVal val="#ppt_y"/>
                                          </p:val>
                                        </p:tav>
                                      </p:tavLst>
                                    </p:anim>
                                  </p:childTnLst>
                                </p:cTn>
                              </p:par>
                              <p:par>
                                <p:cTn id="1874" presetID="2" presetClass="entr" presetSubtype="6" decel="100000" fill="hold" grpId="0" nodeType="withEffect">
                                  <p:stCondLst>
                                    <p:cond delay="500"/>
                                  </p:stCondLst>
                                  <p:childTnLst>
                                    <p:set>
                                      <p:cBhvr>
                                        <p:cTn id="1875" dur="1" fill="hold">
                                          <p:stCondLst>
                                            <p:cond delay="0"/>
                                          </p:stCondLst>
                                        </p:cTn>
                                        <p:tgtEl>
                                          <p:spTgt spid="379"/>
                                        </p:tgtEl>
                                        <p:attrNameLst>
                                          <p:attrName>style.visibility</p:attrName>
                                        </p:attrNameLst>
                                      </p:cBhvr>
                                      <p:to>
                                        <p:strVal val="visible"/>
                                      </p:to>
                                    </p:set>
                                    <p:anim calcmode="lin" valueType="num">
                                      <p:cBhvr additive="base">
                                        <p:cTn id="1876" dur="500" fill="hold"/>
                                        <p:tgtEl>
                                          <p:spTgt spid="379"/>
                                        </p:tgtEl>
                                        <p:attrNameLst>
                                          <p:attrName>ppt_x</p:attrName>
                                        </p:attrNameLst>
                                      </p:cBhvr>
                                      <p:tavLst>
                                        <p:tav tm="0">
                                          <p:val>
                                            <p:strVal val="1+#ppt_w/2"/>
                                          </p:val>
                                        </p:tav>
                                        <p:tav tm="100000">
                                          <p:val>
                                            <p:strVal val="#ppt_x"/>
                                          </p:val>
                                        </p:tav>
                                      </p:tavLst>
                                    </p:anim>
                                    <p:anim calcmode="lin" valueType="num">
                                      <p:cBhvr additive="base">
                                        <p:cTn id="1877" dur="500" fill="hold"/>
                                        <p:tgtEl>
                                          <p:spTgt spid="379"/>
                                        </p:tgtEl>
                                        <p:attrNameLst>
                                          <p:attrName>ppt_y</p:attrName>
                                        </p:attrNameLst>
                                      </p:cBhvr>
                                      <p:tavLst>
                                        <p:tav tm="0">
                                          <p:val>
                                            <p:strVal val="1+#ppt_h/2"/>
                                          </p:val>
                                        </p:tav>
                                        <p:tav tm="100000">
                                          <p:val>
                                            <p:strVal val="#ppt_y"/>
                                          </p:val>
                                        </p:tav>
                                      </p:tavLst>
                                    </p:anim>
                                  </p:childTnLst>
                                </p:cTn>
                              </p:par>
                              <p:par>
                                <p:cTn id="1878" presetID="2" presetClass="entr" presetSubtype="6" decel="100000" fill="hold" grpId="0" nodeType="withEffect">
                                  <p:stCondLst>
                                    <p:cond delay="500"/>
                                  </p:stCondLst>
                                  <p:childTnLst>
                                    <p:set>
                                      <p:cBhvr>
                                        <p:cTn id="1879" dur="1" fill="hold">
                                          <p:stCondLst>
                                            <p:cond delay="0"/>
                                          </p:stCondLst>
                                        </p:cTn>
                                        <p:tgtEl>
                                          <p:spTgt spid="380"/>
                                        </p:tgtEl>
                                        <p:attrNameLst>
                                          <p:attrName>style.visibility</p:attrName>
                                        </p:attrNameLst>
                                      </p:cBhvr>
                                      <p:to>
                                        <p:strVal val="visible"/>
                                      </p:to>
                                    </p:set>
                                    <p:anim calcmode="lin" valueType="num">
                                      <p:cBhvr additive="base">
                                        <p:cTn id="1880" dur="500" fill="hold"/>
                                        <p:tgtEl>
                                          <p:spTgt spid="380"/>
                                        </p:tgtEl>
                                        <p:attrNameLst>
                                          <p:attrName>ppt_x</p:attrName>
                                        </p:attrNameLst>
                                      </p:cBhvr>
                                      <p:tavLst>
                                        <p:tav tm="0">
                                          <p:val>
                                            <p:strVal val="1+#ppt_w/2"/>
                                          </p:val>
                                        </p:tav>
                                        <p:tav tm="100000">
                                          <p:val>
                                            <p:strVal val="#ppt_x"/>
                                          </p:val>
                                        </p:tav>
                                      </p:tavLst>
                                    </p:anim>
                                    <p:anim calcmode="lin" valueType="num">
                                      <p:cBhvr additive="base">
                                        <p:cTn id="1881" dur="500" fill="hold"/>
                                        <p:tgtEl>
                                          <p:spTgt spid="380"/>
                                        </p:tgtEl>
                                        <p:attrNameLst>
                                          <p:attrName>ppt_y</p:attrName>
                                        </p:attrNameLst>
                                      </p:cBhvr>
                                      <p:tavLst>
                                        <p:tav tm="0">
                                          <p:val>
                                            <p:strVal val="1+#ppt_h/2"/>
                                          </p:val>
                                        </p:tav>
                                        <p:tav tm="100000">
                                          <p:val>
                                            <p:strVal val="#ppt_y"/>
                                          </p:val>
                                        </p:tav>
                                      </p:tavLst>
                                    </p:anim>
                                  </p:childTnLst>
                                </p:cTn>
                              </p:par>
                              <p:par>
                                <p:cTn id="1882" presetID="2" presetClass="entr" presetSubtype="6" decel="100000" fill="hold" grpId="0" nodeType="withEffect">
                                  <p:stCondLst>
                                    <p:cond delay="500"/>
                                  </p:stCondLst>
                                  <p:childTnLst>
                                    <p:set>
                                      <p:cBhvr>
                                        <p:cTn id="1883" dur="1" fill="hold">
                                          <p:stCondLst>
                                            <p:cond delay="0"/>
                                          </p:stCondLst>
                                        </p:cTn>
                                        <p:tgtEl>
                                          <p:spTgt spid="381"/>
                                        </p:tgtEl>
                                        <p:attrNameLst>
                                          <p:attrName>style.visibility</p:attrName>
                                        </p:attrNameLst>
                                      </p:cBhvr>
                                      <p:to>
                                        <p:strVal val="visible"/>
                                      </p:to>
                                    </p:set>
                                    <p:anim calcmode="lin" valueType="num">
                                      <p:cBhvr additive="base">
                                        <p:cTn id="1884" dur="500" fill="hold"/>
                                        <p:tgtEl>
                                          <p:spTgt spid="381"/>
                                        </p:tgtEl>
                                        <p:attrNameLst>
                                          <p:attrName>ppt_x</p:attrName>
                                        </p:attrNameLst>
                                      </p:cBhvr>
                                      <p:tavLst>
                                        <p:tav tm="0">
                                          <p:val>
                                            <p:strVal val="1+#ppt_w/2"/>
                                          </p:val>
                                        </p:tav>
                                        <p:tav tm="100000">
                                          <p:val>
                                            <p:strVal val="#ppt_x"/>
                                          </p:val>
                                        </p:tav>
                                      </p:tavLst>
                                    </p:anim>
                                    <p:anim calcmode="lin" valueType="num">
                                      <p:cBhvr additive="base">
                                        <p:cTn id="1885" dur="500" fill="hold"/>
                                        <p:tgtEl>
                                          <p:spTgt spid="381"/>
                                        </p:tgtEl>
                                        <p:attrNameLst>
                                          <p:attrName>ppt_y</p:attrName>
                                        </p:attrNameLst>
                                      </p:cBhvr>
                                      <p:tavLst>
                                        <p:tav tm="0">
                                          <p:val>
                                            <p:strVal val="1+#ppt_h/2"/>
                                          </p:val>
                                        </p:tav>
                                        <p:tav tm="100000">
                                          <p:val>
                                            <p:strVal val="#ppt_y"/>
                                          </p:val>
                                        </p:tav>
                                      </p:tavLst>
                                    </p:anim>
                                  </p:childTnLst>
                                </p:cTn>
                              </p:par>
                              <p:par>
                                <p:cTn id="1886" presetID="2" presetClass="entr" presetSubtype="6" decel="100000" fill="hold" grpId="0" nodeType="withEffect">
                                  <p:stCondLst>
                                    <p:cond delay="500"/>
                                  </p:stCondLst>
                                  <p:childTnLst>
                                    <p:set>
                                      <p:cBhvr>
                                        <p:cTn id="1887" dur="1" fill="hold">
                                          <p:stCondLst>
                                            <p:cond delay="0"/>
                                          </p:stCondLst>
                                        </p:cTn>
                                        <p:tgtEl>
                                          <p:spTgt spid="382"/>
                                        </p:tgtEl>
                                        <p:attrNameLst>
                                          <p:attrName>style.visibility</p:attrName>
                                        </p:attrNameLst>
                                      </p:cBhvr>
                                      <p:to>
                                        <p:strVal val="visible"/>
                                      </p:to>
                                    </p:set>
                                    <p:anim calcmode="lin" valueType="num">
                                      <p:cBhvr additive="base">
                                        <p:cTn id="1888" dur="500" fill="hold"/>
                                        <p:tgtEl>
                                          <p:spTgt spid="382"/>
                                        </p:tgtEl>
                                        <p:attrNameLst>
                                          <p:attrName>ppt_x</p:attrName>
                                        </p:attrNameLst>
                                      </p:cBhvr>
                                      <p:tavLst>
                                        <p:tav tm="0">
                                          <p:val>
                                            <p:strVal val="1+#ppt_w/2"/>
                                          </p:val>
                                        </p:tav>
                                        <p:tav tm="100000">
                                          <p:val>
                                            <p:strVal val="#ppt_x"/>
                                          </p:val>
                                        </p:tav>
                                      </p:tavLst>
                                    </p:anim>
                                    <p:anim calcmode="lin" valueType="num">
                                      <p:cBhvr additive="base">
                                        <p:cTn id="1889" dur="500" fill="hold"/>
                                        <p:tgtEl>
                                          <p:spTgt spid="382"/>
                                        </p:tgtEl>
                                        <p:attrNameLst>
                                          <p:attrName>ppt_y</p:attrName>
                                        </p:attrNameLst>
                                      </p:cBhvr>
                                      <p:tavLst>
                                        <p:tav tm="0">
                                          <p:val>
                                            <p:strVal val="1+#ppt_h/2"/>
                                          </p:val>
                                        </p:tav>
                                        <p:tav tm="100000">
                                          <p:val>
                                            <p:strVal val="#ppt_y"/>
                                          </p:val>
                                        </p:tav>
                                      </p:tavLst>
                                    </p:anim>
                                  </p:childTnLst>
                                </p:cTn>
                              </p:par>
                              <p:par>
                                <p:cTn id="1890" presetID="2" presetClass="entr" presetSubtype="6" decel="100000" fill="hold" grpId="0" nodeType="withEffect">
                                  <p:stCondLst>
                                    <p:cond delay="500"/>
                                  </p:stCondLst>
                                  <p:childTnLst>
                                    <p:set>
                                      <p:cBhvr>
                                        <p:cTn id="1891" dur="1" fill="hold">
                                          <p:stCondLst>
                                            <p:cond delay="0"/>
                                          </p:stCondLst>
                                        </p:cTn>
                                        <p:tgtEl>
                                          <p:spTgt spid="383"/>
                                        </p:tgtEl>
                                        <p:attrNameLst>
                                          <p:attrName>style.visibility</p:attrName>
                                        </p:attrNameLst>
                                      </p:cBhvr>
                                      <p:to>
                                        <p:strVal val="visible"/>
                                      </p:to>
                                    </p:set>
                                    <p:anim calcmode="lin" valueType="num">
                                      <p:cBhvr additive="base">
                                        <p:cTn id="1892" dur="500" fill="hold"/>
                                        <p:tgtEl>
                                          <p:spTgt spid="383"/>
                                        </p:tgtEl>
                                        <p:attrNameLst>
                                          <p:attrName>ppt_x</p:attrName>
                                        </p:attrNameLst>
                                      </p:cBhvr>
                                      <p:tavLst>
                                        <p:tav tm="0">
                                          <p:val>
                                            <p:strVal val="1+#ppt_w/2"/>
                                          </p:val>
                                        </p:tav>
                                        <p:tav tm="100000">
                                          <p:val>
                                            <p:strVal val="#ppt_x"/>
                                          </p:val>
                                        </p:tav>
                                      </p:tavLst>
                                    </p:anim>
                                    <p:anim calcmode="lin" valueType="num">
                                      <p:cBhvr additive="base">
                                        <p:cTn id="1893" dur="500" fill="hold"/>
                                        <p:tgtEl>
                                          <p:spTgt spid="383"/>
                                        </p:tgtEl>
                                        <p:attrNameLst>
                                          <p:attrName>ppt_y</p:attrName>
                                        </p:attrNameLst>
                                      </p:cBhvr>
                                      <p:tavLst>
                                        <p:tav tm="0">
                                          <p:val>
                                            <p:strVal val="1+#ppt_h/2"/>
                                          </p:val>
                                        </p:tav>
                                        <p:tav tm="100000">
                                          <p:val>
                                            <p:strVal val="#ppt_y"/>
                                          </p:val>
                                        </p:tav>
                                      </p:tavLst>
                                    </p:anim>
                                  </p:childTnLst>
                                </p:cTn>
                              </p:par>
                              <p:par>
                                <p:cTn id="1894" presetID="2" presetClass="entr" presetSubtype="6" decel="100000" fill="hold" grpId="0" nodeType="withEffect">
                                  <p:stCondLst>
                                    <p:cond delay="500"/>
                                  </p:stCondLst>
                                  <p:childTnLst>
                                    <p:set>
                                      <p:cBhvr>
                                        <p:cTn id="1895" dur="1" fill="hold">
                                          <p:stCondLst>
                                            <p:cond delay="0"/>
                                          </p:stCondLst>
                                        </p:cTn>
                                        <p:tgtEl>
                                          <p:spTgt spid="384"/>
                                        </p:tgtEl>
                                        <p:attrNameLst>
                                          <p:attrName>style.visibility</p:attrName>
                                        </p:attrNameLst>
                                      </p:cBhvr>
                                      <p:to>
                                        <p:strVal val="visible"/>
                                      </p:to>
                                    </p:set>
                                    <p:anim calcmode="lin" valueType="num">
                                      <p:cBhvr additive="base">
                                        <p:cTn id="1896" dur="500" fill="hold"/>
                                        <p:tgtEl>
                                          <p:spTgt spid="384"/>
                                        </p:tgtEl>
                                        <p:attrNameLst>
                                          <p:attrName>ppt_x</p:attrName>
                                        </p:attrNameLst>
                                      </p:cBhvr>
                                      <p:tavLst>
                                        <p:tav tm="0">
                                          <p:val>
                                            <p:strVal val="1+#ppt_w/2"/>
                                          </p:val>
                                        </p:tav>
                                        <p:tav tm="100000">
                                          <p:val>
                                            <p:strVal val="#ppt_x"/>
                                          </p:val>
                                        </p:tav>
                                      </p:tavLst>
                                    </p:anim>
                                    <p:anim calcmode="lin" valueType="num">
                                      <p:cBhvr additive="base">
                                        <p:cTn id="1897" dur="500" fill="hold"/>
                                        <p:tgtEl>
                                          <p:spTgt spid="384"/>
                                        </p:tgtEl>
                                        <p:attrNameLst>
                                          <p:attrName>ppt_y</p:attrName>
                                        </p:attrNameLst>
                                      </p:cBhvr>
                                      <p:tavLst>
                                        <p:tav tm="0">
                                          <p:val>
                                            <p:strVal val="1+#ppt_h/2"/>
                                          </p:val>
                                        </p:tav>
                                        <p:tav tm="100000">
                                          <p:val>
                                            <p:strVal val="#ppt_y"/>
                                          </p:val>
                                        </p:tav>
                                      </p:tavLst>
                                    </p:anim>
                                  </p:childTnLst>
                                </p:cTn>
                              </p:par>
                              <p:par>
                                <p:cTn id="1898" presetID="2" presetClass="entr" presetSubtype="6" decel="100000" fill="hold" grpId="0" nodeType="withEffect">
                                  <p:stCondLst>
                                    <p:cond delay="500"/>
                                  </p:stCondLst>
                                  <p:childTnLst>
                                    <p:set>
                                      <p:cBhvr>
                                        <p:cTn id="1899" dur="1" fill="hold">
                                          <p:stCondLst>
                                            <p:cond delay="0"/>
                                          </p:stCondLst>
                                        </p:cTn>
                                        <p:tgtEl>
                                          <p:spTgt spid="385"/>
                                        </p:tgtEl>
                                        <p:attrNameLst>
                                          <p:attrName>style.visibility</p:attrName>
                                        </p:attrNameLst>
                                      </p:cBhvr>
                                      <p:to>
                                        <p:strVal val="visible"/>
                                      </p:to>
                                    </p:set>
                                    <p:anim calcmode="lin" valueType="num">
                                      <p:cBhvr additive="base">
                                        <p:cTn id="1900" dur="500" fill="hold"/>
                                        <p:tgtEl>
                                          <p:spTgt spid="385"/>
                                        </p:tgtEl>
                                        <p:attrNameLst>
                                          <p:attrName>ppt_x</p:attrName>
                                        </p:attrNameLst>
                                      </p:cBhvr>
                                      <p:tavLst>
                                        <p:tav tm="0">
                                          <p:val>
                                            <p:strVal val="1+#ppt_w/2"/>
                                          </p:val>
                                        </p:tav>
                                        <p:tav tm="100000">
                                          <p:val>
                                            <p:strVal val="#ppt_x"/>
                                          </p:val>
                                        </p:tav>
                                      </p:tavLst>
                                    </p:anim>
                                    <p:anim calcmode="lin" valueType="num">
                                      <p:cBhvr additive="base">
                                        <p:cTn id="1901" dur="500" fill="hold"/>
                                        <p:tgtEl>
                                          <p:spTgt spid="385"/>
                                        </p:tgtEl>
                                        <p:attrNameLst>
                                          <p:attrName>ppt_y</p:attrName>
                                        </p:attrNameLst>
                                      </p:cBhvr>
                                      <p:tavLst>
                                        <p:tav tm="0">
                                          <p:val>
                                            <p:strVal val="1+#ppt_h/2"/>
                                          </p:val>
                                        </p:tav>
                                        <p:tav tm="100000">
                                          <p:val>
                                            <p:strVal val="#ppt_y"/>
                                          </p:val>
                                        </p:tav>
                                      </p:tavLst>
                                    </p:anim>
                                  </p:childTnLst>
                                </p:cTn>
                              </p:par>
                              <p:par>
                                <p:cTn id="1902" presetID="2" presetClass="entr" presetSubtype="6" decel="100000" fill="hold" grpId="0" nodeType="withEffect">
                                  <p:stCondLst>
                                    <p:cond delay="500"/>
                                  </p:stCondLst>
                                  <p:childTnLst>
                                    <p:set>
                                      <p:cBhvr>
                                        <p:cTn id="1903" dur="1" fill="hold">
                                          <p:stCondLst>
                                            <p:cond delay="0"/>
                                          </p:stCondLst>
                                        </p:cTn>
                                        <p:tgtEl>
                                          <p:spTgt spid="386"/>
                                        </p:tgtEl>
                                        <p:attrNameLst>
                                          <p:attrName>style.visibility</p:attrName>
                                        </p:attrNameLst>
                                      </p:cBhvr>
                                      <p:to>
                                        <p:strVal val="visible"/>
                                      </p:to>
                                    </p:set>
                                    <p:anim calcmode="lin" valueType="num">
                                      <p:cBhvr additive="base">
                                        <p:cTn id="1904" dur="500" fill="hold"/>
                                        <p:tgtEl>
                                          <p:spTgt spid="386"/>
                                        </p:tgtEl>
                                        <p:attrNameLst>
                                          <p:attrName>ppt_x</p:attrName>
                                        </p:attrNameLst>
                                      </p:cBhvr>
                                      <p:tavLst>
                                        <p:tav tm="0">
                                          <p:val>
                                            <p:strVal val="1+#ppt_w/2"/>
                                          </p:val>
                                        </p:tav>
                                        <p:tav tm="100000">
                                          <p:val>
                                            <p:strVal val="#ppt_x"/>
                                          </p:val>
                                        </p:tav>
                                      </p:tavLst>
                                    </p:anim>
                                    <p:anim calcmode="lin" valueType="num">
                                      <p:cBhvr additive="base">
                                        <p:cTn id="1905" dur="500" fill="hold"/>
                                        <p:tgtEl>
                                          <p:spTgt spid="386"/>
                                        </p:tgtEl>
                                        <p:attrNameLst>
                                          <p:attrName>ppt_y</p:attrName>
                                        </p:attrNameLst>
                                      </p:cBhvr>
                                      <p:tavLst>
                                        <p:tav tm="0">
                                          <p:val>
                                            <p:strVal val="1+#ppt_h/2"/>
                                          </p:val>
                                        </p:tav>
                                        <p:tav tm="100000">
                                          <p:val>
                                            <p:strVal val="#ppt_y"/>
                                          </p:val>
                                        </p:tav>
                                      </p:tavLst>
                                    </p:anim>
                                  </p:childTnLst>
                                </p:cTn>
                              </p:par>
                              <p:par>
                                <p:cTn id="1906" presetID="2" presetClass="entr" presetSubtype="6" decel="100000" fill="hold" grpId="0" nodeType="withEffect">
                                  <p:stCondLst>
                                    <p:cond delay="500"/>
                                  </p:stCondLst>
                                  <p:childTnLst>
                                    <p:set>
                                      <p:cBhvr>
                                        <p:cTn id="1907" dur="1" fill="hold">
                                          <p:stCondLst>
                                            <p:cond delay="0"/>
                                          </p:stCondLst>
                                        </p:cTn>
                                        <p:tgtEl>
                                          <p:spTgt spid="387"/>
                                        </p:tgtEl>
                                        <p:attrNameLst>
                                          <p:attrName>style.visibility</p:attrName>
                                        </p:attrNameLst>
                                      </p:cBhvr>
                                      <p:to>
                                        <p:strVal val="visible"/>
                                      </p:to>
                                    </p:set>
                                    <p:anim calcmode="lin" valueType="num">
                                      <p:cBhvr additive="base">
                                        <p:cTn id="1908" dur="500" fill="hold"/>
                                        <p:tgtEl>
                                          <p:spTgt spid="387"/>
                                        </p:tgtEl>
                                        <p:attrNameLst>
                                          <p:attrName>ppt_x</p:attrName>
                                        </p:attrNameLst>
                                      </p:cBhvr>
                                      <p:tavLst>
                                        <p:tav tm="0">
                                          <p:val>
                                            <p:strVal val="1+#ppt_w/2"/>
                                          </p:val>
                                        </p:tav>
                                        <p:tav tm="100000">
                                          <p:val>
                                            <p:strVal val="#ppt_x"/>
                                          </p:val>
                                        </p:tav>
                                      </p:tavLst>
                                    </p:anim>
                                    <p:anim calcmode="lin" valueType="num">
                                      <p:cBhvr additive="base">
                                        <p:cTn id="1909" dur="500" fill="hold"/>
                                        <p:tgtEl>
                                          <p:spTgt spid="387"/>
                                        </p:tgtEl>
                                        <p:attrNameLst>
                                          <p:attrName>ppt_y</p:attrName>
                                        </p:attrNameLst>
                                      </p:cBhvr>
                                      <p:tavLst>
                                        <p:tav tm="0">
                                          <p:val>
                                            <p:strVal val="1+#ppt_h/2"/>
                                          </p:val>
                                        </p:tav>
                                        <p:tav tm="100000">
                                          <p:val>
                                            <p:strVal val="#ppt_y"/>
                                          </p:val>
                                        </p:tav>
                                      </p:tavLst>
                                    </p:anim>
                                  </p:childTnLst>
                                </p:cTn>
                              </p:par>
                              <p:par>
                                <p:cTn id="1910" presetID="2" presetClass="entr" presetSubtype="6" decel="100000" fill="hold" grpId="0" nodeType="withEffect">
                                  <p:stCondLst>
                                    <p:cond delay="500"/>
                                  </p:stCondLst>
                                  <p:childTnLst>
                                    <p:set>
                                      <p:cBhvr>
                                        <p:cTn id="1911" dur="1" fill="hold">
                                          <p:stCondLst>
                                            <p:cond delay="0"/>
                                          </p:stCondLst>
                                        </p:cTn>
                                        <p:tgtEl>
                                          <p:spTgt spid="388"/>
                                        </p:tgtEl>
                                        <p:attrNameLst>
                                          <p:attrName>style.visibility</p:attrName>
                                        </p:attrNameLst>
                                      </p:cBhvr>
                                      <p:to>
                                        <p:strVal val="visible"/>
                                      </p:to>
                                    </p:set>
                                    <p:anim calcmode="lin" valueType="num">
                                      <p:cBhvr additive="base">
                                        <p:cTn id="1912" dur="500" fill="hold"/>
                                        <p:tgtEl>
                                          <p:spTgt spid="388"/>
                                        </p:tgtEl>
                                        <p:attrNameLst>
                                          <p:attrName>ppt_x</p:attrName>
                                        </p:attrNameLst>
                                      </p:cBhvr>
                                      <p:tavLst>
                                        <p:tav tm="0">
                                          <p:val>
                                            <p:strVal val="1+#ppt_w/2"/>
                                          </p:val>
                                        </p:tav>
                                        <p:tav tm="100000">
                                          <p:val>
                                            <p:strVal val="#ppt_x"/>
                                          </p:val>
                                        </p:tav>
                                      </p:tavLst>
                                    </p:anim>
                                    <p:anim calcmode="lin" valueType="num">
                                      <p:cBhvr additive="base">
                                        <p:cTn id="1913" dur="500" fill="hold"/>
                                        <p:tgtEl>
                                          <p:spTgt spid="388"/>
                                        </p:tgtEl>
                                        <p:attrNameLst>
                                          <p:attrName>ppt_y</p:attrName>
                                        </p:attrNameLst>
                                      </p:cBhvr>
                                      <p:tavLst>
                                        <p:tav tm="0">
                                          <p:val>
                                            <p:strVal val="1+#ppt_h/2"/>
                                          </p:val>
                                        </p:tav>
                                        <p:tav tm="100000">
                                          <p:val>
                                            <p:strVal val="#ppt_y"/>
                                          </p:val>
                                        </p:tav>
                                      </p:tavLst>
                                    </p:anim>
                                  </p:childTnLst>
                                </p:cTn>
                              </p:par>
                              <p:par>
                                <p:cTn id="1914" presetID="2" presetClass="entr" presetSubtype="6" decel="100000" fill="hold" grpId="0" nodeType="withEffect">
                                  <p:stCondLst>
                                    <p:cond delay="500"/>
                                  </p:stCondLst>
                                  <p:childTnLst>
                                    <p:set>
                                      <p:cBhvr>
                                        <p:cTn id="1915" dur="1" fill="hold">
                                          <p:stCondLst>
                                            <p:cond delay="0"/>
                                          </p:stCondLst>
                                        </p:cTn>
                                        <p:tgtEl>
                                          <p:spTgt spid="389"/>
                                        </p:tgtEl>
                                        <p:attrNameLst>
                                          <p:attrName>style.visibility</p:attrName>
                                        </p:attrNameLst>
                                      </p:cBhvr>
                                      <p:to>
                                        <p:strVal val="visible"/>
                                      </p:to>
                                    </p:set>
                                    <p:anim calcmode="lin" valueType="num">
                                      <p:cBhvr additive="base">
                                        <p:cTn id="1916" dur="500" fill="hold"/>
                                        <p:tgtEl>
                                          <p:spTgt spid="389"/>
                                        </p:tgtEl>
                                        <p:attrNameLst>
                                          <p:attrName>ppt_x</p:attrName>
                                        </p:attrNameLst>
                                      </p:cBhvr>
                                      <p:tavLst>
                                        <p:tav tm="0">
                                          <p:val>
                                            <p:strVal val="1+#ppt_w/2"/>
                                          </p:val>
                                        </p:tav>
                                        <p:tav tm="100000">
                                          <p:val>
                                            <p:strVal val="#ppt_x"/>
                                          </p:val>
                                        </p:tav>
                                      </p:tavLst>
                                    </p:anim>
                                    <p:anim calcmode="lin" valueType="num">
                                      <p:cBhvr additive="base">
                                        <p:cTn id="1917" dur="500" fill="hold"/>
                                        <p:tgtEl>
                                          <p:spTgt spid="389"/>
                                        </p:tgtEl>
                                        <p:attrNameLst>
                                          <p:attrName>ppt_y</p:attrName>
                                        </p:attrNameLst>
                                      </p:cBhvr>
                                      <p:tavLst>
                                        <p:tav tm="0">
                                          <p:val>
                                            <p:strVal val="1+#ppt_h/2"/>
                                          </p:val>
                                        </p:tav>
                                        <p:tav tm="100000">
                                          <p:val>
                                            <p:strVal val="#ppt_y"/>
                                          </p:val>
                                        </p:tav>
                                      </p:tavLst>
                                    </p:anim>
                                  </p:childTnLst>
                                </p:cTn>
                              </p:par>
                              <p:par>
                                <p:cTn id="1918" presetID="2" presetClass="entr" presetSubtype="6" decel="100000" fill="hold" grpId="0" nodeType="withEffect">
                                  <p:stCondLst>
                                    <p:cond delay="600"/>
                                  </p:stCondLst>
                                  <p:childTnLst>
                                    <p:set>
                                      <p:cBhvr>
                                        <p:cTn id="1919" dur="1" fill="hold">
                                          <p:stCondLst>
                                            <p:cond delay="0"/>
                                          </p:stCondLst>
                                        </p:cTn>
                                        <p:tgtEl>
                                          <p:spTgt spid="390"/>
                                        </p:tgtEl>
                                        <p:attrNameLst>
                                          <p:attrName>style.visibility</p:attrName>
                                        </p:attrNameLst>
                                      </p:cBhvr>
                                      <p:to>
                                        <p:strVal val="visible"/>
                                      </p:to>
                                    </p:set>
                                    <p:anim calcmode="lin" valueType="num">
                                      <p:cBhvr additive="base">
                                        <p:cTn id="1920" dur="500" fill="hold"/>
                                        <p:tgtEl>
                                          <p:spTgt spid="390"/>
                                        </p:tgtEl>
                                        <p:attrNameLst>
                                          <p:attrName>ppt_x</p:attrName>
                                        </p:attrNameLst>
                                      </p:cBhvr>
                                      <p:tavLst>
                                        <p:tav tm="0">
                                          <p:val>
                                            <p:strVal val="1+#ppt_w/2"/>
                                          </p:val>
                                        </p:tav>
                                        <p:tav tm="100000">
                                          <p:val>
                                            <p:strVal val="#ppt_x"/>
                                          </p:val>
                                        </p:tav>
                                      </p:tavLst>
                                    </p:anim>
                                    <p:anim calcmode="lin" valueType="num">
                                      <p:cBhvr additive="base">
                                        <p:cTn id="1921" dur="500" fill="hold"/>
                                        <p:tgtEl>
                                          <p:spTgt spid="390"/>
                                        </p:tgtEl>
                                        <p:attrNameLst>
                                          <p:attrName>ppt_y</p:attrName>
                                        </p:attrNameLst>
                                      </p:cBhvr>
                                      <p:tavLst>
                                        <p:tav tm="0">
                                          <p:val>
                                            <p:strVal val="1+#ppt_h/2"/>
                                          </p:val>
                                        </p:tav>
                                        <p:tav tm="100000">
                                          <p:val>
                                            <p:strVal val="#ppt_y"/>
                                          </p:val>
                                        </p:tav>
                                      </p:tavLst>
                                    </p:anim>
                                  </p:childTnLst>
                                </p:cTn>
                              </p:par>
                              <p:par>
                                <p:cTn id="1922" presetID="2" presetClass="entr" presetSubtype="6" decel="100000" fill="hold" grpId="0" nodeType="withEffect">
                                  <p:stCondLst>
                                    <p:cond delay="600"/>
                                  </p:stCondLst>
                                  <p:childTnLst>
                                    <p:set>
                                      <p:cBhvr>
                                        <p:cTn id="1923" dur="1" fill="hold">
                                          <p:stCondLst>
                                            <p:cond delay="0"/>
                                          </p:stCondLst>
                                        </p:cTn>
                                        <p:tgtEl>
                                          <p:spTgt spid="391"/>
                                        </p:tgtEl>
                                        <p:attrNameLst>
                                          <p:attrName>style.visibility</p:attrName>
                                        </p:attrNameLst>
                                      </p:cBhvr>
                                      <p:to>
                                        <p:strVal val="visible"/>
                                      </p:to>
                                    </p:set>
                                    <p:anim calcmode="lin" valueType="num">
                                      <p:cBhvr additive="base">
                                        <p:cTn id="1924" dur="500" fill="hold"/>
                                        <p:tgtEl>
                                          <p:spTgt spid="391"/>
                                        </p:tgtEl>
                                        <p:attrNameLst>
                                          <p:attrName>ppt_x</p:attrName>
                                        </p:attrNameLst>
                                      </p:cBhvr>
                                      <p:tavLst>
                                        <p:tav tm="0">
                                          <p:val>
                                            <p:strVal val="1+#ppt_w/2"/>
                                          </p:val>
                                        </p:tav>
                                        <p:tav tm="100000">
                                          <p:val>
                                            <p:strVal val="#ppt_x"/>
                                          </p:val>
                                        </p:tav>
                                      </p:tavLst>
                                    </p:anim>
                                    <p:anim calcmode="lin" valueType="num">
                                      <p:cBhvr additive="base">
                                        <p:cTn id="1925" dur="500" fill="hold"/>
                                        <p:tgtEl>
                                          <p:spTgt spid="391"/>
                                        </p:tgtEl>
                                        <p:attrNameLst>
                                          <p:attrName>ppt_y</p:attrName>
                                        </p:attrNameLst>
                                      </p:cBhvr>
                                      <p:tavLst>
                                        <p:tav tm="0">
                                          <p:val>
                                            <p:strVal val="1+#ppt_h/2"/>
                                          </p:val>
                                        </p:tav>
                                        <p:tav tm="100000">
                                          <p:val>
                                            <p:strVal val="#ppt_y"/>
                                          </p:val>
                                        </p:tav>
                                      </p:tavLst>
                                    </p:anim>
                                  </p:childTnLst>
                                </p:cTn>
                              </p:par>
                              <p:par>
                                <p:cTn id="1926" presetID="2" presetClass="entr" presetSubtype="6" decel="100000" fill="hold" grpId="0" nodeType="withEffect">
                                  <p:stCondLst>
                                    <p:cond delay="600"/>
                                  </p:stCondLst>
                                  <p:childTnLst>
                                    <p:set>
                                      <p:cBhvr>
                                        <p:cTn id="1927" dur="1" fill="hold">
                                          <p:stCondLst>
                                            <p:cond delay="0"/>
                                          </p:stCondLst>
                                        </p:cTn>
                                        <p:tgtEl>
                                          <p:spTgt spid="392"/>
                                        </p:tgtEl>
                                        <p:attrNameLst>
                                          <p:attrName>style.visibility</p:attrName>
                                        </p:attrNameLst>
                                      </p:cBhvr>
                                      <p:to>
                                        <p:strVal val="visible"/>
                                      </p:to>
                                    </p:set>
                                    <p:anim calcmode="lin" valueType="num">
                                      <p:cBhvr additive="base">
                                        <p:cTn id="1928" dur="500" fill="hold"/>
                                        <p:tgtEl>
                                          <p:spTgt spid="392"/>
                                        </p:tgtEl>
                                        <p:attrNameLst>
                                          <p:attrName>ppt_x</p:attrName>
                                        </p:attrNameLst>
                                      </p:cBhvr>
                                      <p:tavLst>
                                        <p:tav tm="0">
                                          <p:val>
                                            <p:strVal val="1+#ppt_w/2"/>
                                          </p:val>
                                        </p:tav>
                                        <p:tav tm="100000">
                                          <p:val>
                                            <p:strVal val="#ppt_x"/>
                                          </p:val>
                                        </p:tav>
                                      </p:tavLst>
                                    </p:anim>
                                    <p:anim calcmode="lin" valueType="num">
                                      <p:cBhvr additive="base">
                                        <p:cTn id="1929" dur="500" fill="hold"/>
                                        <p:tgtEl>
                                          <p:spTgt spid="392"/>
                                        </p:tgtEl>
                                        <p:attrNameLst>
                                          <p:attrName>ppt_y</p:attrName>
                                        </p:attrNameLst>
                                      </p:cBhvr>
                                      <p:tavLst>
                                        <p:tav tm="0">
                                          <p:val>
                                            <p:strVal val="1+#ppt_h/2"/>
                                          </p:val>
                                        </p:tav>
                                        <p:tav tm="100000">
                                          <p:val>
                                            <p:strVal val="#ppt_y"/>
                                          </p:val>
                                        </p:tav>
                                      </p:tavLst>
                                    </p:anim>
                                  </p:childTnLst>
                                </p:cTn>
                              </p:par>
                              <p:par>
                                <p:cTn id="1930" presetID="2" presetClass="entr" presetSubtype="6" decel="100000" fill="hold" grpId="0" nodeType="withEffect">
                                  <p:stCondLst>
                                    <p:cond delay="600"/>
                                  </p:stCondLst>
                                  <p:childTnLst>
                                    <p:set>
                                      <p:cBhvr>
                                        <p:cTn id="1931" dur="1" fill="hold">
                                          <p:stCondLst>
                                            <p:cond delay="0"/>
                                          </p:stCondLst>
                                        </p:cTn>
                                        <p:tgtEl>
                                          <p:spTgt spid="393"/>
                                        </p:tgtEl>
                                        <p:attrNameLst>
                                          <p:attrName>style.visibility</p:attrName>
                                        </p:attrNameLst>
                                      </p:cBhvr>
                                      <p:to>
                                        <p:strVal val="visible"/>
                                      </p:to>
                                    </p:set>
                                    <p:anim calcmode="lin" valueType="num">
                                      <p:cBhvr additive="base">
                                        <p:cTn id="1932" dur="500" fill="hold"/>
                                        <p:tgtEl>
                                          <p:spTgt spid="393"/>
                                        </p:tgtEl>
                                        <p:attrNameLst>
                                          <p:attrName>ppt_x</p:attrName>
                                        </p:attrNameLst>
                                      </p:cBhvr>
                                      <p:tavLst>
                                        <p:tav tm="0">
                                          <p:val>
                                            <p:strVal val="1+#ppt_w/2"/>
                                          </p:val>
                                        </p:tav>
                                        <p:tav tm="100000">
                                          <p:val>
                                            <p:strVal val="#ppt_x"/>
                                          </p:val>
                                        </p:tav>
                                      </p:tavLst>
                                    </p:anim>
                                    <p:anim calcmode="lin" valueType="num">
                                      <p:cBhvr additive="base">
                                        <p:cTn id="1933" dur="500" fill="hold"/>
                                        <p:tgtEl>
                                          <p:spTgt spid="393"/>
                                        </p:tgtEl>
                                        <p:attrNameLst>
                                          <p:attrName>ppt_y</p:attrName>
                                        </p:attrNameLst>
                                      </p:cBhvr>
                                      <p:tavLst>
                                        <p:tav tm="0">
                                          <p:val>
                                            <p:strVal val="1+#ppt_h/2"/>
                                          </p:val>
                                        </p:tav>
                                        <p:tav tm="100000">
                                          <p:val>
                                            <p:strVal val="#ppt_y"/>
                                          </p:val>
                                        </p:tav>
                                      </p:tavLst>
                                    </p:anim>
                                  </p:childTnLst>
                                </p:cTn>
                              </p:par>
                              <p:par>
                                <p:cTn id="1934" presetID="2" presetClass="entr" presetSubtype="6" decel="100000" fill="hold" grpId="0" nodeType="withEffect">
                                  <p:stCondLst>
                                    <p:cond delay="600"/>
                                  </p:stCondLst>
                                  <p:childTnLst>
                                    <p:set>
                                      <p:cBhvr>
                                        <p:cTn id="1935" dur="1" fill="hold">
                                          <p:stCondLst>
                                            <p:cond delay="0"/>
                                          </p:stCondLst>
                                        </p:cTn>
                                        <p:tgtEl>
                                          <p:spTgt spid="394"/>
                                        </p:tgtEl>
                                        <p:attrNameLst>
                                          <p:attrName>style.visibility</p:attrName>
                                        </p:attrNameLst>
                                      </p:cBhvr>
                                      <p:to>
                                        <p:strVal val="visible"/>
                                      </p:to>
                                    </p:set>
                                    <p:anim calcmode="lin" valueType="num">
                                      <p:cBhvr additive="base">
                                        <p:cTn id="1936" dur="500" fill="hold"/>
                                        <p:tgtEl>
                                          <p:spTgt spid="394"/>
                                        </p:tgtEl>
                                        <p:attrNameLst>
                                          <p:attrName>ppt_x</p:attrName>
                                        </p:attrNameLst>
                                      </p:cBhvr>
                                      <p:tavLst>
                                        <p:tav tm="0">
                                          <p:val>
                                            <p:strVal val="1+#ppt_w/2"/>
                                          </p:val>
                                        </p:tav>
                                        <p:tav tm="100000">
                                          <p:val>
                                            <p:strVal val="#ppt_x"/>
                                          </p:val>
                                        </p:tav>
                                      </p:tavLst>
                                    </p:anim>
                                    <p:anim calcmode="lin" valueType="num">
                                      <p:cBhvr additive="base">
                                        <p:cTn id="1937" dur="500" fill="hold"/>
                                        <p:tgtEl>
                                          <p:spTgt spid="394"/>
                                        </p:tgtEl>
                                        <p:attrNameLst>
                                          <p:attrName>ppt_y</p:attrName>
                                        </p:attrNameLst>
                                      </p:cBhvr>
                                      <p:tavLst>
                                        <p:tav tm="0">
                                          <p:val>
                                            <p:strVal val="1+#ppt_h/2"/>
                                          </p:val>
                                        </p:tav>
                                        <p:tav tm="100000">
                                          <p:val>
                                            <p:strVal val="#ppt_y"/>
                                          </p:val>
                                        </p:tav>
                                      </p:tavLst>
                                    </p:anim>
                                  </p:childTnLst>
                                </p:cTn>
                              </p:par>
                              <p:par>
                                <p:cTn id="1938" presetID="2" presetClass="entr" presetSubtype="6" decel="100000" fill="hold" grpId="0" nodeType="withEffect">
                                  <p:stCondLst>
                                    <p:cond delay="600"/>
                                  </p:stCondLst>
                                  <p:childTnLst>
                                    <p:set>
                                      <p:cBhvr>
                                        <p:cTn id="1939" dur="1" fill="hold">
                                          <p:stCondLst>
                                            <p:cond delay="0"/>
                                          </p:stCondLst>
                                        </p:cTn>
                                        <p:tgtEl>
                                          <p:spTgt spid="395"/>
                                        </p:tgtEl>
                                        <p:attrNameLst>
                                          <p:attrName>style.visibility</p:attrName>
                                        </p:attrNameLst>
                                      </p:cBhvr>
                                      <p:to>
                                        <p:strVal val="visible"/>
                                      </p:to>
                                    </p:set>
                                    <p:anim calcmode="lin" valueType="num">
                                      <p:cBhvr additive="base">
                                        <p:cTn id="1940" dur="500" fill="hold"/>
                                        <p:tgtEl>
                                          <p:spTgt spid="395"/>
                                        </p:tgtEl>
                                        <p:attrNameLst>
                                          <p:attrName>ppt_x</p:attrName>
                                        </p:attrNameLst>
                                      </p:cBhvr>
                                      <p:tavLst>
                                        <p:tav tm="0">
                                          <p:val>
                                            <p:strVal val="1+#ppt_w/2"/>
                                          </p:val>
                                        </p:tav>
                                        <p:tav tm="100000">
                                          <p:val>
                                            <p:strVal val="#ppt_x"/>
                                          </p:val>
                                        </p:tav>
                                      </p:tavLst>
                                    </p:anim>
                                    <p:anim calcmode="lin" valueType="num">
                                      <p:cBhvr additive="base">
                                        <p:cTn id="1941" dur="500" fill="hold"/>
                                        <p:tgtEl>
                                          <p:spTgt spid="395"/>
                                        </p:tgtEl>
                                        <p:attrNameLst>
                                          <p:attrName>ppt_y</p:attrName>
                                        </p:attrNameLst>
                                      </p:cBhvr>
                                      <p:tavLst>
                                        <p:tav tm="0">
                                          <p:val>
                                            <p:strVal val="1+#ppt_h/2"/>
                                          </p:val>
                                        </p:tav>
                                        <p:tav tm="100000">
                                          <p:val>
                                            <p:strVal val="#ppt_y"/>
                                          </p:val>
                                        </p:tav>
                                      </p:tavLst>
                                    </p:anim>
                                  </p:childTnLst>
                                </p:cTn>
                              </p:par>
                              <p:par>
                                <p:cTn id="1942" presetID="2" presetClass="entr" presetSubtype="6" decel="100000" fill="hold" grpId="0" nodeType="withEffect">
                                  <p:stCondLst>
                                    <p:cond delay="600"/>
                                  </p:stCondLst>
                                  <p:childTnLst>
                                    <p:set>
                                      <p:cBhvr>
                                        <p:cTn id="1943" dur="1" fill="hold">
                                          <p:stCondLst>
                                            <p:cond delay="0"/>
                                          </p:stCondLst>
                                        </p:cTn>
                                        <p:tgtEl>
                                          <p:spTgt spid="396"/>
                                        </p:tgtEl>
                                        <p:attrNameLst>
                                          <p:attrName>style.visibility</p:attrName>
                                        </p:attrNameLst>
                                      </p:cBhvr>
                                      <p:to>
                                        <p:strVal val="visible"/>
                                      </p:to>
                                    </p:set>
                                    <p:anim calcmode="lin" valueType="num">
                                      <p:cBhvr additive="base">
                                        <p:cTn id="1944" dur="500" fill="hold"/>
                                        <p:tgtEl>
                                          <p:spTgt spid="396"/>
                                        </p:tgtEl>
                                        <p:attrNameLst>
                                          <p:attrName>ppt_x</p:attrName>
                                        </p:attrNameLst>
                                      </p:cBhvr>
                                      <p:tavLst>
                                        <p:tav tm="0">
                                          <p:val>
                                            <p:strVal val="1+#ppt_w/2"/>
                                          </p:val>
                                        </p:tav>
                                        <p:tav tm="100000">
                                          <p:val>
                                            <p:strVal val="#ppt_x"/>
                                          </p:val>
                                        </p:tav>
                                      </p:tavLst>
                                    </p:anim>
                                    <p:anim calcmode="lin" valueType="num">
                                      <p:cBhvr additive="base">
                                        <p:cTn id="1945" dur="500" fill="hold"/>
                                        <p:tgtEl>
                                          <p:spTgt spid="396"/>
                                        </p:tgtEl>
                                        <p:attrNameLst>
                                          <p:attrName>ppt_y</p:attrName>
                                        </p:attrNameLst>
                                      </p:cBhvr>
                                      <p:tavLst>
                                        <p:tav tm="0">
                                          <p:val>
                                            <p:strVal val="1+#ppt_h/2"/>
                                          </p:val>
                                        </p:tav>
                                        <p:tav tm="100000">
                                          <p:val>
                                            <p:strVal val="#ppt_y"/>
                                          </p:val>
                                        </p:tav>
                                      </p:tavLst>
                                    </p:anim>
                                  </p:childTnLst>
                                </p:cTn>
                              </p:par>
                              <p:par>
                                <p:cTn id="1946" presetID="2" presetClass="entr" presetSubtype="6" decel="100000" fill="hold" grpId="0" nodeType="withEffect">
                                  <p:stCondLst>
                                    <p:cond delay="600"/>
                                  </p:stCondLst>
                                  <p:childTnLst>
                                    <p:set>
                                      <p:cBhvr>
                                        <p:cTn id="1947" dur="1" fill="hold">
                                          <p:stCondLst>
                                            <p:cond delay="0"/>
                                          </p:stCondLst>
                                        </p:cTn>
                                        <p:tgtEl>
                                          <p:spTgt spid="397"/>
                                        </p:tgtEl>
                                        <p:attrNameLst>
                                          <p:attrName>style.visibility</p:attrName>
                                        </p:attrNameLst>
                                      </p:cBhvr>
                                      <p:to>
                                        <p:strVal val="visible"/>
                                      </p:to>
                                    </p:set>
                                    <p:anim calcmode="lin" valueType="num">
                                      <p:cBhvr additive="base">
                                        <p:cTn id="1948" dur="500" fill="hold"/>
                                        <p:tgtEl>
                                          <p:spTgt spid="397"/>
                                        </p:tgtEl>
                                        <p:attrNameLst>
                                          <p:attrName>ppt_x</p:attrName>
                                        </p:attrNameLst>
                                      </p:cBhvr>
                                      <p:tavLst>
                                        <p:tav tm="0">
                                          <p:val>
                                            <p:strVal val="1+#ppt_w/2"/>
                                          </p:val>
                                        </p:tav>
                                        <p:tav tm="100000">
                                          <p:val>
                                            <p:strVal val="#ppt_x"/>
                                          </p:val>
                                        </p:tav>
                                      </p:tavLst>
                                    </p:anim>
                                    <p:anim calcmode="lin" valueType="num">
                                      <p:cBhvr additive="base">
                                        <p:cTn id="1949" dur="500" fill="hold"/>
                                        <p:tgtEl>
                                          <p:spTgt spid="397"/>
                                        </p:tgtEl>
                                        <p:attrNameLst>
                                          <p:attrName>ppt_y</p:attrName>
                                        </p:attrNameLst>
                                      </p:cBhvr>
                                      <p:tavLst>
                                        <p:tav tm="0">
                                          <p:val>
                                            <p:strVal val="1+#ppt_h/2"/>
                                          </p:val>
                                        </p:tav>
                                        <p:tav tm="100000">
                                          <p:val>
                                            <p:strVal val="#ppt_y"/>
                                          </p:val>
                                        </p:tav>
                                      </p:tavLst>
                                    </p:anim>
                                  </p:childTnLst>
                                </p:cTn>
                              </p:par>
                              <p:par>
                                <p:cTn id="1950" presetID="2" presetClass="entr" presetSubtype="6" decel="100000" fill="hold" grpId="0" nodeType="withEffect">
                                  <p:stCondLst>
                                    <p:cond delay="600"/>
                                  </p:stCondLst>
                                  <p:childTnLst>
                                    <p:set>
                                      <p:cBhvr>
                                        <p:cTn id="1951" dur="1" fill="hold">
                                          <p:stCondLst>
                                            <p:cond delay="0"/>
                                          </p:stCondLst>
                                        </p:cTn>
                                        <p:tgtEl>
                                          <p:spTgt spid="398"/>
                                        </p:tgtEl>
                                        <p:attrNameLst>
                                          <p:attrName>style.visibility</p:attrName>
                                        </p:attrNameLst>
                                      </p:cBhvr>
                                      <p:to>
                                        <p:strVal val="visible"/>
                                      </p:to>
                                    </p:set>
                                    <p:anim calcmode="lin" valueType="num">
                                      <p:cBhvr additive="base">
                                        <p:cTn id="1952" dur="500" fill="hold"/>
                                        <p:tgtEl>
                                          <p:spTgt spid="398"/>
                                        </p:tgtEl>
                                        <p:attrNameLst>
                                          <p:attrName>ppt_x</p:attrName>
                                        </p:attrNameLst>
                                      </p:cBhvr>
                                      <p:tavLst>
                                        <p:tav tm="0">
                                          <p:val>
                                            <p:strVal val="1+#ppt_w/2"/>
                                          </p:val>
                                        </p:tav>
                                        <p:tav tm="100000">
                                          <p:val>
                                            <p:strVal val="#ppt_x"/>
                                          </p:val>
                                        </p:tav>
                                      </p:tavLst>
                                    </p:anim>
                                    <p:anim calcmode="lin" valueType="num">
                                      <p:cBhvr additive="base">
                                        <p:cTn id="1953" dur="500" fill="hold"/>
                                        <p:tgtEl>
                                          <p:spTgt spid="398"/>
                                        </p:tgtEl>
                                        <p:attrNameLst>
                                          <p:attrName>ppt_y</p:attrName>
                                        </p:attrNameLst>
                                      </p:cBhvr>
                                      <p:tavLst>
                                        <p:tav tm="0">
                                          <p:val>
                                            <p:strVal val="1+#ppt_h/2"/>
                                          </p:val>
                                        </p:tav>
                                        <p:tav tm="100000">
                                          <p:val>
                                            <p:strVal val="#ppt_y"/>
                                          </p:val>
                                        </p:tav>
                                      </p:tavLst>
                                    </p:anim>
                                  </p:childTnLst>
                                </p:cTn>
                              </p:par>
                              <p:par>
                                <p:cTn id="1954" presetID="2" presetClass="entr" presetSubtype="6" decel="100000" fill="hold" grpId="0" nodeType="withEffect">
                                  <p:stCondLst>
                                    <p:cond delay="600"/>
                                  </p:stCondLst>
                                  <p:childTnLst>
                                    <p:set>
                                      <p:cBhvr>
                                        <p:cTn id="1955" dur="1" fill="hold">
                                          <p:stCondLst>
                                            <p:cond delay="0"/>
                                          </p:stCondLst>
                                        </p:cTn>
                                        <p:tgtEl>
                                          <p:spTgt spid="399"/>
                                        </p:tgtEl>
                                        <p:attrNameLst>
                                          <p:attrName>style.visibility</p:attrName>
                                        </p:attrNameLst>
                                      </p:cBhvr>
                                      <p:to>
                                        <p:strVal val="visible"/>
                                      </p:to>
                                    </p:set>
                                    <p:anim calcmode="lin" valueType="num">
                                      <p:cBhvr additive="base">
                                        <p:cTn id="1956" dur="500" fill="hold"/>
                                        <p:tgtEl>
                                          <p:spTgt spid="399"/>
                                        </p:tgtEl>
                                        <p:attrNameLst>
                                          <p:attrName>ppt_x</p:attrName>
                                        </p:attrNameLst>
                                      </p:cBhvr>
                                      <p:tavLst>
                                        <p:tav tm="0">
                                          <p:val>
                                            <p:strVal val="1+#ppt_w/2"/>
                                          </p:val>
                                        </p:tav>
                                        <p:tav tm="100000">
                                          <p:val>
                                            <p:strVal val="#ppt_x"/>
                                          </p:val>
                                        </p:tav>
                                      </p:tavLst>
                                    </p:anim>
                                    <p:anim calcmode="lin" valueType="num">
                                      <p:cBhvr additive="base">
                                        <p:cTn id="1957" dur="500" fill="hold"/>
                                        <p:tgtEl>
                                          <p:spTgt spid="399"/>
                                        </p:tgtEl>
                                        <p:attrNameLst>
                                          <p:attrName>ppt_y</p:attrName>
                                        </p:attrNameLst>
                                      </p:cBhvr>
                                      <p:tavLst>
                                        <p:tav tm="0">
                                          <p:val>
                                            <p:strVal val="1+#ppt_h/2"/>
                                          </p:val>
                                        </p:tav>
                                        <p:tav tm="100000">
                                          <p:val>
                                            <p:strVal val="#ppt_y"/>
                                          </p:val>
                                        </p:tav>
                                      </p:tavLst>
                                    </p:anim>
                                  </p:childTnLst>
                                </p:cTn>
                              </p:par>
                              <p:par>
                                <p:cTn id="1958" presetID="2" presetClass="entr" presetSubtype="6" decel="100000" fill="hold" grpId="0" nodeType="withEffect">
                                  <p:stCondLst>
                                    <p:cond delay="600"/>
                                  </p:stCondLst>
                                  <p:childTnLst>
                                    <p:set>
                                      <p:cBhvr>
                                        <p:cTn id="1959" dur="1" fill="hold">
                                          <p:stCondLst>
                                            <p:cond delay="0"/>
                                          </p:stCondLst>
                                        </p:cTn>
                                        <p:tgtEl>
                                          <p:spTgt spid="400"/>
                                        </p:tgtEl>
                                        <p:attrNameLst>
                                          <p:attrName>style.visibility</p:attrName>
                                        </p:attrNameLst>
                                      </p:cBhvr>
                                      <p:to>
                                        <p:strVal val="visible"/>
                                      </p:to>
                                    </p:set>
                                    <p:anim calcmode="lin" valueType="num">
                                      <p:cBhvr additive="base">
                                        <p:cTn id="1960" dur="500" fill="hold"/>
                                        <p:tgtEl>
                                          <p:spTgt spid="400"/>
                                        </p:tgtEl>
                                        <p:attrNameLst>
                                          <p:attrName>ppt_x</p:attrName>
                                        </p:attrNameLst>
                                      </p:cBhvr>
                                      <p:tavLst>
                                        <p:tav tm="0">
                                          <p:val>
                                            <p:strVal val="1+#ppt_w/2"/>
                                          </p:val>
                                        </p:tav>
                                        <p:tav tm="100000">
                                          <p:val>
                                            <p:strVal val="#ppt_x"/>
                                          </p:val>
                                        </p:tav>
                                      </p:tavLst>
                                    </p:anim>
                                    <p:anim calcmode="lin" valueType="num">
                                      <p:cBhvr additive="base">
                                        <p:cTn id="1961" dur="500" fill="hold"/>
                                        <p:tgtEl>
                                          <p:spTgt spid="400"/>
                                        </p:tgtEl>
                                        <p:attrNameLst>
                                          <p:attrName>ppt_y</p:attrName>
                                        </p:attrNameLst>
                                      </p:cBhvr>
                                      <p:tavLst>
                                        <p:tav tm="0">
                                          <p:val>
                                            <p:strVal val="1+#ppt_h/2"/>
                                          </p:val>
                                        </p:tav>
                                        <p:tav tm="100000">
                                          <p:val>
                                            <p:strVal val="#ppt_y"/>
                                          </p:val>
                                        </p:tav>
                                      </p:tavLst>
                                    </p:anim>
                                  </p:childTnLst>
                                </p:cTn>
                              </p:par>
                              <p:par>
                                <p:cTn id="1962" presetID="2" presetClass="entr" presetSubtype="6" decel="100000" fill="hold" grpId="0" nodeType="withEffect">
                                  <p:stCondLst>
                                    <p:cond delay="600"/>
                                  </p:stCondLst>
                                  <p:childTnLst>
                                    <p:set>
                                      <p:cBhvr>
                                        <p:cTn id="1963" dur="1" fill="hold">
                                          <p:stCondLst>
                                            <p:cond delay="0"/>
                                          </p:stCondLst>
                                        </p:cTn>
                                        <p:tgtEl>
                                          <p:spTgt spid="401"/>
                                        </p:tgtEl>
                                        <p:attrNameLst>
                                          <p:attrName>style.visibility</p:attrName>
                                        </p:attrNameLst>
                                      </p:cBhvr>
                                      <p:to>
                                        <p:strVal val="visible"/>
                                      </p:to>
                                    </p:set>
                                    <p:anim calcmode="lin" valueType="num">
                                      <p:cBhvr additive="base">
                                        <p:cTn id="1964" dur="500" fill="hold"/>
                                        <p:tgtEl>
                                          <p:spTgt spid="401"/>
                                        </p:tgtEl>
                                        <p:attrNameLst>
                                          <p:attrName>ppt_x</p:attrName>
                                        </p:attrNameLst>
                                      </p:cBhvr>
                                      <p:tavLst>
                                        <p:tav tm="0">
                                          <p:val>
                                            <p:strVal val="1+#ppt_w/2"/>
                                          </p:val>
                                        </p:tav>
                                        <p:tav tm="100000">
                                          <p:val>
                                            <p:strVal val="#ppt_x"/>
                                          </p:val>
                                        </p:tav>
                                      </p:tavLst>
                                    </p:anim>
                                    <p:anim calcmode="lin" valueType="num">
                                      <p:cBhvr additive="base">
                                        <p:cTn id="1965" dur="500" fill="hold"/>
                                        <p:tgtEl>
                                          <p:spTgt spid="401"/>
                                        </p:tgtEl>
                                        <p:attrNameLst>
                                          <p:attrName>ppt_y</p:attrName>
                                        </p:attrNameLst>
                                      </p:cBhvr>
                                      <p:tavLst>
                                        <p:tav tm="0">
                                          <p:val>
                                            <p:strVal val="1+#ppt_h/2"/>
                                          </p:val>
                                        </p:tav>
                                        <p:tav tm="100000">
                                          <p:val>
                                            <p:strVal val="#ppt_y"/>
                                          </p:val>
                                        </p:tav>
                                      </p:tavLst>
                                    </p:anim>
                                  </p:childTnLst>
                                </p:cTn>
                              </p:par>
                              <p:par>
                                <p:cTn id="1966" presetID="2" presetClass="entr" presetSubtype="6" decel="100000" fill="hold" grpId="0" nodeType="withEffect">
                                  <p:stCondLst>
                                    <p:cond delay="600"/>
                                  </p:stCondLst>
                                  <p:childTnLst>
                                    <p:set>
                                      <p:cBhvr>
                                        <p:cTn id="1967" dur="1" fill="hold">
                                          <p:stCondLst>
                                            <p:cond delay="0"/>
                                          </p:stCondLst>
                                        </p:cTn>
                                        <p:tgtEl>
                                          <p:spTgt spid="402"/>
                                        </p:tgtEl>
                                        <p:attrNameLst>
                                          <p:attrName>style.visibility</p:attrName>
                                        </p:attrNameLst>
                                      </p:cBhvr>
                                      <p:to>
                                        <p:strVal val="visible"/>
                                      </p:to>
                                    </p:set>
                                    <p:anim calcmode="lin" valueType="num">
                                      <p:cBhvr additive="base">
                                        <p:cTn id="1968" dur="500" fill="hold"/>
                                        <p:tgtEl>
                                          <p:spTgt spid="402"/>
                                        </p:tgtEl>
                                        <p:attrNameLst>
                                          <p:attrName>ppt_x</p:attrName>
                                        </p:attrNameLst>
                                      </p:cBhvr>
                                      <p:tavLst>
                                        <p:tav tm="0">
                                          <p:val>
                                            <p:strVal val="1+#ppt_w/2"/>
                                          </p:val>
                                        </p:tav>
                                        <p:tav tm="100000">
                                          <p:val>
                                            <p:strVal val="#ppt_x"/>
                                          </p:val>
                                        </p:tav>
                                      </p:tavLst>
                                    </p:anim>
                                    <p:anim calcmode="lin" valueType="num">
                                      <p:cBhvr additive="base">
                                        <p:cTn id="1969" dur="500" fill="hold"/>
                                        <p:tgtEl>
                                          <p:spTgt spid="402"/>
                                        </p:tgtEl>
                                        <p:attrNameLst>
                                          <p:attrName>ppt_y</p:attrName>
                                        </p:attrNameLst>
                                      </p:cBhvr>
                                      <p:tavLst>
                                        <p:tav tm="0">
                                          <p:val>
                                            <p:strVal val="1+#ppt_h/2"/>
                                          </p:val>
                                        </p:tav>
                                        <p:tav tm="100000">
                                          <p:val>
                                            <p:strVal val="#ppt_y"/>
                                          </p:val>
                                        </p:tav>
                                      </p:tavLst>
                                    </p:anim>
                                  </p:childTnLst>
                                </p:cTn>
                              </p:par>
                              <p:par>
                                <p:cTn id="1970" presetID="2" presetClass="entr" presetSubtype="6" decel="100000" fill="hold" grpId="0" nodeType="withEffect">
                                  <p:stCondLst>
                                    <p:cond delay="600"/>
                                  </p:stCondLst>
                                  <p:childTnLst>
                                    <p:set>
                                      <p:cBhvr>
                                        <p:cTn id="1971" dur="1" fill="hold">
                                          <p:stCondLst>
                                            <p:cond delay="0"/>
                                          </p:stCondLst>
                                        </p:cTn>
                                        <p:tgtEl>
                                          <p:spTgt spid="403"/>
                                        </p:tgtEl>
                                        <p:attrNameLst>
                                          <p:attrName>style.visibility</p:attrName>
                                        </p:attrNameLst>
                                      </p:cBhvr>
                                      <p:to>
                                        <p:strVal val="visible"/>
                                      </p:to>
                                    </p:set>
                                    <p:anim calcmode="lin" valueType="num">
                                      <p:cBhvr additive="base">
                                        <p:cTn id="1972" dur="500" fill="hold"/>
                                        <p:tgtEl>
                                          <p:spTgt spid="403"/>
                                        </p:tgtEl>
                                        <p:attrNameLst>
                                          <p:attrName>ppt_x</p:attrName>
                                        </p:attrNameLst>
                                      </p:cBhvr>
                                      <p:tavLst>
                                        <p:tav tm="0">
                                          <p:val>
                                            <p:strVal val="1+#ppt_w/2"/>
                                          </p:val>
                                        </p:tav>
                                        <p:tav tm="100000">
                                          <p:val>
                                            <p:strVal val="#ppt_x"/>
                                          </p:val>
                                        </p:tav>
                                      </p:tavLst>
                                    </p:anim>
                                    <p:anim calcmode="lin" valueType="num">
                                      <p:cBhvr additive="base">
                                        <p:cTn id="1973" dur="500" fill="hold"/>
                                        <p:tgtEl>
                                          <p:spTgt spid="403"/>
                                        </p:tgtEl>
                                        <p:attrNameLst>
                                          <p:attrName>ppt_y</p:attrName>
                                        </p:attrNameLst>
                                      </p:cBhvr>
                                      <p:tavLst>
                                        <p:tav tm="0">
                                          <p:val>
                                            <p:strVal val="1+#ppt_h/2"/>
                                          </p:val>
                                        </p:tav>
                                        <p:tav tm="100000">
                                          <p:val>
                                            <p:strVal val="#ppt_y"/>
                                          </p:val>
                                        </p:tav>
                                      </p:tavLst>
                                    </p:anim>
                                  </p:childTnLst>
                                </p:cTn>
                              </p:par>
                              <p:par>
                                <p:cTn id="1974" presetID="2" presetClass="entr" presetSubtype="6" decel="100000" fill="hold" grpId="0" nodeType="withEffect">
                                  <p:stCondLst>
                                    <p:cond delay="600"/>
                                  </p:stCondLst>
                                  <p:childTnLst>
                                    <p:set>
                                      <p:cBhvr>
                                        <p:cTn id="1975" dur="1" fill="hold">
                                          <p:stCondLst>
                                            <p:cond delay="0"/>
                                          </p:stCondLst>
                                        </p:cTn>
                                        <p:tgtEl>
                                          <p:spTgt spid="404"/>
                                        </p:tgtEl>
                                        <p:attrNameLst>
                                          <p:attrName>style.visibility</p:attrName>
                                        </p:attrNameLst>
                                      </p:cBhvr>
                                      <p:to>
                                        <p:strVal val="visible"/>
                                      </p:to>
                                    </p:set>
                                    <p:anim calcmode="lin" valueType="num">
                                      <p:cBhvr additive="base">
                                        <p:cTn id="1976" dur="500" fill="hold"/>
                                        <p:tgtEl>
                                          <p:spTgt spid="404"/>
                                        </p:tgtEl>
                                        <p:attrNameLst>
                                          <p:attrName>ppt_x</p:attrName>
                                        </p:attrNameLst>
                                      </p:cBhvr>
                                      <p:tavLst>
                                        <p:tav tm="0">
                                          <p:val>
                                            <p:strVal val="1+#ppt_w/2"/>
                                          </p:val>
                                        </p:tav>
                                        <p:tav tm="100000">
                                          <p:val>
                                            <p:strVal val="#ppt_x"/>
                                          </p:val>
                                        </p:tav>
                                      </p:tavLst>
                                    </p:anim>
                                    <p:anim calcmode="lin" valueType="num">
                                      <p:cBhvr additive="base">
                                        <p:cTn id="1977" dur="500" fill="hold"/>
                                        <p:tgtEl>
                                          <p:spTgt spid="404"/>
                                        </p:tgtEl>
                                        <p:attrNameLst>
                                          <p:attrName>ppt_y</p:attrName>
                                        </p:attrNameLst>
                                      </p:cBhvr>
                                      <p:tavLst>
                                        <p:tav tm="0">
                                          <p:val>
                                            <p:strVal val="1+#ppt_h/2"/>
                                          </p:val>
                                        </p:tav>
                                        <p:tav tm="100000">
                                          <p:val>
                                            <p:strVal val="#ppt_y"/>
                                          </p:val>
                                        </p:tav>
                                      </p:tavLst>
                                    </p:anim>
                                  </p:childTnLst>
                                </p:cTn>
                              </p:par>
                              <p:par>
                                <p:cTn id="1978" presetID="2" presetClass="entr" presetSubtype="6" decel="100000" fill="hold" grpId="0" nodeType="withEffect">
                                  <p:stCondLst>
                                    <p:cond delay="600"/>
                                  </p:stCondLst>
                                  <p:childTnLst>
                                    <p:set>
                                      <p:cBhvr>
                                        <p:cTn id="1979" dur="1" fill="hold">
                                          <p:stCondLst>
                                            <p:cond delay="0"/>
                                          </p:stCondLst>
                                        </p:cTn>
                                        <p:tgtEl>
                                          <p:spTgt spid="405"/>
                                        </p:tgtEl>
                                        <p:attrNameLst>
                                          <p:attrName>style.visibility</p:attrName>
                                        </p:attrNameLst>
                                      </p:cBhvr>
                                      <p:to>
                                        <p:strVal val="visible"/>
                                      </p:to>
                                    </p:set>
                                    <p:anim calcmode="lin" valueType="num">
                                      <p:cBhvr additive="base">
                                        <p:cTn id="1980" dur="500" fill="hold"/>
                                        <p:tgtEl>
                                          <p:spTgt spid="405"/>
                                        </p:tgtEl>
                                        <p:attrNameLst>
                                          <p:attrName>ppt_x</p:attrName>
                                        </p:attrNameLst>
                                      </p:cBhvr>
                                      <p:tavLst>
                                        <p:tav tm="0">
                                          <p:val>
                                            <p:strVal val="1+#ppt_w/2"/>
                                          </p:val>
                                        </p:tav>
                                        <p:tav tm="100000">
                                          <p:val>
                                            <p:strVal val="#ppt_x"/>
                                          </p:val>
                                        </p:tav>
                                      </p:tavLst>
                                    </p:anim>
                                    <p:anim calcmode="lin" valueType="num">
                                      <p:cBhvr additive="base">
                                        <p:cTn id="1981" dur="500" fill="hold"/>
                                        <p:tgtEl>
                                          <p:spTgt spid="405"/>
                                        </p:tgtEl>
                                        <p:attrNameLst>
                                          <p:attrName>ppt_y</p:attrName>
                                        </p:attrNameLst>
                                      </p:cBhvr>
                                      <p:tavLst>
                                        <p:tav tm="0">
                                          <p:val>
                                            <p:strVal val="1+#ppt_h/2"/>
                                          </p:val>
                                        </p:tav>
                                        <p:tav tm="100000">
                                          <p:val>
                                            <p:strVal val="#ppt_y"/>
                                          </p:val>
                                        </p:tav>
                                      </p:tavLst>
                                    </p:anim>
                                  </p:childTnLst>
                                </p:cTn>
                              </p:par>
                              <p:par>
                                <p:cTn id="1982" presetID="2" presetClass="entr" presetSubtype="6" decel="100000" fill="hold" grpId="0" nodeType="withEffect">
                                  <p:stCondLst>
                                    <p:cond delay="700"/>
                                  </p:stCondLst>
                                  <p:childTnLst>
                                    <p:set>
                                      <p:cBhvr>
                                        <p:cTn id="1983" dur="1" fill="hold">
                                          <p:stCondLst>
                                            <p:cond delay="0"/>
                                          </p:stCondLst>
                                        </p:cTn>
                                        <p:tgtEl>
                                          <p:spTgt spid="406"/>
                                        </p:tgtEl>
                                        <p:attrNameLst>
                                          <p:attrName>style.visibility</p:attrName>
                                        </p:attrNameLst>
                                      </p:cBhvr>
                                      <p:to>
                                        <p:strVal val="visible"/>
                                      </p:to>
                                    </p:set>
                                    <p:anim calcmode="lin" valueType="num">
                                      <p:cBhvr additive="base">
                                        <p:cTn id="1984" dur="500" fill="hold"/>
                                        <p:tgtEl>
                                          <p:spTgt spid="406"/>
                                        </p:tgtEl>
                                        <p:attrNameLst>
                                          <p:attrName>ppt_x</p:attrName>
                                        </p:attrNameLst>
                                      </p:cBhvr>
                                      <p:tavLst>
                                        <p:tav tm="0">
                                          <p:val>
                                            <p:strVal val="1+#ppt_w/2"/>
                                          </p:val>
                                        </p:tav>
                                        <p:tav tm="100000">
                                          <p:val>
                                            <p:strVal val="#ppt_x"/>
                                          </p:val>
                                        </p:tav>
                                      </p:tavLst>
                                    </p:anim>
                                    <p:anim calcmode="lin" valueType="num">
                                      <p:cBhvr additive="base">
                                        <p:cTn id="1985" dur="500" fill="hold"/>
                                        <p:tgtEl>
                                          <p:spTgt spid="406"/>
                                        </p:tgtEl>
                                        <p:attrNameLst>
                                          <p:attrName>ppt_y</p:attrName>
                                        </p:attrNameLst>
                                      </p:cBhvr>
                                      <p:tavLst>
                                        <p:tav tm="0">
                                          <p:val>
                                            <p:strVal val="1+#ppt_h/2"/>
                                          </p:val>
                                        </p:tav>
                                        <p:tav tm="100000">
                                          <p:val>
                                            <p:strVal val="#ppt_y"/>
                                          </p:val>
                                        </p:tav>
                                      </p:tavLst>
                                    </p:anim>
                                  </p:childTnLst>
                                </p:cTn>
                              </p:par>
                              <p:par>
                                <p:cTn id="1986" presetID="2" presetClass="entr" presetSubtype="6" decel="100000" fill="hold" grpId="0" nodeType="withEffect">
                                  <p:stCondLst>
                                    <p:cond delay="700"/>
                                  </p:stCondLst>
                                  <p:childTnLst>
                                    <p:set>
                                      <p:cBhvr>
                                        <p:cTn id="1987" dur="1" fill="hold">
                                          <p:stCondLst>
                                            <p:cond delay="0"/>
                                          </p:stCondLst>
                                        </p:cTn>
                                        <p:tgtEl>
                                          <p:spTgt spid="407"/>
                                        </p:tgtEl>
                                        <p:attrNameLst>
                                          <p:attrName>style.visibility</p:attrName>
                                        </p:attrNameLst>
                                      </p:cBhvr>
                                      <p:to>
                                        <p:strVal val="visible"/>
                                      </p:to>
                                    </p:set>
                                    <p:anim calcmode="lin" valueType="num">
                                      <p:cBhvr additive="base">
                                        <p:cTn id="1988" dur="500" fill="hold"/>
                                        <p:tgtEl>
                                          <p:spTgt spid="407"/>
                                        </p:tgtEl>
                                        <p:attrNameLst>
                                          <p:attrName>ppt_x</p:attrName>
                                        </p:attrNameLst>
                                      </p:cBhvr>
                                      <p:tavLst>
                                        <p:tav tm="0">
                                          <p:val>
                                            <p:strVal val="1+#ppt_w/2"/>
                                          </p:val>
                                        </p:tav>
                                        <p:tav tm="100000">
                                          <p:val>
                                            <p:strVal val="#ppt_x"/>
                                          </p:val>
                                        </p:tav>
                                      </p:tavLst>
                                    </p:anim>
                                    <p:anim calcmode="lin" valueType="num">
                                      <p:cBhvr additive="base">
                                        <p:cTn id="1989" dur="500" fill="hold"/>
                                        <p:tgtEl>
                                          <p:spTgt spid="407"/>
                                        </p:tgtEl>
                                        <p:attrNameLst>
                                          <p:attrName>ppt_y</p:attrName>
                                        </p:attrNameLst>
                                      </p:cBhvr>
                                      <p:tavLst>
                                        <p:tav tm="0">
                                          <p:val>
                                            <p:strVal val="1+#ppt_h/2"/>
                                          </p:val>
                                        </p:tav>
                                        <p:tav tm="100000">
                                          <p:val>
                                            <p:strVal val="#ppt_y"/>
                                          </p:val>
                                        </p:tav>
                                      </p:tavLst>
                                    </p:anim>
                                  </p:childTnLst>
                                </p:cTn>
                              </p:par>
                              <p:par>
                                <p:cTn id="1990" presetID="2" presetClass="entr" presetSubtype="6" decel="100000" fill="hold" grpId="0" nodeType="withEffect">
                                  <p:stCondLst>
                                    <p:cond delay="700"/>
                                  </p:stCondLst>
                                  <p:childTnLst>
                                    <p:set>
                                      <p:cBhvr>
                                        <p:cTn id="1991" dur="1" fill="hold">
                                          <p:stCondLst>
                                            <p:cond delay="0"/>
                                          </p:stCondLst>
                                        </p:cTn>
                                        <p:tgtEl>
                                          <p:spTgt spid="408"/>
                                        </p:tgtEl>
                                        <p:attrNameLst>
                                          <p:attrName>style.visibility</p:attrName>
                                        </p:attrNameLst>
                                      </p:cBhvr>
                                      <p:to>
                                        <p:strVal val="visible"/>
                                      </p:to>
                                    </p:set>
                                    <p:anim calcmode="lin" valueType="num">
                                      <p:cBhvr additive="base">
                                        <p:cTn id="1992" dur="500" fill="hold"/>
                                        <p:tgtEl>
                                          <p:spTgt spid="408"/>
                                        </p:tgtEl>
                                        <p:attrNameLst>
                                          <p:attrName>ppt_x</p:attrName>
                                        </p:attrNameLst>
                                      </p:cBhvr>
                                      <p:tavLst>
                                        <p:tav tm="0">
                                          <p:val>
                                            <p:strVal val="1+#ppt_w/2"/>
                                          </p:val>
                                        </p:tav>
                                        <p:tav tm="100000">
                                          <p:val>
                                            <p:strVal val="#ppt_x"/>
                                          </p:val>
                                        </p:tav>
                                      </p:tavLst>
                                    </p:anim>
                                    <p:anim calcmode="lin" valueType="num">
                                      <p:cBhvr additive="base">
                                        <p:cTn id="1993" dur="500" fill="hold"/>
                                        <p:tgtEl>
                                          <p:spTgt spid="408"/>
                                        </p:tgtEl>
                                        <p:attrNameLst>
                                          <p:attrName>ppt_y</p:attrName>
                                        </p:attrNameLst>
                                      </p:cBhvr>
                                      <p:tavLst>
                                        <p:tav tm="0">
                                          <p:val>
                                            <p:strVal val="1+#ppt_h/2"/>
                                          </p:val>
                                        </p:tav>
                                        <p:tav tm="100000">
                                          <p:val>
                                            <p:strVal val="#ppt_y"/>
                                          </p:val>
                                        </p:tav>
                                      </p:tavLst>
                                    </p:anim>
                                  </p:childTnLst>
                                </p:cTn>
                              </p:par>
                              <p:par>
                                <p:cTn id="1994" presetID="2" presetClass="entr" presetSubtype="6" decel="100000" fill="hold" grpId="0" nodeType="withEffect">
                                  <p:stCondLst>
                                    <p:cond delay="700"/>
                                  </p:stCondLst>
                                  <p:childTnLst>
                                    <p:set>
                                      <p:cBhvr>
                                        <p:cTn id="1995" dur="1" fill="hold">
                                          <p:stCondLst>
                                            <p:cond delay="0"/>
                                          </p:stCondLst>
                                        </p:cTn>
                                        <p:tgtEl>
                                          <p:spTgt spid="409"/>
                                        </p:tgtEl>
                                        <p:attrNameLst>
                                          <p:attrName>style.visibility</p:attrName>
                                        </p:attrNameLst>
                                      </p:cBhvr>
                                      <p:to>
                                        <p:strVal val="visible"/>
                                      </p:to>
                                    </p:set>
                                    <p:anim calcmode="lin" valueType="num">
                                      <p:cBhvr additive="base">
                                        <p:cTn id="1996" dur="500" fill="hold"/>
                                        <p:tgtEl>
                                          <p:spTgt spid="409"/>
                                        </p:tgtEl>
                                        <p:attrNameLst>
                                          <p:attrName>ppt_x</p:attrName>
                                        </p:attrNameLst>
                                      </p:cBhvr>
                                      <p:tavLst>
                                        <p:tav tm="0">
                                          <p:val>
                                            <p:strVal val="1+#ppt_w/2"/>
                                          </p:val>
                                        </p:tav>
                                        <p:tav tm="100000">
                                          <p:val>
                                            <p:strVal val="#ppt_x"/>
                                          </p:val>
                                        </p:tav>
                                      </p:tavLst>
                                    </p:anim>
                                    <p:anim calcmode="lin" valueType="num">
                                      <p:cBhvr additive="base">
                                        <p:cTn id="1997" dur="500" fill="hold"/>
                                        <p:tgtEl>
                                          <p:spTgt spid="409"/>
                                        </p:tgtEl>
                                        <p:attrNameLst>
                                          <p:attrName>ppt_y</p:attrName>
                                        </p:attrNameLst>
                                      </p:cBhvr>
                                      <p:tavLst>
                                        <p:tav tm="0">
                                          <p:val>
                                            <p:strVal val="1+#ppt_h/2"/>
                                          </p:val>
                                        </p:tav>
                                        <p:tav tm="100000">
                                          <p:val>
                                            <p:strVal val="#ppt_y"/>
                                          </p:val>
                                        </p:tav>
                                      </p:tavLst>
                                    </p:anim>
                                  </p:childTnLst>
                                </p:cTn>
                              </p:par>
                              <p:par>
                                <p:cTn id="1998" presetID="2" presetClass="entr" presetSubtype="6" decel="100000" fill="hold" grpId="0" nodeType="withEffect">
                                  <p:stCondLst>
                                    <p:cond delay="700"/>
                                  </p:stCondLst>
                                  <p:childTnLst>
                                    <p:set>
                                      <p:cBhvr>
                                        <p:cTn id="1999" dur="1" fill="hold">
                                          <p:stCondLst>
                                            <p:cond delay="0"/>
                                          </p:stCondLst>
                                        </p:cTn>
                                        <p:tgtEl>
                                          <p:spTgt spid="410"/>
                                        </p:tgtEl>
                                        <p:attrNameLst>
                                          <p:attrName>style.visibility</p:attrName>
                                        </p:attrNameLst>
                                      </p:cBhvr>
                                      <p:to>
                                        <p:strVal val="visible"/>
                                      </p:to>
                                    </p:set>
                                    <p:anim calcmode="lin" valueType="num">
                                      <p:cBhvr additive="base">
                                        <p:cTn id="2000" dur="500" fill="hold"/>
                                        <p:tgtEl>
                                          <p:spTgt spid="410"/>
                                        </p:tgtEl>
                                        <p:attrNameLst>
                                          <p:attrName>ppt_x</p:attrName>
                                        </p:attrNameLst>
                                      </p:cBhvr>
                                      <p:tavLst>
                                        <p:tav tm="0">
                                          <p:val>
                                            <p:strVal val="1+#ppt_w/2"/>
                                          </p:val>
                                        </p:tav>
                                        <p:tav tm="100000">
                                          <p:val>
                                            <p:strVal val="#ppt_x"/>
                                          </p:val>
                                        </p:tav>
                                      </p:tavLst>
                                    </p:anim>
                                    <p:anim calcmode="lin" valueType="num">
                                      <p:cBhvr additive="base">
                                        <p:cTn id="2001" dur="500" fill="hold"/>
                                        <p:tgtEl>
                                          <p:spTgt spid="410"/>
                                        </p:tgtEl>
                                        <p:attrNameLst>
                                          <p:attrName>ppt_y</p:attrName>
                                        </p:attrNameLst>
                                      </p:cBhvr>
                                      <p:tavLst>
                                        <p:tav tm="0">
                                          <p:val>
                                            <p:strVal val="1+#ppt_h/2"/>
                                          </p:val>
                                        </p:tav>
                                        <p:tav tm="100000">
                                          <p:val>
                                            <p:strVal val="#ppt_y"/>
                                          </p:val>
                                        </p:tav>
                                      </p:tavLst>
                                    </p:anim>
                                  </p:childTnLst>
                                </p:cTn>
                              </p:par>
                              <p:par>
                                <p:cTn id="2002" presetID="2" presetClass="entr" presetSubtype="6" decel="100000" fill="hold" grpId="0" nodeType="withEffect">
                                  <p:stCondLst>
                                    <p:cond delay="700"/>
                                  </p:stCondLst>
                                  <p:childTnLst>
                                    <p:set>
                                      <p:cBhvr>
                                        <p:cTn id="2003" dur="1" fill="hold">
                                          <p:stCondLst>
                                            <p:cond delay="0"/>
                                          </p:stCondLst>
                                        </p:cTn>
                                        <p:tgtEl>
                                          <p:spTgt spid="411"/>
                                        </p:tgtEl>
                                        <p:attrNameLst>
                                          <p:attrName>style.visibility</p:attrName>
                                        </p:attrNameLst>
                                      </p:cBhvr>
                                      <p:to>
                                        <p:strVal val="visible"/>
                                      </p:to>
                                    </p:set>
                                    <p:anim calcmode="lin" valueType="num">
                                      <p:cBhvr additive="base">
                                        <p:cTn id="2004" dur="500" fill="hold"/>
                                        <p:tgtEl>
                                          <p:spTgt spid="411"/>
                                        </p:tgtEl>
                                        <p:attrNameLst>
                                          <p:attrName>ppt_x</p:attrName>
                                        </p:attrNameLst>
                                      </p:cBhvr>
                                      <p:tavLst>
                                        <p:tav tm="0">
                                          <p:val>
                                            <p:strVal val="1+#ppt_w/2"/>
                                          </p:val>
                                        </p:tav>
                                        <p:tav tm="100000">
                                          <p:val>
                                            <p:strVal val="#ppt_x"/>
                                          </p:val>
                                        </p:tav>
                                      </p:tavLst>
                                    </p:anim>
                                    <p:anim calcmode="lin" valueType="num">
                                      <p:cBhvr additive="base">
                                        <p:cTn id="2005" dur="500" fill="hold"/>
                                        <p:tgtEl>
                                          <p:spTgt spid="411"/>
                                        </p:tgtEl>
                                        <p:attrNameLst>
                                          <p:attrName>ppt_y</p:attrName>
                                        </p:attrNameLst>
                                      </p:cBhvr>
                                      <p:tavLst>
                                        <p:tav tm="0">
                                          <p:val>
                                            <p:strVal val="1+#ppt_h/2"/>
                                          </p:val>
                                        </p:tav>
                                        <p:tav tm="100000">
                                          <p:val>
                                            <p:strVal val="#ppt_y"/>
                                          </p:val>
                                        </p:tav>
                                      </p:tavLst>
                                    </p:anim>
                                  </p:childTnLst>
                                </p:cTn>
                              </p:par>
                              <p:par>
                                <p:cTn id="2006" presetID="2" presetClass="entr" presetSubtype="6" decel="100000" fill="hold" grpId="0" nodeType="withEffect">
                                  <p:stCondLst>
                                    <p:cond delay="700"/>
                                  </p:stCondLst>
                                  <p:childTnLst>
                                    <p:set>
                                      <p:cBhvr>
                                        <p:cTn id="2007" dur="1" fill="hold">
                                          <p:stCondLst>
                                            <p:cond delay="0"/>
                                          </p:stCondLst>
                                        </p:cTn>
                                        <p:tgtEl>
                                          <p:spTgt spid="412"/>
                                        </p:tgtEl>
                                        <p:attrNameLst>
                                          <p:attrName>style.visibility</p:attrName>
                                        </p:attrNameLst>
                                      </p:cBhvr>
                                      <p:to>
                                        <p:strVal val="visible"/>
                                      </p:to>
                                    </p:set>
                                    <p:anim calcmode="lin" valueType="num">
                                      <p:cBhvr additive="base">
                                        <p:cTn id="2008" dur="500" fill="hold"/>
                                        <p:tgtEl>
                                          <p:spTgt spid="412"/>
                                        </p:tgtEl>
                                        <p:attrNameLst>
                                          <p:attrName>ppt_x</p:attrName>
                                        </p:attrNameLst>
                                      </p:cBhvr>
                                      <p:tavLst>
                                        <p:tav tm="0">
                                          <p:val>
                                            <p:strVal val="1+#ppt_w/2"/>
                                          </p:val>
                                        </p:tav>
                                        <p:tav tm="100000">
                                          <p:val>
                                            <p:strVal val="#ppt_x"/>
                                          </p:val>
                                        </p:tav>
                                      </p:tavLst>
                                    </p:anim>
                                    <p:anim calcmode="lin" valueType="num">
                                      <p:cBhvr additive="base">
                                        <p:cTn id="2009" dur="500" fill="hold"/>
                                        <p:tgtEl>
                                          <p:spTgt spid="412"/>
                                        </p:tgtEl>
                                        <p:attrNameLst>
                                          <p:attrName>ppt_y</p:attrName>
                                        </p:attrNameLst>
                                      </p:cBhvr>
                                      <p:tavLst>
                                        <p:tav tm="0">
                                          <p:val>
                                            <p:strVal val="1+#ppt_h/2"/>
                                          </p:val>
                                        </p:tav>
                                        <p:tav tm="100000">
                                          <p:val>
                                            <p:strVal val="#ppt_y"/>
                                          </p:val>
                                        </p:tav>
                                      </p:tavLst>
                                    </p:anim>
                                  </p:childTnLst>
                                </p:cTn>
                              </p:par>
                              <p:par>
                                <p:cTn id="2010" presetID="2" presetClass="entr" presetSubtype="6" decel="100000" fill="hold" grpId="0" nodeType="withEffect">
                                  <p:stCondLst>
                                    <p:cond delay="700"/>
                                  </p:stCondLst>
                                  <p:childTnLst>
                                    <p:set>
                                      <p:cBhvr>
                                        <p:cTn id="2011" dur="1" fill="hold">
                                          <p:stCondLst>
                                            <p:cond delay="0"/>
                                          </p:stCondLst>
                                        </p:cTn>
                                        <p:tgtEl>
                                          <p:spTgt spid="413"/>
                                        </p:tgtEl>
                                        <p:attrNameLst>
                                          <p:attrName>style.visibility</p:attrName>
                                        </p:attrNameLst>
                                      </p:cBhvr>
                                      <p:to>
                                        <p:strVal val="visible"/>
                                      </p:to>
                                    </p:set>
                                    <p:anim calcmode="lin" valueType="num">
                                      <p:cBhvr additive="base">
                                        <p:cTn id="2012" dur="500" fill="hold"/>
                                        <p:tgtEl>
                                          <p:spTgt spid="413"/>
                                        </p:tgtEl>
                                        <p:attrNameLst>
                                          <p:attrName>ppt_x</p:attrName>
                                        </p:attrNameLst>
                                      </p:cBhvr>
                                      <p:tavLst>
                                        <p:tav tm="0">
                                          <p:val>
                                            <p:strVal val="1+#ppt_w/2"/>
                                          </p:val>
                                        </p:tav>
                                        <p:tav tm="100000">
                                          <p:val>
                                            <p:strVal val="#ppt_x"/>
                                          </p:val>
                                        </p:tav>
                                      </p:tavLst>
                                    </p:anim>
                                    <p:anim calcmode="lin" valueType="num">
                                      <p:cBhvr additive="base">
                                        <p:cTn id="2013" dur="500" fill="hold"/>
                                        <p:tgtEl>
                                          <p:spTgt spid="413"/>
                                        </p:tgtEl>
                                        <p:attrNameLst>
                                          <p:attrName>ppt_y</p:attrName>
                                        </p:attrNameLst>
                                      </p:cBhvr>
                                      <p:tavLst>
                                        <p:tav tm="0">
                                          <p:val>
                                            <p:strVal val="1+#ppt_h/2"/>
                                          </p:val>
                                        </p:tav>
                                        <p:tav tm="100000">
                                          <p:val>
                                            <p:strVal val="#ppt_y"/>
                                          </p:val>
                                        </p:tav>
                                      </p:tavLst>
                                    </p:anim>
                                  </p:childTnLst>
                                </p:cTn>
                              </p:par>
                              <p:par>
                                <p:cTn id="2014" presetID="2" presetClass="entr" presetSubtype="6" decel="100000" fill="hold" grpId="0" nodeType="withEffect">
                                  <p:stCondLst>
                                    <p:cond delay="700"/>
                                  </p:stCondLst>
                                  <p:childTnLst>
                                    <p:set>
                                      <p:cBhvr>
                                        <p:cTn id="2015" dur="1" fill="hold">
                                          <p:stCondLst>
                                            <p:cond delay="0"/>
                                          </p:stCondLst>
                                        </p:cTn>
                                        <p:tgtEl>
                                          <p:spTgt spid="414"/>
                                        </p:tgtEl>
                                        <p:attrNameLst>
                                          <p:attrName>style.visibility</p:attrName>
                                        </p:attrNameLst>
                                      </p:cBhvr>
                                      <p:to>
                                        <p:strVal val="visible"/>
                                      </p:to>
                                    </p:set>
                                    <p:anim calcmode="lin" valueType="num">
                                      <p:cBhvr additive="base">
                                        <p:cTn id="2016" dur="500" fill="hold"/>
                                        <p:tgtEl>
                                          <p:spTgt spid="414"/>
                                        </p:tgtEl>
                                        <p:attrNameLst>
                                          <p:attrName>ppt_x</p:attrName>
                                        </p:attrNameLst>
                                      </p:cBhvr>
                                      <p:tavLst>
                                        <p:tav tm="0">
                                          <p:val>
                                            <p:strVal val="1+#ppt_w/2"/>
                                          </p:val>
                                        </p:tav>
                                        <p:tav tm="100000">
                                          <p:val>
                                            <p:strVal val="#ppt_x"/>
                                          </p:val>
                                        </p:tav>
                                      </p:tavLst>
                                    </p:anim>
                                    <p:anim calcmode="lin" valueType="num">
                                      <p:cBhvr additive="base">
                                        <p:cTn id="2017" dur="500" fill="hold"/>
                                        <p:tgtEl>
                                          <p:spTgt spid="414"/>
                                        </p:tgtEl>
                                        <p:attrNameLst>
                                          <p:attrName>ppt_y</p:attrName>
                                        </p:attrNameLst>
                                      </p:cBhvr>
                                      <p:tavLst>
                                        <p:tav tm="0">
                                          <p:val>
                                            <p:strVal val="1+#ppt_h/2"/>
                                          </p:val>
                                        </p:tav>
                                        <p:tav tm="100000">
                                          <p:val>
                                            <p:strVal val="#ppt_y"/>
                                          </p:val>
                                        </p:tav>
                                      </p:tavLst>
                                    </p:anim>
                                  </p:childTnLst>
                                </p:cTn>
                              </p:par>
                              <p:par>
                                <p:cTn id="2018" presetID="2" presetClass="entr" presetSubtype="6" decel="100000" fill="hold" grpId="0" nodeType="withEffect">
                                  <p:stCondLst>
                                    <p:cond delay="700"/>
                                  </p:stCondLst>
                                  <p:childTnLst>
                                    <p:set>
                                      <p:cBhvr>
                                        <p:cTn id="2019" dur="1" fill="hold">
                                          <p:stCondLst>
                                            <p:cond delay="0"/>
                                          </p:stCondLst>
                                        </p:cTn>
                                        <p:tgtEl>
                                          <p:spTgt spid="415"/>
                                        </p:tgtEl>
                                        <p:attrNameLst>
                                          <p:attrName>style.visibility</p:attrName>
                                        </p:attrNameLst>
                                      </p:cBhvr>
                                      <p:to>
                                        <p:strVal val="visible"/>
                                      </p:to>
                                    </p:set>
                                    <p:anim calcmode="lin" valueType="num">
                                      <p:cBhvr additive="base">
                                        <p:cTn id="2020" dur="500" fill="hold"/>
                                        <p:tgtEl>
                                          <p:spTgt spid="415"/>
                                        </p:tgtEl>
                                        <p:attrNameLst>
                                          <p:attrName>ppt_x</p:attrName>
                                        </p:attrNameLst>
                                      </p:cBhvr>
                                      <p:tavLst>
                                        <p:tav tm="0">
                                          <p:val>
                                            <p:strVal val="1+#ppt_w/2"/>
                                          </p:val>
                                        </p:tav>
                                        <p:tav tm="100000">
                                          <p:val>
                                            <p:strVal val="#ppt_x"/>
                                          </p:val>
                                        </p:tav>
                                      </p:tavLst>
                                    </p:anim>
                                    <p:anim calcmode="lin" valueType="num">
                                      <p:cBhvr additive="base">
                                        <p:cTn id="2021" dur="500" fill="hold"/>
                                        <p:tgtEl>
                                          <p:spTgt spid="415"/>
                                        </p:tgtEl>
                                        <p:attrNameLst>
                                          <p:attrName>ppt_y</p:attrName>
                                        </p:attrNameLst>
                                      </p:cBhvr>
                                      <p:tavLst>
                                        <p:tav tm="0">
                                          <p:val>
                                            <p:strVal val="1+#ppt_h/2"/>
                                          </p:val>
                                        </p:tav>
                                        <p:tav tm="100000">
                                          <p:val>
                                            <p:strVal val="#ppt_y"/>
                                          </p:val>
                                        </p:tav>
                                      </p:tavLst>
                                    </p:anim>
                                  </p:childTnLst>
                                </p:cTn>
                              </p:par>
                              <p:par>
                                <p:cTn id="2022" presetID="2" presetClass="entr" presetSubtype="6" decel="100000" fill="hold" grpId="0" nodeType="withEffect">
                                  <p:stCondLst>
                                    <p:cond delay="700"/>
                                  </p:stCondLst>
                                  <p:childTnLst>
                                    <p:set>
                                      <p:cBhvr>
                                        <p:cTn id="2023" dur="1" fill="hold">
                                          <p:stCondLst>
                                            <p:cond delay="0"/>
                                          </p:stCondLst>
                                        </p:cTn>
                                        <p:tgtEl>
                                          <p:spTgt spid="416"/>
                                        </p:tgtEl>
                                        <p:attrNameLst>
                                          <p:attrName>style.visibility</p:attrName>
                                        </p:attrNameLst>
                                      </p:cBhvr>
                                      <p:to>
                                        <p:strVal val="visible"/>
                                      </p:to>
                                    </p:set>
                                    <p:anim calcmode="lin" valueType="num">
                                      <p:cBhvr additive="base">
                                        <p:cTn id="2024" dur="500" fill="hold"/>
                                        <p:tgtEl>
                                          <p:spTgt spid="416"/>
                                        </p:tgtEl>
                                        <p:attrNameLst>
                                          <p:attrName>ppt_x</p:attrName>
                                        </p:attrNameLst>
                                      </p:cBhvr>
                                      <p:tavLst>
                                        <p:tav tm="0">
                                          <p:val>
                                            <p:strVal val="1+#ppt_w/2"/>
                                          </p:val>
                                        </p:tav>
                                        <p:tav tm="100000">
                                          <p:val>
                                            <p:strVal val="#ppt_x"/>
                                          </p:val>
                                        </p:tav>
                                      </p:tavLst>
                                    </p:anim>
                                    <p:anim calcmode="lin" valueType="num">
                                      <p:cBhvr additive="base">
                                        <p:cTn id="2025" dur="500" fill="hold"/>
                                        <p:tgtEl>
                                          <p:spTgt spid="416"/>
                                        </p:tgtEl>
                                        <p:attrNameLst>
                                          <p:attrName>ppt_y</p:attrName>
                                        </p:attrNameLst>
                                      </p:cBhvr>
                                      <p:tavLst>
                                        <p:tav tm="0">
                                          <p:val>
                                            <p:strVal val="1+#ppt_h/2"/>
                                          </p:val>
                                        </p:tav>
                                        <p:tav tm="100000">
                                          <p:val>
                                            <p:strVal val="#ppt_y"/>
                                          </p:val>
                                        </p:tav>
                                      </p:tavLst>
                                    </p:anim>
                                  </p:childTnLst>
                                </p:cTn>
                              </p:par>
                              <p:par>
                                <p:cTn id="2026" presetID="2" presetClass="entr" presetSubtype="6" decel="100000" fill="hold" grpId="0" nodeType="withEffect">
                                  <p:stCondLst>
                                    <p:cond delay="700"/>
                                  </p:stCondLst>
                                  <p:childTnLst>
                                    <p:set>
                                      <p:cBhvr>
                                        <p:cTn id="2027" dur="1" fill="hold">
                                          <p:stCondLst>
                                            <p:cond delay="0"/>
                                          </p:stCondLst>
                                        </p:cTn>
                                        <p:tgtEl>
                                          <p:spTgt spid="417"/>
                                        </p:tgtEl>
                                        <p:attrNameLst>
                                          <p:attrName>style.visibility</p:attrName>
                                        </p:attrNameLst>
                                      </p:cBhvr>
                                      <p:to>
                                        <p:strVal val="visible"/>
                                      </p:to>
                                    </p:set>
                                    <p:anim calcmode="lin" valueType="num">
                                      <p:cBhvr additive="base">
                                        <p:cTn id="2028" dur="500" fill="hold"/>
                                        <p:tgtEl>
                                          <p:spTgt spid="417"/>
                                        </p:tgtEl>
                                        <p:attrNameLst>
                                          <p:attrName>ppt_x</p:attrName>
                                        </p:attrNameLst>
                                      </p:cBhvr>
                                      <p:tavLst>
                                        <p:tav tm="0">
                                          <p:val>
                                            <p:strVal val="1+#ppt_w/2"/>
                                          </p:val>
                                        </p:tav>
                                        <p:tav tm="100000">
                                          <p:val>
                                            <p:strVal val="#ppt_x"/>
                                          </p:val>
                                        </p:tav>
                                      </p:tavLst>
                                    </p:anim>
                                    <p:anim calcmode="lin" valueType="num">
                                      <p:cBhvr additive="base">
                                        <p:cTn id="2029" dur="500" fill="hold"/>
                                        <p:tgtEl>
                                          <p:spTgt spid="417"/>
                                        </p:tgtEl>
                                        <p:attrNameLst>
                                          <p:attrName>ppt_y</p:attrName>
                                        </p:attrNameLst>
                                      </p:cBhvr>
                                      <p:tavLst>
                                        <p:tav tm="0">
                                          <p:val>
                                            <p:strVal val="1+#ppt_h/2"/>
                                          </p:val>
                                        </p:tav>
                                        <p:tav tm="100000">
                                          <p:val>
                                            <p:strVal val="#ppt_y"/>
                                          </p:val>
                                        </p:tav>
                                      </p:tavLst>
                                    </p:anim>
                                  </p:childTnLst>
                                </p:cTn>
                              </p:par>
                              <p:par>
                                <p:cTn id="2030" presetID="2" presetClass="entr" presetSubtype="6" decel="100000" fill="hold" grpId="0" nodeType="withEffect">
                                  <p:stCondLst>
                                    <p:cond delay="700"/>
                                  </p:stCondLst>
                                  <p:childTnLst>
                                    <p:set>
                                      <p:cBhvr>
                                        <p:cTn id="2031" dur="1" fill="hold">
                                          <p:stCondLst>
                                            <p:cond delay="0"/>
                                          </p:stCondLst>
                                        </p:cTn>
                                        <p:tgtEl>
                                          <p:spTgt spid="418"/>
                                        </p:tgtEl>
                                        <p:attrNameLst>
                                          <p:attrName>style.visibility</p:attrName>
                                        </p:attrNameLst>
                                      </p:cBhvr>
                                      <p:to>
                                        <p:strVal val="visible"/>
                                      </p:to>
                                    </p:set>
                                    <p:anim calcmode="lin" valueType="num">
                                      <p:cBhvr additive="base">
                                        <p:cTn id="2032" dur="500" fill="hold"/>
                                        <p:tgtEl>
                                          <p:spTgt spid="418"/>
                                        </p:tgtEl>
                                        <p:attrNameLst>
                                          <p:attrName>ppt_x</p:attrName>
                                        </p:attrNameLst>
                                      </p:cBhvr>
                                      <p:tavLst>
                                        <p:tav tm="0">
                                          <p:val>
                                            <p:strVal val="1+#ppt_w/2"/>
                                          </p:val>
                                        </p:tav>
                                        <p:tav tm="100000">
                                          <p:val>
                                            <p:strVal val="#ppt_x"/>
                                          </p:val>
                                        </p:tav>
                                      </p:tavLst>
                                    </p:anim>
                                    <p:anim calcmode="lin" valueType="num">
                                      <p:cBhvr additive="base">
                                        <p:cTn id="2033" dur="500" fill="hold"/>
                                        <p:tgtEl>
                                          <p:spTgt spid="418"/>
                                        </p:tgtEl>
                                        <p:attrNameLst>
                                          <p:attrName>ppt_y</p:attrName>
                                        </p:attrNameLst>
                                      </p:cBhvr>
                                      <p:tavLst>
                                        <p:tav tm="0">
                                          <p:val>
                                            <p:strVal val="1+#ppt_h/2"/>
                                          </p:val>
                                        </p:tav>
                                        <p:tav tm="100000">
                                          <p:val>
                                            <p:strVal val="#ppt_y"/>
                                          </p:val>
                                        </p:tav>
                                      </p:tavLst>
                                    </p:anim>
                                  </p:childTnLst>
                                </p:cTn>
                              </p:par>
                              <p:par>
                                <p:cTn id="2034" presetID="2" presetClass="entr" presetSubtype="6" decel="100000" fill="hold" grpId="0" nodeType="withEffect">
                                  <p:stCondLst>
                                    <p:cond delay="700"/>
                                  </p:stCondLst>
                                  <p:childTnLst>
                                    <p:set>
                                      <p:cBhvr>
                                        <p:cTn id="2035" dur="1" fill="hold">
                                          <p:stCondLst>
                                            <p:cond delay="0"/>
                                          </p:stCondLst>
                                        </p:cTn>
                                        <p:tgtEl>
                                          <p:spTgt spid="419"/>
                                        </p:tgtEl>
                                        <p:attrNameLst>
                                          <p:attrName>style.visibility</p:attrName>
                                        </p:attrNameLst>
                                      </p:cBhvr>
                                      <p:to>
                                        <p:strVal val="visible"/>
                                      </p:to>
                                    </p:set>
                                    <p:anim calcmode="lin" valueType="num">
                                      <p:cBhvr additive="base">
                                        <p:cTn id="2036" dur="500" fill="hold"/>
                                        <p:tgtEl>
                                          <p:spTgt spid="419"/>
                                        </p:tgtEl>
                                        <p:attrNameLst>
                                          <p:attrName>ppt_x</p:attrName>
                                        </p:attrNameLst>
                                      </p:cBhvr>
                                      <p:tavLst>
                                        <p:tav tm="0">
                                          <p:val>
                                            <p:strVal val="1+#ppt_w/2"/>
                                          </p:val>
                                        </p:tav>
                                        <p:tav tm="100000">
                                          <p:val>
                                            <p:strVal val="#ppt_x"/>
                                          </p:val>
                                        </p:tav>
                                      </p:tavLst>
                                    </p:anim>
                                    <p:anim calcmode="lin" valueType="num">
                                      <p:cBhvr additive="base">
                                        <p:cTn id="2037" dur="500" fill="hold"/>
                                        <p:tgtEl>
                                          <p:spTgt spid="419"/>
                                        </p:tgtEl>
                                        <p:attrNameLst>
                                          <p:attrName>ppt_y</p:attrName>
                                        </p:attrNameLst>
                                      </p:cBhvr>
                                      <p:tavLst>
                                        <p:tav tm="0">
                                          <p:val>
                                            <p:strVal val="1+#ppt_h/2"/>
                                          </p:val>
                                        </p:tav>
                                        <p:tav tm="100000">
                                          <p:val>
                                            <p:strVal val="#ppt_y"/>
                                          </p:val>
                                        </p:tav>
                                      </p:tavLst>
                                    </p:anim>
                                  </p:childTnLst>
                                </p:cTn>
                              </p:par>
                              <p:par>
                                <p:cTn id="2038" presetID="2" presetClass="entr" presetSubtype="6" decel="100000" fill="hold" grpId="0" nodeType="withEffect">
                                  <p:stCondLst>
                                    <p:cond delay="700"/>
                                  </p:stCondLst>
                                  <p:childTnLst>
                                    <p:set>
                                      <p:cBhvr>
                                        <p:cTn id="2039" dur="1" fill="hold">
                                          <p:stCondLst>
                                            <p:cond delay="0"/>
                                          </p:stCondLst>
                                        </p:cTn>
                                        <p:tgtEl>
                                          <p:spTgt spid="420"/>
                                        </p:tgtEl>
                                        <p:attrNameLst>
                                          <p:attrName>style.visibility</p:attrName>
                                        </p:attrNameLst>
                                      </p:cBhvr>
                                      <p:to>
                                        <p:strVal val="visible"/>
                                      </p:to>
                                    </p:set>
                                    <p:anim calcmode="lin" valueType="num">
                                      <p:cBhvr additive="base">
                                        <p:cTn id="2040" dur="500" fill="hold"/>
                                        <p:tgtEl>
                                          <p:spTgt spid="420"/>
                                        </p:tgtEl>
                                        <p:attrNameLst>
                                          <p:attrName>ppt_x</p:attrName>
                                        </p:attrNameLst>
                                      </p:cBhvr>
                                      <p:tavLst>
                                        <p:tav tm="0">
                                          <p:val>
                                            <p:strVal val="1+#ppt_w/2"/>
                                          </p:val>
                                        </p:tav>
                                        <p:tav tm="100000">
                                          <p:val>
                                            <p:strVal val="#ppt_x"/>
                                          </p:val>
                                        </p:tav>
                                      </p:tavLst>
                                    </p:anim>
                                    <p:anim calcmode="lin" valueType="num">
                                      <p:cBhvr additive="base">
                                        <p:cTn id="2041" dur="500" fill="hold"/>
                                        <p:tgtEl>
                                          <p:spTgt spid="420"/>
                                        </p:tgtEl>
                                        <p:attrNameLst>
                                          <p:attrName>ppt_y</p:attrName>
                                        </p:attrNameLst>
                                      </p:cBhvr>
                                      <p:tavLst>
                                        <p:tav tm="0">
                                          <p:val>
                                            <p:strVal val="1+#ppt_h/2"/>
                                          </p:val>
                                        </p:tav>
                                        <p:tav tm="100000">
                                          <p:val>
                                            <p:strVal val="#ppt_y"/>
                                          </p:val>
                                        </p:tav>
                                      </p:tavLst>
                                    </p:anim>
                                  </p:childTnLst>
                                </p:cTn>
                              </p:par>
                              <p:par>
                                <p:cTn id="2042" presetID="2" presetClass="entr" presetSubtype="6" decel="100000" fill="hold" grpId="0" nodeType="withEffect">
                                  <p:stCondLst>
                                    <p:cond delay="700"/>
                                  </p:stCondLst>
                                  <p:childTnLst>
                                    <p:set>
                                      <p:cBhvr>
                                        <p:cTn id="2043" dur="1" fill="hold">
                                          <p:stCondLst>
                                            <p:cond delay="0"/>
                                          </p:stCondLst>
                                        </p:cTn>
                                        <p:tgtEl>
                                          <p:spTgt spid="421"/>
                                        </p:tgtEl>
                                        <p:attrNameLst>
                                          <p:attrName>style.visibility</p:attrName>
                                        </p:attrNameLst>
                                      </p:cBhvr>
                                      <p:to>
                                        <p:strVal val="visible"/>
                                      </p:to>
                                    </p:set>
                                    <p:anim calcmode="lin" valueType="num">
                                      <p:cBhvr additive="base">
                                        <p:cTn id="2044" dur="500" fill="hold"/>
                                        <p:tgtEl>
                                          <p:spTgt spid="421"/>
                                        </p:tgtEl>
                                        <p:attrNameLst>
                                          <p:attrName>ppt_x</p:attrName>
                                        </p:attrNameLst>
                                      </p:cBhvr>
                                      <p:tavLst>
                                        <p:tav tm="0">
                                          <p:val>
                                            <p:strVal val="1+#ppt_w/2"/>
                                          </p:val>
                                        </p:tav>
                                        <p:tav tm="100000">
                                          <p:val>
                                            <p:strVal val="#ppt_x"/>
                                          </p:val>
                                        </p:tav>
                                      </p:tavLst>
                                    </p:anim>
                                    <p:anim calcmode="lin" valueType="num">
                                      <p:cBhvr additive="base">
                                        <p:cTn id="2045" dur="500" fill="hold"/>
                                        <p:tgtEl>
                                          <p:spTgt spid="421"/>
                                        </p:tgtEl>
                                        <p:attrNameLst>
                                          <p:attrName>ppt_y</p:attrName>
                                        </p:attrNameLst>
                                      </p:cBhvr>
                                      <p:tavLst>
                                        <p:tav tm="0">
                                          <p:val>
                                            <p:strVal val="1+#ppt_h/2"/>
                                          </p:val>
                                        </p:tav>
                                        <p:tav tm="100000">
                                          <p:val>
                                            <p:strVal val="#ppt_y"/>
                                          </p:val>
                                        </p:tav>
                                      </p:tavLst>
                                    </p:anim>
                                  </p:childTnLst>
                                </p:cTn>
                              </p:par>
                            </p:childTnLst>
                          </p:cTn>
                        </p:par>
                      </p:childTnLst>
                    </p:cTn>
                  </p:par>
                  <p:par>
                    <p:cTn id="2046" fill="hold">
                      <p:stCondLst>
                        <p:cond delay="indefinite"/>
                      </p:stCondLst>
                      <p:childTnLst>
                        <p:par>
                          <p:cTn id="2047" fill="hold">
                            <p:stCondLst>
                              <p:cond delay="0"/>
                            </p:stCondLst>
                            <p:childTnLst>
                              <p:par>
                                <p:cTn id="2048" presetID="35" presetClass="path" presetSubtype="0" decel="100000" fill="hold" grpId="2" nodeType="clickEffect">
                                  <p:stCondLst>
                                    <p:cond delay="0"/>
                                  </p:stCondLst>
                                  <p:childTnLst>
                                    <p:animMotion origin="layout" path="M -2.86272E-6 5E-6 L -0.11949 0.11575 " pathEditMode="relative" rAng="0" ptsTypes="AA">
                                      <p:cBhvr>
                                        <p:cTn id="2049" dur="750" fill="hold"/>
                                        <p:tgtEl>
                                          <p:spTgt spid="294"/>
                                        </p:tgtEl>
                                        <p:attrNameLst>
                                          <p:attrName>ppt_x</p:attrName>
                                          <p:attrName>ppt_y</p:attrName>
                                        </p:attrNameLst>
                                      </p:cBhvr>
                                      <p:rCtr x="-5978" y="5787"/>
                                    </p:animMotion>
                                  </p:childTnLst>
                                </p:cTn>
                              </p:par>
                              <p:par>
                                <p:cTn id="2050" presetID="35" presetClass="path" presetSubtype="0" decel="100000" fill="hold" grpId="2" nodeType="withEffect">
                                  <p:stCondLst>
                                    <p:cond delay="50"/>
                                  </p:stCondLst>
                                  <p:childTnLst>
                                    <p:animMotion origin="layout" path="M -3.14405E-6 5E-6 L -0.13577 0.11575 " pathEditMode="relative" rAng="0" ptsTypes="AA">
                                      <p:cBhvr>
                                        <p:cTn id="2051" dur="750" fill="hold"/>
                                        <p:tgtEl>
                                          <p:spTgt spid="295"/>
                                        </p:tgtEl>
                                        <p:attrNameLst>
                                          <p:attrName>ppt_x</p:attrName>
                                          <p:attrName>ppt_y</p:attrName>
                                        </p:attrNameLst>
                                      </p:cBhvr>
                                      <p:rCtr x="-6792" y="5787"/>
                                    </p:animMotion>
                                  </p:childTnLst>
                                </p:cTn>
                              </p:par>
                              <p:par>
                                <p:cTn id="2052" presetID="35" presetClass="path" presetSubtype="0" decel="100000" fill="hold" grpId="2" nodeType="withEffect">
                                  <p:stCondLst>
                                    <p:cond delay="100"/>
                                  </p:stCondLst>
                                  <p:childTnLst>
                                    <p:animMotion origin="layout" path="M -3.42537E-6 5E-6 L -0.15205 0.11575 " pathEditMode="relative" rAng="0" ptsTypes="AA">
                                      <p:cBhvr>
                                        <p:cTn id="2053" dur="750" fill="hold"/>
                                        <p:tgtEl>
                                          <p:spTgt spid="296"/>
                                        </p:tgtEl>
                                        <p:attrNameLst>
                                          <p:attrName>ppt_x</p:attrName>
                                          <p:attrName>ppt_y</p:attrName>
                                        </p:attrNameLst>
                                      </p:cBhvr>
                                      <p:rCtr x="-7606" y="5787"/>
                                    </p:animMotion>
                                  </p:childTnLst>
                                </p:cTn>
                              </p:par>
                              <p:par>
                                <p:cTn id="2054" presetID="35" presetClass="path" presetSubtype="0" decel="100000" fill="hold" grpId="2" nodeType="withEffect">
                                  <p:stCondLst>
                                    <p:cond delay="150"/>
                                  </p:stCondLst>
                                  <p:childTnLst>
                                    <p:animMotion origin="layout" path="M 1.17218E-6 5E-6 L -0.16847 0.11575 " pathEditMode="relative" rAng="0" ptsTypes="AA">
                                      <p:cBhvr>
                                        <p:cTn id="2055" dur="750" fill="hold"/>
                                        <p:tgtEl>
                                          <p:spTgt spid="297"/>
                                        </p:tgtEl>
                                        <p:attrNameLst>
                                          <p:attrName>ppt_x</p:attrName>
                                          <p:attrName>ppt_y</p:attrName>
                                        </p:attrNameLst>
                                      </p:cBhvr>
                                      <p:rCtr x="-8427" y="5787"/>
                                    </p:animMotion>
                                  </p:childTnLst>
                                </p:cTn>
                              </p:par>
                              <p:par>
                                <p:cTn id="2056" presetID="35" presetClass="path" presetSubtype="0" decel="100000" fill="hold" grpId="2" nodeType="withEffect">
                                  <p:stCondLst>
                                    <p:cond delay="200"/>
                                  </p:stCondLst>
                                  <p:childTnLst>
                                    <p:animMotion origin="layout" path="M -4.23027E-6 5E-6 L -0.18474 0.11575 " pathEditMode="relative" rAng="0" ptsTypes="AA">
                                      <p:cBhvr>
                                        <p:cTn id="2057" dur="750" fill="hold"/>
                                        <p:tgtEl>
                                          <p:spTgt spid="298"/>
                                        </p:tgtEl>
                                        <p:attrNameLst>
                                          <p:attrName>ppt_x</p:attrName>
                                          <p:attrName>ppt_y</p:attrName>
                                        </p:attrNameLst>
                                      </p:cBhvr>
                                      <p:rCtr x="-9241" y="5787"/>
                                    </p:animMotion>
                                  </p:childTnLst>
                                </p:cTn>
                              </p:par>
                              <p:par>
                                <p:cTn id="2058" presetID="35" presetClass="path" presetSubtype="0" decel="100000" fill="hold" grpId="2" nodeType="withEffect">
                                  <p:stCondLst>
                                    <p:cond delay="250"/>
                                  </p:stCondLst>
                                  <p:childTnLst>
                                    <p:animMotion origin="layout" path="M -4.51159E-6 5E-6 L -0.20102 0.11575 " pathEditMode="relative" rAng="0" ptsTypes="AA">
                                      <p:cBhvr>
                                        <p:cTn id="2059" dur="750" fill="hold"/>
                                        <p:tgtEl>
                                          <p:spTgt spid="299"/>
                                        </p:tgtEl>
                                        <p:attrNameLst>
                                          <p:attrName>ppt_x</p:attrName>
                                          <p:attrName>ppt_y</p:attrName>
                                        </p:attrNameLst>
                                      </p:cBhvr>
                                      <p:rCtr x="-10055" y="5787"/>
                                    </p:animMotion>
                                  </p:childTnLst>
                                </p:cTn>
                              </p:par>
                              <p:par>
                                <p:cTn id="2060" presetID="35" presetClass="path" presetSubtype="0" decel="100000" fill="hold" grpId="2" nodeType="withEffect">
                                  <p:stCondLst>
                                    <p:cond delay="300"/>
                                  </p:stCondLst>
                                  <p:childTnLst>
                                    <p:animMotion origin="layout" path="M -8.76645E-7 5E-6 L -0.2174 0.11575 " pathEditMode="relative" rAng="0" ptsTypes="AA">
                                      <p:cBhvr>
                                        <p:cTn id="2061" dur="750" fill="hold"/>
                                        <p:tgtEl>
                                          <p:spTgt spid="300"/>
                                        </p:tgtEl>
                                        <p:attrNameLst>
                                          <p:attrName>ppt_x</p:attrName>
                                          <p:attrName>ppt_y</p:attrName>
                                        </p:attrNameLst>
                                      </p:cBhvr>
                                      <p:rCtr x="-10870" y="5787"/>
                                    </p:animMotion>
                                  </p:childTnLst>
                                </p:cTn>
                              </p:par>
                              <p:par>
                                <p:cTn id="2062" presetID="35" presetClass="path" presetSubtype="0" decel="100000" fill="hold" grpId="2" nodeType="withEffect">
                                  <p:stCondLst>
                                    <p:cond delay="350"/>
                                  </p:stCondLst>
                                  <p:childTnLst>
                                    <p:animMotion origin="layout" path="M 1.59177E-6 5E-6 L -0.23375 0.11575 " pathEditMode="relative" rAng="0" ptsTypes="AA">
                                      <p:cBhvr>
                                        <p:cTn id="2063" dur="750" fill="hold"/>
                                        <p:tgtEl>
                                          <p:spTgt spid="301"/>
                                        </p:tgtEl>
                                        <p:attrNameLst>
                                          <p:attrName>ppt_x</p:attrName>
                                          <p:attrName>ppt_y</p:attrName>
                                        </p:attrNameLst>
                                      </p:cBhvr>
                                      <p:rCtr x="-11691" y="5787"/>
                                    </p:animMotion>
                                  </p:childTnLst>
                                </p:cTn>
                              </p:par>
                              <p:par>
                                <p:cTn id="2064" presetID="35" presetClass="path" presetSubtype="0" decel="100000" fill="hold" grpId="2" nodeType="withEffect">
                                  <p:stCondLst>
                                    <p:cond delay="400"/>
                                  </p:stCondLst>
                                  <p:childTnLst>
                                    <p:animMotion origin="layout" path="M -4.76687E-7 5E-6 L -0.24993 0.11575 " pathEditMode="relative" rAng="0" ptsTypes="AA">
                                      <p:cBhvr>
                                        <p:cTn id="2065" dur="750" fill="hold"/>
                                        <p:tgtEl>
                                          <p:spTgt spid="302"/>
                                        </p:tgtEl>
                                        <p:attrNameLst>
                                          <p:attrName>ppt_x</p:attrName>
                                          <p:attrName>ppt_y</p:attrName>
                                        </p:attrNameLst>
                                      </p:cBhvr>
                                      <p:rCtr x="-12497" y="5787"/>
                                    </p:animMotion>
                                  </p:childTnLst>
                                </p:cTn>
                              </p:par>
                              <p:par>
                                <p:cTn id="2066" presetID="35" presetClass="path" presetSubtype="0" decel="100000" fill="hold" grpId="2" nodeType="withEffect">
                                  <p:stCondLst>
                                    <p:cond delay="450"/>
                                  </p:stCondLst>
                                  <p:childTnLst>
                                    <p:animMotion origin="layout" path="M 4.12086E-6 5E-6 L -0.26628 0.11575 " pathEditMode="relative" rAng="0" ptsTypes="AA">
                                      <p:cBhvr>
                                        <p:cTn id="2067" dur="750" fill="hold"/>
                                        <p:tgtEl>
                                          <p:spTgt spid="303"/>
                                        </p:tgtEl>
                                        <p:attrNameLst>
                                          <p:attrName>ppt_x</p:attrName>
                                          <p:attrName>ppt_y</p:attrName>
                                        </p:attrNameLst>
                                      </p:cBhvr>
                                      <p:rCtr x="-13317" y="5787"/>
                                    </p:animMotion>
                                  </p:childTnLst>
                                </p:cTn>
                              </p:par>
                              <p:par>
                                <p:cTn id="2068" presetID="35" presetClass="path" presetSubtype="0" decel="100000" fill="hold" grpId="2" nodeType="withEffect">
                                  <p:stCondLst>
                                    <p:cond delay="500"/>
                                  </p:stCondLst>
                                  <p:childTnLst>
                                    <p:animMotion origin="layout" path="M 3.83954E-6 5E-6 L -0.28263 0.11575 " pathEditMode="relative" rAng="0" ptsTypes="AA">
                                      <p:cBhvr>
                                        <p:cTn id="2069" dur="750" fill="hold"/>
                                        <p:tgtEl>
                                          <p:spTgt spid="304"/>
                                        </p:tgtEl>
                                        <p:attrNameLst>
                                          <p:attrName>ppt_x</p:attrName>
                                          <p:attrName>ppt_y</p:attrName>
                                        </p:attrNameLst>
                                      </p:cBhvr>
                                      <p:rCtr x="-14131" y="5787"/>
                                    </p:animMotion>
                                  </p:childTnLst>
                                </p:cTn>
                              </p:par>
                              <p:par>
                                <p:cTn id="2070" presetID="35" presetClass="path" presetSubtype="0" decel="100000" fill="hold" grpId="2" nodeType="withEffect">
                                  <p:stCondLst>
                                    <p:cond delay="550"/>
                                  </p:stCondLst>
                                  <p:childTnLst>
                                    <p:animMotion origin="layout" path="M 1.72463E-6 5E-6 L -0.29901 0.11575 " pathEditMode="relative" rAng="0" ptsTypes="AA">
                                      <p:cBhvr>
                                        <p:cTn id="2071" dur="750" fill="hold"/>
                                        <p:tgtEl>
                                          <p:spTgt spid="305"/>
                                        </p:tgtEl>
                                        <p:attrNameLst>
                                          <p:attrName>ppt_x</p:attrName>
                                          <p:attrName>ppt_y</p:attrName>
                                        </p:attrNameLst>
                                      </p:cBhvr>
                                      <p:rCtr x="-14954" y="5787"/>
                                    </p:animMotion>
                                  </p:childTnLst>
                                </p:cTn>
                              </p:par>
                              <p:par>
                                <p:cTn id="2072" presetID="35" presetClass="path" presetSubtype="0" decel="100000" fill="hold" grpId="2" nodeType="withEffect">
                                  <p:stCondLst>
                                    <p:cond delay="600"/>
                                  </p:stCondLst>
                                  <p:childTnLst>
                                    <p:animMotion origin="layout" path="M -1.84423E-6 5E-6 L -0.31518 0.11575 " pathEditMode="relative" rAng="0" ptsTypes="AA">
                                      <p:cBhvr>
                                        <p:cTn id="2073" dur="750" fill="hold"/>
                                        <p:tgtEl>
                                          <p:spTgt spid="306"/>
                                        </p:tgtEl>
                                        <p:attrNameLst>
                                          <p:attrName>ppt_x</p:attrName>
                                          <p:attrName>ppt_y</p:attrName>
                                        </p:attrNameLst>
                                      </p:cBhvr>
                                      <p:rCtr x="-15759" y="5787"/>
                                    </p:animMotion>
                                  </p:childTnLst>
                                </p:cTn>
                              </p:par>
                              <p:par>
                                <p:cTn id="2074" presetID="35" presetClass="path" presetSubtype="0" decel="100000" fill="hold" grpId="2" nodeType="withEffect">
                                  <p:stCondLst>
                                    <p:cond delay="650"/>
                                  </p:stCondLst>
                                  <p:childTnLst>
                                    <p:animMotion origin="layout" path="M 2.75332E-6 5E-6 L -0.33153 0.11575 " pathEditMode="relative" rAng="0" ptsTypes="AA">
                                      <p:cBhvr>
                                        <p:cTn id="2075" dur="750" fill="hold"/>
                                        <p:tgtEl>
                                          <p:spTgt spid="307"/>
                                        </p:tgtEl>
                                        <p:attrNameLst>
                                          <p:attrName>ppt_x</p:attrName>
                                          <p:attrName>ppt_y</p:attrName>
                                        </p:attrNameLst>
                                      </p:cBhvr>
                                      <p:rCtr x="-16580" y="5787"/>
                                    </p:animMotion>
                                  </p:childTnLst>
                                </p:cTn>
                              </p:par>
                              <p:par>
                                <p:cTn id="2076" presetID="35" presetClass="path" presetSubtype="0" decel="100000" fill="hold" grpId="2" nodeType="withEffect">
                                  <p:stCondLst>
                                    <p:cond delay="700"/>
                                  </p:stCondLst>
                                  <p:childTnLst>
                                    <p:animMotion origin="layout" path="M 2.472E-6 5E-6 L -0.34781 0.11575 " pathEditMode="relative" rAng="0" ptsTypes="AA">
                                      <p:cBhvr>
                                        <p:cTn id="2077" dur="750" fill="hold"/>
                                        <p:tgtEl>
                                          <p:spTgt spid="308"/>
                                        </p:tgtEl>
                                        <p:attrNameLst>
                                          <p:attrName>ppt_x</p:attrName>
                                          <p:attrName>ppt_y</p:attrName>
                                        </p:attrNameLst>
                                      </p:cBhvr>
                                      <p:rCtr x="-17394" y="5787"/>
                                    </p:animMotion>
                                  </p:childTnLst>
                                </p:cTn>
                              </p:par>
                              <p:par>
                                <p:cTn id="2078" presetID="35" presetClass="path" presetSubtype="0" decel="100000" fill="hold" grpId="2" nodeType="withEffect">
                                  <p:stCondLst>
                                    <p:cond delay="750"/>
                                  </p:stCondLst>
                                  <p:childTnLst>
                                    <p:animMotion origin="layout" path="M 2.19067E-6 5E-6 L -0.36409 0.11575 " pathEditMode="relative" rAng="0" ptsTypes="AA">
                                      <p:cBhvr>
                                        <p:cTn id="2079" dur="750" fill="hold"/>
                                        <p:tgtEl>
                                          <p:spTgt spid="309"/>
                                        </p:tgtEl>
                                        <p:attrNameLst>
                                          <p:attrName>ppt_x</p:attrName>
                                          <p:attrName>ppt_y</p:attrName>
                                        </p:attrNameLst>
                                      </p:cBhvr>
                                      <p:rCtr x="-18208" y="5787"/>
                                    </p:animMotion>
                                  </p:childTnLst>
                                </p:cTn>
                              </p:par>
                              <p:par>
                                <p:cTn id="2080" presetID="35" presetClass="path" presetSubtype="0" decel="100000" fill="hold" grpId="2" nodeType="withEffect">
                                  <p:stCondLst>
                                    <p:cond delay="0"/>
                                  </p:stCondLst>
                                  <p:childTnLst>
                                    <p:animMotion origin="layout" path="M -4.48092E-7 4.07407E-6 L -0.11951 0.08669 " pathEditMode="relative" rAng="0" ptsTypes="AA">
                                      <p:cBhvr>
                                        <p:cTn id="2081" dur="750" fill="hold"/>
                                        <p:tgtEl>
                                          <p:spTgt spid="310"/>
                                        </p:tgtEl>
                                        <p:attrNameLst>
                                          <p:attrName>ppt_x</p:attrName>
                                          <p:attrName>ppt_y</p:attrName>
                                        </p:attrNameLst>
                                      </p:cBhvr>
                                      <p:rCtr x="-5979" y="4329"/>
                                    </p:animMotion>
                                  </p:childTnLst>
                                </p:cTn>
                              </p:par>
                              <p:par>
                                <p:cTn id="2082" presetID="35" presetClass="path" presetSubtype="0" decel="100000" fill="hold" grpId="2" nodeType="withEffect">
                                  <p:stCondLst>
                                    <p:cond delay="50"/>
                                  </p:stCondLst>
                                  <p:childTnLst>
                                    <p:animMotion origin="layout" path="M -3.14405E-6 4.07407E-6 L -0.13577 0.08669 " pathEditMode="relative" rAng="0" ptsTypes="AA">
                                      <p:cBhvr>
                                        <p:cTn id="2083" dur="750" fill="hold"/>
                                        <p:tgtEl>
                                          <p:spTgt spid="311"/>
                                        </p:tgtEl>
                                        <p:attrNameLst>
                                          <p:attrName>ppt_x</p:attrName>
                                          <p:attrName>ppt_y</p:attrName>
                                        </p:attrNameLst>
                                      </p:cBhvr>
                                      <p:rCtr x="-6792" y="4329"/>
                                    </p:animMotion>
                                  </p:childTnLst>
                                </p:cTn>
                              </p:par>
                              <p:par>
                                <p:cTn id="2084" presetID="35" presetClass="path" presetSubtype="0" decel="100000" fill="hold" grpId="2" nodeType="withEffect">
                                  <p:stCondLst>
                                    <p:cond delay="100"/>
                                  </p:stCondLst>
                                  <p:childTnLst>
                                    <p:animMotion origin="layout" path="M -4.64283E-6 4.07407E-6 L -0.15204 0.08669 " pathEditMode="relative" rAng="0" ptsTypes="AA">
                                      <p:cBhvr>
                                        <p:cTn id="2085" dur="750" fill="hold"/>
                                        <p:tgtEl>
                                          <p:spTgt spid="312"/>
                                        </p:tgtEl>
                                        <p:attrNameLst>
                                          <p:attrName>ppt_x</p:attrName>
                                          <p:attrName>ppt_y</p:attrName>
                                        </p:attrNameLst>
                                      </p:cBhvr>
                                      <p:rCtr x="-7606" y="4329"/>
                                    </p:animMotion>
                                  </p:childTnLst>
                                </p:cTn>
                              </p:par>
                              <p:par>
                                <p:cTn id="2086" presetID="35" presetClass="path" presetSubtype="0" decel="100000" fill="hold" grpId="2" nodeType="withEffect">
                                  <p:stCondLst>
                                    <p:cond delay="150"/>
                                  </p:stCondLst>
                                  <p:childTnLst>
                                    <p:animMotion origin="layout" path="M 1.4589E-6 4.07407E-6 L -0.16849 0.08669 " pathEditMode="relative" rAng="0" ptsTypes="AA">
                                      <p:cBhvr>
                                        <p:cTn id="2087" dur="750" fill="hold"/>
                                        <p:tgtEl>
                                          <p:spTgt spid="313"/>
                                        </p:tgtEl>
                                        <p:attrNameLst>
                                          <p:attrName>ppt_x</p:attrName>
                                          <p:attrName>ppt_y</p:attrName>
                                        </p:attrNameLst>
                                      </p:cBhvr>
                                      <p:rCtr x="-8428" y="4329"/>
                                    </p:animMotion>
                                  </p:childTnLst>
                                </p:cTn>
                              </p:par>
                              <p:par>
                                <p:cTn id="2088" presetID="35" presetClass="path" presetSubtype="0" decel="100000" fill="hold" grpId="2" nodeType="withEffect">
                                  <p:stCondLst>
                                    <p:cond delay="200"/>
                                  </p:stCondLst>
                                  <p:childTnLst>
                                    <p:animMotion origin="layout" path="M 3.92732E-6 4.07407E-6 L -0.18484 0.08669 " pathEditMode="relative" rAng="0" ptsTypes="AA">
                                      <p:cBhvr>
                                        <p:cTn id="2089" dur="750" fill="hold"/>
                                        <p:tgtEl>
                                          <p:spTgt spid="314"/>
                                        </p:tgtEl>
                                        <p:attrNameLst>
                                          <p:attrName>ppt_x</p:attrName>
                                          <p:attrName>ppt_y</p:attrName>
                                        </p:attrNameLst>
                                      </p:cBhvr>
                                      <p:rCtr x="-9242" y="4329"/>
                                    </p:animMotion>
                                  </p:childTnLst>
                                </p:cTn>
                              </p:par>
                              <p:par>
                                <p:cTn id="2090" presetID="35" presetClass="path" presetSubtype="0" decel="100000" fill="hold" grpId="2" nodeType="withEffect">
                                  <p:stCondLst>
                                    <p:cond delay="250"/>
                                  </p:stCondLst>
                                  <p:childTnLst>
                                    <p:animMotion origin="layout" path="M 1.52534E-6 4.07407E-6 L -0.20112 0.08669 " pathEditMode="relative" rAng="0" ptsTypes="AA">
                                      <p:cBhvr>
                                        <p:cTn id="2091" dur="750" fill="hold"/>
                                        <p:tgtEl>
                                          <p:spTgt spid="315"/>
                                        </p:tgtEl>
                                        <p:attrNameLst>
                                          <p:attrName>ppt_x</p:attrName>
                                          <p:attrName>ppt_y</p:attrName>
                                        </p:attrNameLst>
                                      </p:cBhvr>
                                      <p:rCtr x="-10056" y="4329"/>
                                    </p:animMotion>
                                  </p:childTnLst>
                                </p:cTn>
                              </p:par>
                              <p:par>
                                <p:cTn id="2092" presetID="35" presetClass="path" presetSubtype="0" decel="100000" fill="hold" grpId="2" nodeType="withEffect">
                                  <p:stCondLst>
                                    <p:cond delay="300"/>
                                  </p:stCondLst>
                                  <p:childTnLst>
                                    <p:animMotion origin="layout" path="M -8.76645E-7 4.07407E-6 L -0.21734 0.08669 " pathEditMode="relative" rAng="0" ptsTypes="AA">
                                      <p:cBhvr>
                                        <p:cTn id="2093" dur="750" fill="hold"/>
                                        <p:tgtEl>
                                          <p:spTgt spid="316"/>
                                        </p:tgtEl>
                                        <p:attrNameLst>
                                          <p:attrName>ppt_x</p:attrName>
                                          <p:attrName>ppt_y</p:attrName>
                                        </p:attrNameLst>
                                      </p:cBhvr>
                                      <p:rCtr x="-10870" y="4329"/>
                                    </p:animMotion>
                                  </p:childTnLst>
                                </p:cTn>
                              </p:par>
                              <p:par>
                                <p:cTn id="2094" presetID="35" presetClass="path" presetSubtype="0" decel="100000" fill="hold" grpId="2" nodeType="withEffect">
                                  <p:stCondLst>
                                    <p:cond delay="350"/>
                                  </p:stCondLst>
                                  <p:childTnLst>
                                    <p:animMotion origin="layout" path="M 1.59177E-6 4.07407E-6 L -0.23375 0.08669 " pathEditMode="relative" rAng="0" ptsTypes="AA">
                                      <p:cBhvr>
                                        <p:cTn id="2095" dur="750" fill="hold"/>
                                        <p:tgtEl>
                                          <p:spTgt spid="317"/>
                                        </p:tgtEl>
                                        <p:attrNameLst>
                                          <p:attrName>ppt_x</p:attrName>
                                          <p:attrName>ppt_y</p:attrName>
                                        </p:attrNameLst>
                                      </p:cBhvr>
                                      <p:rCtr x="-11691" y="4329"/>
                                    </p:animMotion>
                                  </p:childTnLst>
                                </p:cTn>
                              </p:par>
                              <p:par>
                                <p:cTn id="2096" presetID="35" presetClass="path" presetSubtype="0" decel="100000" fill="hold" grpId="2" nodeType="withEffect">
                                  <p:stCondLst>
                                    <p:cond delay="400"/>
                                  </p:stCondLst>
                                  <p:childTnLst>
                                    <p:animMotion origin="layout" path="M -8.10212E-7 4.07407E-6 L -0.25003 0.08669 " pathEditMode="relative" rAng="0" ptsTypes="AA">
                                      <p:cBhvr>
                                        <p:cTn id="2097" dur="750" fill="hold"/>
                                        <p:tgtEl>
                                          <p:spTgt spid="318"/>
                                        </p:tgtEl>
                                        <p:attrNameLst>
                                          <p:attrName>ppt_x</p:attrName>
                                          <p:attrName>ppt_y</p:attrName>
                                        </p:attrNameLst>
                                      </p:cBhvr>
                                      <p:rCtr x="-12505" y="4329"/>
                                    </p:animMotion>
                                  </p:childTnLst>
                                </p:cTn>
                              </p:par>
                              <p:par>
                                <p:cTn id="2098" presetID="35" presetClass="path" presetSubtype="0" decel="100000" fill="hold" grpId="2" nodeType="withEffect">
                                  <p:stCondLst>
                                    <p:cond delay="450"/>
                                  </p:stCondLst>
                                  <p:childTnLst>
                                    <p:animMotion origin="layout" path="M 1.6582E-6 4.07407E-6 L -0.26638 0.08669 " pathEditMode="relative" rAng="0" ptsTypes="AA">
                                      <p:cBhvr>
                                        <p:cTn id="2099" dur="750" fill="hold"/>
                                        <p:tgtEl>
                                          <p:spTgt spid="319"/>
                                        </p:tgtEl>
                                        <p:attrNameLst>
                                          <p:attrName>ppt_x</p:attrName>
                                          <p:attrName>ppt_y</p:attrName>
                                        </p:attrNameLst>
                                      </p:cBhvr>
                                      <p:rCtr x="-13319" y="4329"/>
                                    </p:animMotion>
                                  </p:childTnLst>
                                </p:cTn>
                              </p:par>
                              <p:par>
                                <p:cTn id="2100" presetID="35" presetClass="path" presetSubtype="0" decel="100000" fill="hold" grpId="2" nodeType="withEffect">
                                  <p:stCondLst>
                                    <p:cond delay="500"/>
                                  </p:stCondLst>
                                  <p:childTnLst>
                                    <p:animMotion origin="layout" path="M -7.4378E-7 4.07407E-6 L -0.28266 0.08669 " pathEditMode="relative" rAng="0" ptsTypes="AA">
                                      <p:cBhvr>
                                        <p:cTn id="2101" dur="750" fill="hold"/>
                                        <p:tgtEl>
                                          <p:spTgt spid="320"/>
                                        </p:tgtEl>
                                        <p:attrNameLst>
                                          <p:attrName>ppt_x</p:attrName>
                                          <p:attrName>ppt_y</p:attrName>
                                        </p:attrNameLst>
                                      </p:cBhvr>
                                      <p:rCtr x="-14133" y="4329"/>
                                    </p:animMotion>
                                  </p:childTnLst>
                                </p:cTn>
                              </p:par>
                              <p:par>
                                <p:cTn id="2102" presetID="35" presetClass="path" presetSubtype="0" decel="100000" fill="hold" grpId="2" nodeType="withEffect">
                                  <p:stCondLst>
                                    <p:cond delay="550"/>
                                  </p:stCondLst>
                                  <p:childTnLst>
                                    <p:animMotion origin="layout" path="M 1.72463E-6 4.07407E-6 L -0.29901 0.08669 " pathEditMode="relative" rAng="0" ptsTypes="AA">
                                      <p:cBhvr>
                                        <p:cTn id="2103" dur="750" fill="hold"/>
                                        <p:tgtEl>
                                          <p:spTgt spid="321"/>
                                        </p:tgtEl>
                                        <p:attrNameLst>
                                          <p:attrName>ppt_x</p:attrName>
                                          <p:attrName>ppt_y</p:attrName>
                                        </p:attrNameLst>
                                      </p:cBhvr>
                                      <p:rCtr x="-14954" y="4329"/>
                                    </p:animMotion>
                                  </p:childTnLst>
                                </p:cTn>
                              </p:par>
                              <p:par>
                                <p:cTn id="2104" presetID="35" presetClass="path" presetSubtype="0" decel="100000" fill="hold" grpId="2" nodeType="withEffect">
                                  <p:stCondLst>
                                    <p:cond delay="600"/>
                                  </p:stCondLst>
                                  <p:childTnLst>
                                    <p:animMotion origin="layout" path="M -1.84423E-6 4.07407E-6 L -0.31518 0.08669 " pathEditMode="relative" rAng="0" ptsTypes="AA">
                                      <p:cBhvr>
                                        <p:cTn id="2105" dur="750" fill="hold"/>
                                        <p:tgtEl>
                                          <p:spTgt spid="322"/>
                                        </p:tgtEl>
                                        <p:attrNameLst>
                                          <p:attrName>ppt_x</p:attrName>
                                          <p:attrName>ppt_y</p:attrName>
                                        </p:attrNameLst>
                                      </p:cBhvr>
                                      <p:rCtr x="-15759" y="4329"/>
                                    </p:animMotion>
                                  </p:childTnLst>
                                </p:cTn>
                              </p:par>
                              <p:par>
                                <p:cTn id="2106" presetID="35" presetClass="path" presetSubtype="0" decel="100000" fill="hold" grpId="2" nodeType="withEffect">
                                  <p:stCondLst>
                                    <p:cond delay="650"/>
                                  </p:stCondLst>
                                  <p:childTnLst>
                                    <p:animMotion origin="layout" path="M 1.79106E-6 4.07407E-6 L -0.33164 0.08669 " pathEditMode="relative" rAng="0" ptsTypes="AA">
                                      <p:cBhvr>
                                        <p:cTn id="2107" dur="750" fill="hold"/>
                                        <p:tgtEl>
                                          <p:spTgt spid="323"/>
                                        </p:tgtEl>
                                        <p:attrNameLst>
                                          <p:attrName>ppt_x</p:attrName>
                                          <p:attrName>ppt_y</p:attrName>
                                        </p:attrNameLst>
                                      </p:cBhvr>
                                      <p:rCtr x="-16582" y="4329"/>
                                    </p:animMotion>
                                  </p:childTnLst>
                                </p:cTn>
                              </p:par>
                              <p:par>
                                <p:cTn id="2108" presetID="35" presetClass="path" presetSubtype="0" decel="100000" fill="hold" grpId="2" nodeType="withEffect">
                                  <p:stCondLst>
                                    <p:cond delay="700"/>
                                  </p:stCondLst>
                                  <p:childTnLst>
                                    <p:animMotion origin="layout" path="M -6.10916E-7 4.07407E-6 L -0.34792 0.08669 " pathEditMode="relative" rAng="0" ptsTypes="AA">
                                      <p:cBhvr>
                                        <p:cTn id="2109" dur="750" fill="hold"/>
                                        <p:tgtEl>
                                          <p:spTgt spid="324"/>
                                        </p:tgtEl>
                                        <p:attrNameLst>
                                          <p:attrName>ppt_x</p:attrName>
                                          <p:attrName>ppt_y</p:attrName>
                                        </p:attrNameLst>
                                      </p:cBhvr>
                                      <p:rCtr x="-17396" y="4329"/>
                                    </p:animMotion>
                                  </p:childTnLst>
                                </p:cTn>
                              </p:par>
                              <p:par>
                                <p:cTn id="2110" presetID="35" presetClass="path" presetSubtype="0" decel="100000" fill="hold" grpId="2" nodeType="withEffect">
                                  <p:stCondLst>
                                    <p:cond delay="750"/>
                                  </p:stCondLst>
                                  <p:childTnLst>
                                    <p:animMotion origin="layout" path="M -3.0129E-6 4.07407E-6 L -0.3642 0.08669 " pathEditMode="relative" rAng="0" ptsTypes="AA">
                                      <p:cBhvr>
                                        <p:cTn id="2111" dur="750" fill="hold"/>
                                        <p:tgtEl>
                                          <p:spTgt spid="325"/>
                                        </p:tgtEl>
                                        <p:attrNameLst>
                                          <p:attrName>ppt_x</p:attrName>
                                          <p:attrName>ppt_y</p:attrName>
                                        </p:attrNameLst>
                                      </p:cBhvr>
                                      <p:rCtr x="-18210" y="4329"/>
                                    </p:animMotion>
                                  </p:childTnLst>
                                </p:cTn>
                              </p:par>
                              <p:par>
                                <p:cTn id="2112" presetID="35" presetClass="path" presetSubtype="0" decel="100000" fill="hold" grpId="2" nodeType="withEffect">
                                  <p:stCondLst>
                                    <p:cond delay="0"/>
                                  </p:stCondLst>
                                  <p:childTnLst>
                                    <p:animMotion origin="layout" path="M 3.79957E-6 3.7037E-7 L -0.11949 0.05799 " pathEditMode="relative" rAng="0" ptsTypes="AA">
                                      <p:cBhvr>
                                        <p:cTn id="2113" dur="750" fill="hold"/>
                                        <p:tgtEl>
                                          <p:spTgt spid="326"/>
                                        </p:tgtEl>
                                        <p:attrNameLst>
                                          <p:attrName>ppt_x</p:attrName>
                                          <p:attrName>ppt_y</p:attrName>
                                        </p:attrNameLst>
                                      </p:cBhvr>
                                      <p:rCtr x="-5978" y="2894"/>
                                    </p:animMotion>
                                  </p:childTnLst>
                                </p:cTn>
                              </p:par>
                              <p:par>
                                <p:cTn id="2114" presetID="35" presetClass="path" presetSubtype="0" decel="100000" fill="hold" grpId="2" nodeType="withEffect">
                                  <p:stCondLst>
                                    <p:cond delay="50"/>
                                  </p:stCondLst>
                                  <p:childTnLst>
                                    <p:animMotion origin="layout" path="M 4.57837E-6 3.7037E-7 L -0.13577 0.05799 " pathEditMode="relative" rAng="0" ptsTypes="AA">
                                      <p:cBhvr>
                                        <p:cTn id="2115" dur="750" fill="hold"/>
                                        <p:tgtEl>
                                          <p:spTgt spid="327"/>
                                        </p:tgtEl>
                                        <p:attrNameLst>
                                          <p:attrName>ppt_x</p:attrName>
                                          <p:attrName>ppt_y</p:attrName>
                                        </p:attrNameLst>
                                      </p:cBhvr>
                                      <p:rCtr x="-6792" y="2894"/>
                                    </p:animMotion>
                                  </p:childTnLst>
                                </p:cTn>
                              </p:par>
                              <p:par>
                                <p:cTn id="2116" presetID="35" presetClass="path" presetSubtype="0" decel="100000" fill="hold" grpId="2" nodeType="withEffect">
                                  <p:stCondLst>
                                    <p:cond delay="100"/>
                                  </p:stCondLst>
                                  <p:childTnLst>
                                    <p:animMotion origin="layout" path="M -4.64283E-6 3.7037E-7 L -0.15204 0.05799 " pathEditMode="relative" rAng="0" ptsTypes="AA">
                                      <p:cBhvr>
                                        <p:cTn id="2117" dur="750" fill="hold"/>
                                        <p:tgtEl>
                                          <p:spTgt spid="328"/>
                                        </p:tgtEl>
                                        <p:attrNameLst>
                                          <p:attrName>ppt_x</p:attrName>
                                          <p:attrName>ppt_y</p:attrName>
                                        </p:attrNameLst>
                                      </p:cBhvr>
                                      <p:rCtr x="-7606" y="2894"/>
                                    </p:animMotion>
                                  </p:childTnLst>
                                </p:cTn>
                              </p:par>
                              <p:par>
                                <p:cTn id="2118" presetID="35" presetClass="path" presetSubtype="0" decel="100000" fill="hold" grpId="2" nodeType="withEffect">
                                  <p:stCondLst>
                                    <p:cond delay="150"/>
                                  </p:stCondLst>
                                  <p:childTnLst>
                                    <p:animMotion origin="layout" path="M 1.01908E-6 3.7037E-7 L -0.16839 0.05799 " pathEditMode="relative" rAng="0" ptsTypes="AA">
                                      <p:cBhvr>
                                        <p:cTn id="2119" dur="750" fill="hold"/>
                                        <p:tgtEl>
                                          <p:spTgt spid="329"/>
                                        </p:tgtEl>
                                        <p:attrNameLst>
                                          <p:attrName>ppt_x</p:attrName>
                                          <p:attrName>ppt_y</p:attrName>
                                        </p:attrNameLst>
                                      </p:cBhvr>
                                      <p:rCtr x="-8420" y="2894"/>
                                    </p:animMotion>
                                  </p:childTnLst>
                                </p:cTn>
                              </p:par>
                              <p:par>
                                <p:cTn id="2120" presetID="35" presetClass="path" presetSubtype="0" decel="100000" fill="hold" grpId="2" nodeType="withEffect">
                                  <p:stCondLst>
                                    <p:cond delay="200"/>
                                  </p:stCondLst>
                                  <p:childTnLst>
                                    <p:animMotion origin="layout" path="M -3.31901E-6 3.7037E-7 L -0.18473 0.05799 " pathEditMode="relative" rAng="0" ptsTypes="AA">
                                      <p:cBhvr>
                                        <p:cTn id="2121" dur="750" fill="hold"/>
                                        <p:tgtEl>
                                          <p:spTgt spid="330"/>
                                        </p:tgtEl>
                                        <p:attrNameLst>
                                          <p:attrName>ppt_x</p:attrName>
                                          <p:attrName>ppt_y</p:attrName>
                                        </p:attrNameLst>
                                      </p:cBhvr>
                                      <p:rCtr x="-9240" y="2894"/>
                                    </p:animMotion>
                                  </p:childTnLst>
                                </p:cTn>
                              </p:par>
                              <p:par>
                                <p:cTn id="2122" presetID="35" presetClass="path" presetSubtype="0" decel="100000" fill="hold" grpId="2" nodeType="withEffect">
                                  <p:stCondLst>
                                    <p:cond delay="250"/>
                                  </p:stCondLst>
                                  <p:childTnLst>
                                    <p:animMotion origin="layout" path="M -2.54021E-6 3.7037E-7 L -0.20101 0.05799 " pathEditMode="relative" rAng="0" ptsTypes="AA">
                                      <p:cBhvr>
                                        <p:cTn id="2123" dur="750" fill="hold"/>
                                        <p:tgtEl>
                                          <p:spTgt spid="331"/>
                                        </p:tgtEl>
                                        <p:attrNameLst>
                                          <p:attrName>ppt_x</p:attrName>
                                          <p:attrName>ppt_y</p:attrName>
                                        </p:attrNameLst>
                                      </p:cBhvr>
                                      <p:rCtr x="-10054" y="2894"/>
                                    </p:animMotion>
                                  </p:childTnLst>
                                </p:cTn>
                              </p:par>
                              <p:par>
                                <p:cTn id="2124" presetID="35" presetClass="path" presetSubtype="0" decel="100000" fill="hold" grpId="2" nodeType="withEffect">
                                  <p:stCondLst>
                                    <p:cond delay="300"/>
                                  </p:stCondLst>
                                  <p:childTnLst>
                                    <p:animMotion origin="layout" path="M -1.76141E-6 3.7037E-7 L -0.21729 0.05799 " pathEditMode="relative" rAng="0" ptsTypes="AA">
                                      <p:cBhvr>
                                        <p:cTn id="2125" dur="750" fill="hold"/>
                                        <p:tgtEl>
                                          <p:spTgt spid="332"/>
                                        </p:tgtEl>
                                        <p:attrNameLst>
                                          <p:attrName>ppt_x</p:attrName>
                                          <p:attrName>ppt_y</p:attrName>
                                        </p:attrNameLst>
                                      </p:cBhvr>
                                      <p:rCtr x="-10868" y="2894"/>
                                    </p:animMotion>
                                  </p:childTnLst>
                                </p:cTn>
                              </p:par>
                              <p:par>
                                <p:cTn id="2126" presetID="35" presetClass="path" presetSubtype="0" decel="100000" fill="hold" grpId="2" nodeType="withEffect">
                                  <p:stCondLst>
                                    <p:cond delay="350"/>
                                  </p:stCondLst>
                                  <p:childTnLst>
                                    <p:animMotion origin="layout" path="M 3.9005E-6 3.7037E-7 L -0.23364 0.05799 " pathEditMode="relative" rAng="0" ptsTypes="AA">
                                      <p:cBhvr>
                                        <p:cTn id="2127" dur="750" fill="hold"/>
                                        <p:tgtEl>
                                          <p:spTgt spid="333"/>
                                        </p:tgtEl>
                                        <p:attrNameLst>
                                          <p:attrName>ppt_x</p:attrName>
                                          <p:attrName>ppt_y</p:attrName>
                                        </p:attrNameLst>
                                      </p:cBhvr>
                                      <p:rCtr x="-11682" y="2894"/>
                                    </p:animMotion>
                                  </p:childTnLst>
                                </p:cTn>
                              </p:par>
                              <p:par>
                                <p:cTn id="2128" presetID="35" presetClass="path" presetSubtype="0" decel="100000" fill="hold" grpId="2" nodeType="withEffect">
                                  <p:stCondLst>
                                    <p:cond delay="400"/>
                                  </p:stCondLst>
                                  <p:childTnLst>
                                    <p:animMotion origin="layout" path="M 4.6793E-6 3.7037E-7 L -0.24992 0.05799 " pathEditMode="relative" rAng="0" ptsTypes="AA">
                                      <p:cBhvr>
                                        <p:cTn id="2129" dur="750" fill="hold"/>
                                        <p:tgtEl>
                                          <p:spTgt spid="334"/>
                                        </p:tgtEl>
                                        <p:attrNameLst>
                                          <p:attrName>ppt_x</p:attrName>
                                          <p:attrName>ppt_y</p:attrName>
                                        </p:attrNameLst>
                                      </p:cBhvr>
                                      <p:rCtr x="-12496" y="2894"/>
                                    </p:animMotion>
                                  </p:childTnLst>
                                </p:cTn>
                              </p:par>
                              <p:par>
                                <p:cTn id="2130" presetID="35" presetClass="path" presetSubtype="0" decel="100000" fill="hold" grpId="2" nodeType="withEffect">
                                  <p:stCondLst>
                                    <p:cond delay="450"/>
                                  </p:stCondLst>
                                  <p:childTnLst>
                                    <p:animMotion origin="layout" path="M 3.41212E-7 3.7037E-7 L -0.26626 0.05799 " pathEditMode="relative" rAng="0" ptsTypes="AA">
                                      <p:cBhvr>
                                        <p:cTn id="2131" dur="750" fill="hold"/>
                                        <p:tgtEl>
                                          <p:spTgt spid="335"/>
                                        </p:tgtEl>
                                        <p:attrNameLst>
                                          <p:attrName>ppt_x</p:attrName>
                                          <p:attrName>ppt_y</p:attrName>
                                        </p:attrNameLst>
                                      </p:cBhvr>
                                      <p:rCtr x="-13316" y="2894"/>
                                    </p:animMotion>
                                  </p:childTnLst>
                                </p:cTn>
                              </p:par>
                              <p:par>
                                <p:cTn id="2132" presetID="35" presetClass="path" presetSubtype="0" decel="100000" fill="hold" grpId="2" nodeType="withEffect">
                                  <p:stCondLst>
                                    <p:cond delay="500"/>
                                  </p:stCondLst>
                                  <p:childTnLst>
                                    <p:animMotion origin="layout" path="M 1.12001E-6 3.7037E-7 L -0.28254 0.05799 " pathEditMode="relative" rAng="0" ptsTypes="AA">
                                      <p:cBhvr>
                                        <p:cTn id="2133" dur="750" fill="hold"/>
                                        <p:tgtEl>
                                          <p:spTgt spid="336"/>
                                        </p:tgtEl>
                                        <p:attrNameLst>
                                          <p:attrName>ppt_x</p:attrName>
                                          <p:attrName>ppt_y</p:attrName>
                                        </p:attrNameLst>
                                      </p:cBhvr>
                                      <p:rCtr x="-14130" y="2894"/>
                                    </p:animMotion>
                                  </p:childTnLst>
                                </p:cTn>
                              </p:par>
                              <p:par>
                                <p:cTn id="2134" presetID="35" presetClass="path" presetSubtype="0" decel="100000" fill="hold" grpId="2" nodeType="withEffect">
                                  <p:stCondLst>
                                    <p:cond delay="550"/>
                                  </p:stCondLst>
                                  <p:childTnLst>
                                    <p:animMotion origin="layout" path="M -3.21808E-6 3.7037E-7 L -0.29888 0.05799 " pathEditMode="relative" rAng="0" ptsTypes="AA">
                                      <p:cBhvr>
                                        <p:cTn id="2135" dur="750" fill="hold"/>
                                        <p:tgtEl>
                                          <p:spTgt spid="337"/>
                                        </p:tgtEl>
                                        <p:attrNameLst>
                                          <p:attrName>ppt_x</p:attrName>
                                          <p:attrName>ppt_y</p:attrName>
                                        </p:attrNameLst>
                                      </p:cBhvr>
                                      <p:rCtr x="-14944" y="2894"/>
                                    </p:animMotion>
                                  </p:childTnLst>
                                </p:cTn>
                              </p:par>
                              <p:par>
                                <p:cTn id="2136" presetID="35" presetClass="path" presetSubtype="0" decel="100000" fill="hold" grpId="2" nodeType="withEffect">
                                  <p:stCondLst>
                                    <p:cond delay="600"/>
                                  </p:stCondLst>
                                  <p:childTnLst>
                                    <p:animMotion origin="layout" path="M -2.43928E-6 3.7037E-7 L -0.31516 0.05799 " pathEditMode="relative" rAng="0" ptsTypes="AA">
                                      <p:cBhvr>
                                        <p:cTn id="2137" dur="750" fill="hold"/>
                                        <p:tgtEl>
                                          <p:spTgt spid="338"/>
                                        </p:tgtEl>
                                        <p:attrNameLst>
                                          <p:attrName>ppt_x</p:attrName>
                                          <p:attrName>ppt_y</p:attrName>
                                        </p:attrNameLst>
                                      </p:cBhvr>
                                      <p:rCtr x="-15758" y="2894"/>
                                    </p:animMotion>
                                  </p:childTnLst>
                                </p:cTn>
                              </p:par>
                              <p:par>
                                <p:cTn id="2138" presetID="35" presetClass="path" presetSubtype="0" decel="100000" fill="hold" grpId="2" nodeType="withEffect">
                                  <p:stCondLst>
                                    <p:cond delay="650"/>
                                  </p:stCondLst>
                                  <p:childTnLst>
                                    <p:animMotion origin="layout" path="M 3.22263E-6 3.7037E-7 L -0.33151 0.05799 " pathEditMode="relative" rAng="0" ptsTypes="AA">
                                      <p:cBhvr>
                                        <p:cTn id="2139" dur="750" fill="hold"/>
                                        <p:tgtEl>
                                          <p:spTgt spid="339"/>
                                        </p:tgtEl>
                                        <p:attrNameLst>
                                          <p:attrName>ppt_x</p:attrName>
                                          <p:attrName>ppt_y</p:attrName>
                                        </p:attrNameLst>
                                      </p:cBhvr>
                                      <p:rCtr x="-16579" y="2894"/>
                                    </p:animMotion>
                                  </p:childTnLst>
                                </p:cTn>
                              </p:par>
                              <p:par>
                                <p:cTn id="2140" presetID="35" presetClass="path" presetSubtype="0" decel="100000" fill="hold" grpId="2" nodeType="withEffect">
                                  <p:stCondLst>
                                    <p:cond delay="700"/>
                                  </p:stCondLst>
                                  <p:childTnLst>
                                    <p:animMotion origin="layout" path="M 4.00143E-6 3.7037E-7 L -0.34779 0.05799 " pathEditMode="relative" rAng="0" ptsTypes="AA">
                                      <p:cBhvr>
                                        <p:cTn id="2141" dur="750" fill="hold"/>
                                        <p:tgtEl>
                                          <p:spTgt spid="340"/>
                                        </p:tgtEl>
                                        <p:attrNameLst>
                                          <p:attrName>ppt_x</p:attrName>
                                          <p:attrName>ppt_y</p:attrName>
                                        </p:attrNameLst>
                                      </p:cBhvr>
                                      <p:rCtr x="-17393" y="2894"/>
                                    </p:animMotion>
                                  </p:childTnLst>
                                </p:cTn>
                              </p:par>
                              <p:par>
                                <p:cTn id="2142" presetID="35" presetClass="path" presetSubtype="0" decel="100000" fill="hold" grpId="2" nodeType="withEffect">
                                  <p:stCondLst>
                                    <p:cond delay="750"/>
                                  </p:stCondLst>
                                  <p:childTnLst>
                                    <p:animMotion origin="layout" path="M 4.78023E-6 3.7037E-7 L -0.36407 0.05799 " pathEditMode="relative" rAng="0" ptsTypes="AA">
                                      <p:cBhvr>
                                        <p:cTn id="2143" dur="750" fill="hold"/>
                                        <p:tgtEl>
                                          <p:spTgt spid="341"/>
                                        </p:tgtEl>
                                        <p:attrNameLst>
                                          <p:attrName>ppt_x</p:attrName>
                                          <p:attrName>ppt_y</p:attrName>
                                        </p:attrNameLst>
                                      </p:cBhvr>
                                      <p:rCtr x="-18207" y="2894"/>
                                    </p:animMotion>
                                  </p:childTnLst>
                                </p:cTn>
                              </p:par>
                              <p:par>
                                <p:cTn id="2144" presetID="35" presetClass="path" presetSubtype="0" decel="100000" fill="hold" grpId="2" nodeType="withEffect">
                                  <p:stCondLst>
                                    <p:cond delay="0"/>
                                  </p:stCondLst>
                                  <p:childTnLst>
                                    <p:animMotion origin="layout" path="M -2.86272E-6 -4.81481E-6 L -0.11949 0.02906 " pathEditMode="relative" rAng="0" ptsTypes="AA">
                                      <p:cBhvr>
                                        <p:cTn id="2145" dur="750" fill="hold"/>
                                        <p:tgtEl>
                                          <p:spTgt spid="342"/>
                                        </p:tgtEl>
                                        <p:attrNameLst>
                                          <p:attrName>ppt_x</p:attrName>
                                          <p:attrName>ppt_y</p:attrName>
                                        </p:attrNameLst>
                                      </p:cBhvr>
                                      <p:rCtr x="-5978" y="1447"/>
                                    </p:animMotion>
                                  </p:childTnLst>
                                </p:cTn>
                              </p:par>
                              <p:par>
                                <p:cTn id="2146" presetID="35" presetClass="path" presetSubtype="0" decel="100000" fill="hold" grpId="2" nodeType="withEffect">
                                  <p:stCondLst>
                                    <p:cond delay="50"/>
                                  </p:stCondLst>
                                  <p:childTnLst>
                                    <p:animMotion origin="layout" path="M -3.14405E-6 -4.81481E-6 L -0.13577 0.02906 " pathEditMode="relative" rAng="0" ptsTypes="AA">
                                      <p:cBhvr>
                                        <p:cTn id="2147" dur="750" fill="hold"/>
                                        <p:tgtEl>
                                          <p:spTgt spid="343"/>
                                        </p:tgtEl>
                                        <p:attrNameLst>
                                          <p:attrName>ppt_x</p:attrName>
                                          <p:attrName>ppt_y</p:attrName>
                                        </p:attrNameLst>
                                      </p:cBhvr>
                                      <p:rCtr x="-6792" y="1447"/>
                                    </p:animMotion>
                                  </p:childTnLst>
                                </p:cTn>
                              </p:par>
                              <p:par>
                                <p:cTn id="2148" presetID="35" presetClass="path" presetSubtype="0" decel="100000" fill="hold" grpId="2" nodeType="withEffect">
                                  <p:stCondLst>
                                    <p:cond delay="100"/>
                                  </p:stCondLst>
                                  <p:childTnLst>
                                    <p:animMotion origin="layout" path="M -3.42537E-6 -4.81481E-6 L -0.15205 0.02906 " pathEditMode="relative" rAng="0" ptsTypes="AA">
                                      <p:cBhvr>
                                        <p:cTn id="2149" dur="750" fill="hold"/>
                                        <p:tgtEl>
                                          <p:spTgt spid="344"/>
                                        </p:tgtEl>
                                        <p:attrNameLst>
                                          <p:attrName>ppt_x</p:attrName>
                                          <p:attrName>ppt_y</p:attrName>
                                        </p:attrNameLst>
                                      </p:cBhvr>
                                      <p:rCtr x="-7606" y="1447"/>
                                    </p:animMotion>
                                  </p:childTnLst>
                                </p:cTn>
                              </p:par>
                              <p:par>
                                <p:cTn id="2150" presetID="35" presetClass="path" presetSubtype="0" decel="100000" fill="hold" grpId="2" nodeType="withEffect">
                                  <p:stCondLst>
                                    <p:cond delay="150"/>
                                  </p:stCondLst>
                                  <p:childTnLst>
                                    <p:animMotion origin="layout" path="M 1.17218E-6 -4.81481E-6 L -0.1684 0.02906 " pathEditMode="relative" rAng="0" ptsTypes="AA">
                                      <p:cBhvr>
                                        <p:cTn id="2151" dur="750" fill="hold"/>
                                        <p:tgtEl>
                                          <p:spTgt spid="345"/>
                                        </p:tgtEl>
                                        <p:attrNameLst>
                                          <p:attrName>ppt_x</p:attrName>
                                          <p:attrName>ppt_y</p:attrName>
                                        </p:attrNameLst>
                                      </p:cBhvr>
                                      <p:rCtr x="-8420" y="1447"/>
                                    </p:animMotion>
                                  </p:childTnLst>
                                </p:cTn>
                              </p:par>
                              <p:par>
                                <p:cTn id="2152" presetID="35" presetClass="path" presetSubtype="0" decel="100000" fill="hold" grpId="2" nodeType="withEffect">
                                  <p:stCondLst>
                                    <p:cond delay="200"/>
                                  </p:stCondLst>
                                  <p:childTnLst>
                                    <p:animMotion origin="layout" path="M -4.23027E-6 -4.81481E-6 L -0.18474 0.02906 " pathEditMode="relative" rAng="0" ptsTypes="AA">
                                      <p:cBhvr>
                                        <p:cTn id="2153" dur="750" fill="hold"/>
                                        <p:tgtEl>
                                          <p:spTgt spid="346"/>
                                        </p:tgtEl>
                                        <p:attrNameLst>
                                          <p:attrName>ppt_x</p:attrName>
                                          <p:attrName>ppt_y</p:attrName>
                                        </p:attrNameLst>
                                      </p:cBhvr>
                                      <p:rCtr x="-9241" y="1447"/>
                                    </p:animMotion>
                                  </p:childTnLst>
                                </p:cTn>
                              </p:par>
                              <p:par>
                                <p:cTn id="2154" presetID="35" presetClass="path" presetSubtype="0" decel="100000" fill="hold" grpId="2" nodeType="withEffect">
                                  <p:stCondLst>
                                    <p:cond delay="250"/>
                                  </p:stCondLst>
                                  <p:childTnLst>
                                    <p:animMotion origin="layout" path="M -4.51159E-6 -4.81481E-6 L -0.20102 0.02906 " pathEditMode="relative" rAng="0" ptsTypes="AA">
                                      <p:cBhvr>
                                        <p:cTn id="2155" dur="750" fill="hold"/>
                                        <p:tgtEl>
                                          <p:spTgt spid="347"/>
                                        </p:tgtEl>
                                        <p:attrNameLst>
                                          <p:attrName>ppt_x</p:attrName>
                                          <p:attrName>ppt_y</p:attrName>
                                        </p:attrNameLst>
                                      </p:cBhvr>
                                      <p:rCtr x="-10055" y="1447"/>
                                    </p:animMotion>
                                  </p:childTnLst>
                                </p:cTn>
                              </p:par>
                              <p:par>
                                <p:cTn id="2156" presetID="35" presetClass="path" presetSubtype="0" decel="100000" fill="hold" grpId="2" nodeType="withEffect">
                                  <p:stCondLst>
                                    <p:cond delay="300"/>
                                  </p:stCondLst>
                                  <p:childTnLst>
                                    <p:animMotion origin="layout" path="M -4.79291E-6 -4.81481E-6 L -0.2173 0.02906 " pathEditMode="relative" rAng="0" ptsTypes="AA">
                                      <p:cBhvr>
                                        <p:cTn id="2157" dur="750" fill="hold"/>
                                        <p:tgtEl>
                                          <p:spTgt spid="348"/>
                                        </p:tgtEl>
                                        <p:attrNameLst>
                                          <p:attrName>ppt_x</p:attrName>
                                          <p:attrName>ppt_y</p:attrName>
                                        </p:attrNameLst>
                                      </p:cBhvr>
                                      <p:rCtr x="-10869" y="1447"/>
                                    </p:animMotion>
                                  </p:childTnLst>
                                </p:cTn>
                              </p:par>
                              <p:par>
                                <p:cTn id="2158" presetID="35" presetClass="path" presetSubtype="0" decel="100000" fill="hold" grpId="2" nodeType="withEffect">
                                  <p:stCondLst>
                                    <p:cond delay="350"/>
                                  </p:stCondLst>
                                  <p:childTnLst>
                                    <p:animMotion origin="layout" path="M -1.95363E-7 -4.81481E-6 L -0.23365 0.02906 " pathEditMode="relative" rAng="0" ptsTypes="AA">
                                      <p:cBhvr>
                                        <p:cTn id="2159" dur="750" fill="hold"/>
                                        <p:tgtEl>
                                          <p:spTgt spid="349"/>
                                        </p:tgtEl>
                                        <p:attrNameLst>
                                          <p:attrName>ppt_x</p:attrName>
                                          <p:attrName>ppt_y</p:attrName>
                                        </p:attrNameLst>
                                      </p:cBhvr>
                                      <p:rCtr x="-11683" y="1447"/>
                                    </p:animMotion>
                                  </p:childTnLst>
                                </p:cTn>
                              </p:par>
                              <p:par>
                                <p:cTn id="2160" presetID="35" presetClass="path" presetSubtype="0" decel="100000" fill="hold" grpId="2" nodeType="withEffect">
                                  <p:stCondLst>
                                    <p:cond delay="400"/>
                                  </p:stCondLst>
                                  <p:childTnLst>
                                    <p:animMotion origin="layout" path="M -4.76687E-7 -4.81481E-6 L -0.24993 0.02906 " pathEditMode="relative" rAng="0" ptsTypes="AA">
                                      <p:cBhvr>
                                        <p:cTn id="2161" dur="750" fill="hold"/>
                                        <p:tgtEl>
                                          <p:spTgt spid="350"/>
                                        </p:tgtEl>
                                        <p:attrNameLst>
                                          <p:attrName>ppt_x</p:attrName>
                                          <p:attrName>ppt_y</p:attrName>
                                        </p:attrNameLst>
                                      </p:cBhvr>
                                      <p:rCtr x="-12497" y="1447"/>
                                    </p:animMotion>
                                  </p:childTnLst>
                                </p:cTn>
                              </p:par>
                              <p:par>
                                <p:cTn id="2162" presetID="35" presetClass="path" presetSubtype="0" decel="100000" fill="hold" grpId="2" nodeType="withEffect">
                                  <p:stCondLst>
                                    <p:cond delay="450"/>
                                  </p:stCondLst>
                                  <p:childTnLst>
                                    <p:animMotion origin="layout" path="M 4.12086E-6 -4.81481E-6 L -0.26628 0.02906 " pathEditMode="relative" rAng="0" ptsTypes="AA">
                                      <p:cBhvr>
                                        <p:cTn id="2163" dur="750" fill="hold"/>
                                        <p:tgtEl>
                                          <p:spTgt spid="351"/>
                                        </p:tgtEl>
                                        <p:attrNameLst>
                                          <p:attrName>ppt_x</p:attrName>
                                          <p:attrName>ppt_y</p:attrName>
                                        </p:attrNameLst>
                                      </p:cBhvr>
                                      <p:rCtr x="-13317" y="1447"/>
                                    </p:animMotion>
                                  </p:childTnLst>
                                </p:cTn>
                              </p:par>
                              <p:par>
                                <p:cTn id="2164" presetID="35" presetClass="path" presetSubtype="0" decel="100000" fill="hold" grpId="2" nodeType="withEffect">
                                  <p:stCondLst>
                                    <p:cond delay="500"/>
                                  </p:stCondLst>
                                  <p:childTnLst>
                                    <p:animMotion origin="layout" path="M 3.83954E-6 -4.81481E-6 L -0.28256 0.02906 " pathEditMode="relative" rAng="0" ptsTypes="AA">
                                      <p:cBhvr>
                                        <p:cTn id="2165" dur="750" fill="hold"/>
                                        <p:tgtEl>
                                          <p:spTgt spid="352"/>
                                        </p:tgtEl>
                                        <p:attrNameLst>
                                          <p:attrName>ppt_x</p:attrName>
                                          <p:attrName>ppt_y</p:attrName>
                                        </p:attrNameLst>
                                      </p:cBhvr>
                                      <p:rCtr x="-14131" y="1447"/>
                                    </p:animMotion>
                                  </p:childTnLst>
                                </p:cTn>
                              </p:par>
                              <p:par>
                                <p:cTn id="2166" presetID="35" presetClass="path" presetSubtype="0" decel="100000" fill="hold" grpId="2" nodeType="withEffect">
                                  <p:stCondLst>
                                    <p:cond delay="550"/>
                                  </p:stCondLst>
                                  <p:childTnLst>
                                    <p:animMotion origin="layout" path="M -1.56291E-6 -4.81481E-6 L -0.2989 0.02906 " pathEditMode="relative" rAng="0" ptsTypes="AA">
                                      <p:cBhvr>
                                        <p:cTn id="2167" dur="750" fill="hold"/>
                                        <p:tgtEl>
                                          <p:spTgt spid="353"/>
                                        </p:tgtEl>
                                        <p:attrNameLst>
                                          <p:attrName>ppt_x</p:attrName>
                                          <p:attrName>ppt_y</p:attrName>
                                        </p:attrNameLst>
                                      </p:cBhvr>
                                      <p:rCtr x="-14945" y="1447"/>
                                    </p:animMotion>
                                  </p:childTnLst>
                                </p:cTn>
                              </p:par>
                              <p:par>
                                <p:cTn id="2168" presetID="35" presetClass="path" presetSubtype="0" decel="100000" fill="hold" grpId="2" nodeType="withEffect">
                                  <p:stCondLst>
                                    <p:cond delay="600"/>
                                  </p:stCondLst>
                                  <p:childTnLst>
                                    <p:animMotion origin="layout" path="M -1.84423E-6 -4.81481E-6 L -0.31518 0.02906 " pathEditMode="relative" rAng="0" ptsTypes="AA">
                                      <p:cBhvr>
                                        <p:cTn id="2169" dur="750" fill="hold"/>
                                        <p:tgtEl>
                                          <p:spTgt spid="354"/>
                                        </p:tgtEl>
                                        <p:attrNameLst>
                                          <p:attrName>ppt_x</p:attrName>
                                          <p:attrName>ppt_y</p:attrName>
                                        </p:attrNameLst>
                                      </p:cBhvr>
                                      <p:rCtr x="-15759" y="1447"/>
                                    </p:animMotion>
                                  </p:childTnLst>
                                </p:cTn>
                              </p:par>
                              <p:par>
                                <p:cTn id="2170" presetID="35" presetClass="path" presetSubtype="0" decel="100000" fill="hold" grpId="2" nodeType="withEffect">
                                  <p:stCondLst>
                                    <p:cond delay="650"/>
                                  </p:stCondLst>
                                  <p:childTnLst>
                                    <p:animMotion origin="layout" path="M 2.75332E-6 -4.81481E-6 L -0.33153 0.02906 " pathEditMode="relative" rAng="0" ptsTypes="AA">
                                      <p:cBhvr>
                                        <p:cTn id="2171" dur="750" fill="hold"/>
                                        <p:tgtEl>
                                          <p:spTgt spid="355"/>
                                        </p:tgtEl>
                                        <p:attrNameLst>
                                          <p:attrName>ppt_x</p:attrName>
                                          <p:attrName>ppt_y</p:attrName>
                                        </p:attrNameLst>
                                      </p:cBhvr>
                                      <p:rCtr x="-16580" y="1447"/>
                                    </p:animMotion>
                                  </p:childTnLst>
                                </p:cTn>
                              </p:par>
                              <p:par>
                                <p:cTn id="2172" presetID="35" presetClass="path" presetSubtype="0" decel="100000" fill="hold" grpId="2" nodeType="withEffect">
                                  <p:stCondLst>
                                    <p:cond delay="700"/>
                                  </p:stCondLst>
                                  <p:childTnLst>
                                    <p:animMotion origin="layout" path="M 2.472E-6 -4.81481E-6 L -0.34781 0.02906 " pathEditMode="relative" rAng="0" ptsTypes="AA">
                                      <p:cBhvr>
                                        <p:cTn id="2173" dur="750" fill="hold"/>
                                        <p:tgtEl>
                                          <p:spTgt spid="356"/>
                                        </p:tgtEl>
                                        <p:attrNameLst>
                                          <p:attrName>ppt_x</p:attrName>
                                          <p:attrName>ppt_y</p:attrName>
                                        </p:attrNameLst>
                                      </p:cBhvr>
                                      <p:rCtr x="-17394" y="1447"/>
                                    </p:animMotion>
                                  </p:childTnLst>
                                </p:cTn>
                              </p:par>
                              <p:par>
                                <p:cTn id="2174" presetID="35" presetClass="path" presetSubtype="0" decel="100000" fill="hold" grpId="2" nodeType="withEffect">
                                  <p:stCondLst>
                                    <p:cond delay="750"/>
                                  </p:stCondLst>
                                  <p:childTnLst>
                                    <p:animMotion origin="layout" path="M 2.19067E-6 -4.81481E-6 L -0.36409 0.02906 " pathEditMode="relative" rAng="0" ptsTypes="AA">
                                      <p:cBhvr>
                                        <p:cTn id="2175" dur="750" fill="hold"/>
                                        <p:tgtEl>
                                          <p:spTgt spid="357"/>
                                        </p:tgtEl>
                                        <p:attrNameLst>
                                          <p:attrName>ppt_x</p:attrName>
                                          <p:attrName>ppt_y</p:attrName>
                                        </p:attrNameLst>
                                      </p:cBhvr>
                                      <p:rCtr x="-18208" y="1447"/>
                                    </p:animMotion>
                                  </p:childTnLst>
                                </p:cTn>
                              </p:par>
                              <p:par>
                                <p:cTn id="2176" presetID="35" presetClass="path" presetSubtype="0" decel="100000" fill="hold" grpId="2" nodeType="withEffect">
                                  <p:stCondLst>
                                    <p:cond delay="0"/>
                                  </p:stCondLst>
                                  <p:childTnLst>
                                    <p:animMotion origin="layout" path="M -2.86272E-6 4.25926E-6 L -0.11949 4.25926E-6 " pathEditMode="relative" rAng="0" ptsTypes="AA">
                                      <p:cBhvr>
                                        <p:cTn id="2177" dur="750" fill="hold"/>
                                        <p:tgtEl>
                                          <p:spTgt spid="358"/>
                                        </p:tgtEl>
                                        <p:attrNameLst>
                                          <p:attrName>ppt_x</p:attrName>
                                          <p:attrName>ppt_y</p:attrName>
                                        </p:attrNameLst>
                                      </p:cBhvr>
                                      <p:rCtr x="-5978" y="0"/>
                                    </p:animMotion>
                                  </p:childTnLst>
                                </p:cTn>
                              </p:par>
                              <p:par>
                                <p:cTn id="2178" presetID="35" presetClass="path" presetSubtype="0" decel="100000" fill="hold" grpId="2" nodeType="withEffect">
                                  <p:stCondLst>
                                    <p:cond delay="50"/>
                                  </p:stCondLst>
                                  <p:childTnLst>
                                    <p:animMotion origin="layout" path="M -3.14405E-6 4.25926E-6 L -0.13577 4.25926E-6 " pathEditMode="relative" rAng="0" ptsTypes="AA">
                                      <p:cBhvr>
                                        <p:cTn id="2179" dur="750" fill="hold"/>
                                        <p:tgtEl>
                                          <p:spTgt spid="359"/>
                                        </p:tgtEl>
                                        <p:attrNameLst>
                                          <p:attrName>ppt_x</p:attrName>
                                          <p:attrName>ppt_y</p:attrName>
                                        </p:attrNameLst>
                                      </p:cBhvr>
                                      <p:rCtr x="-6792" y="0"/>
                                    </p:animMotion>
                                  </p:childTnLst>
                                </p:cTn>
                              </p:par>
                              <p:par>
                                <p:cTn id="2180" presetID="35" presetClass="path" presetSubtype="0" decel="100000" fill="hold" grpId="2" nodeType="withEffect">
                                  <p:stCondLst>
                                    <p:cond delay="100"/>
                                  </p:stCondLst>
                                  <p:childTnLst>
                                    <p:animMotion origin="layout" path="M -3.42537E-6 4.25926E-6 L -0.15205 4.25926E-6 " pathEditMode="relative" rAng="0" ptsTypes="AA">
                                      <p:cBhvr>
                                        <p:cTn id="2181" dur="750" fill="hold"/>
                                        <p:tgtEl>
                                          <p:spTgt spid="360"/>
                                        </p:tgtEl>
                                        <p:attrNameLst>
                                          <p:attrName>ppt_x</p:attrName>
                                          <p:attrName>ppt_y</p:attrName>
                                        </p:attrNameLst>
                                      </p:cBhvr>
                                      <p:rCtr x="-7606" y="0"/>
                                    </p:animMotion>
                                  </p:childTnLst>
                                </p:cTn>
                              </p:par>
                              <p:par>
                                <p:cTn id="2182" presetID="35" presetClass="path" presetSubtype="0" decel="100000" fill="hold" grpId="2" nodeType="withEffect">
                                  <p:stCondLst>
                                    <p:cond delay="150"/>
                                  </p:stCondLst>
                                  <p:childTnLst>
                                    <p:animMotion origin="layout" path="M 1.17218E-6 4.25926E-6 L -0.1684 4.25926E-6 " pathEditMode="relative" rAng="0" ptsTypes="AA">
                                      <p:cBhvr>
                                        <p:cTn id="2183" dur="750" fill="hold"/>
                                        <p:tgtEl>
                                          <p:spTgt spid="361"/>
                                        </p:tgtEl>
                                        <p:attrNameLst>
                                          <p:attrName>ppt_x</p:attrName>
                                          <p:attrName>ppt_y</p:attrName>
                                        </p:attrNameLst>
                                      </p:cBhvr>
                                      <p:rCtr x="-8420" y="0"/>
                                    </p:animMotion>
                                  </p:childTnLst>
                                </p:cTn>
                              </p:par>
                              <p:par>
                                <p:cTn id="2184" presetID="35" presetClass="path" presetSubtype="0" decel="100000" fill="hold" grpId="2" nodeType="withEffect">
                                  <p:stCondLst>
                                    <p:cond delay="200"/>
                                  </p:stCondLst>
                                  <p:childTnLst>
                                    <p:animMotion origin="layout" path="M -4.23027E-6 4.25926E-6 L -0.18474 4.25926E-6 " pathEditMode="relative" rAng="0" ptsTypes="AA">
                                      <p:cBhvr>
                                        <p:cTn id="2185" dur="750" fill="hold"/>
                                        <p:tgtEl>
                                          <p:spTgt spid="362"/>
                                        </p:tgtEl>
                                        <p:attrNameLst>
                                          <p:attrName>ppt_x</p:attrName>
                                          <p:attrName>ppt_y</p:attrName>
                                        </p:attrNameLst>
                                      </p:cBhvr>
                                      <p:rCtr x="-9241" y="0"/>
                                    </p:animMotion>
                                  </p:childTnLst>
                                </p:cTn>
                              </p:par>
                              <p:par>
                                <p:cTn id="2186" presetID="35" presetClass="path" presetSubtype="0" decel="100000" fill="hold" grpId="2" nodeType="withEffect">
                                  <p:stCondLst>
                                    <p:cond delay="250"/>
                                  </p:stCondLst>
                                  <p:childTnLst>
                                    <p:animMotion origin="layout" path="M -4.51159E-6 4.25926E-6 L -0.20102 4.25926E-6 " pathEditMode="relative" rAng="0" ptsTypes="AA">
                                      <p:cBhvr>
                                        <p:cTn id="2187" dur="750" fill="hold"/>
                                        <p:tgtEl>
                                          <p:spTgt spid="363"/>
                                        </p:tgtEl>
                                        <p:attrNameLst>
                                          <p:attrName>ppt_x</p:attrName>
                                          <p:attrName>ppt_y</p:attrName>
                                        </p:attrNameLst>
                                      </p:cBhvr>
                                      <p:rCtr x="-10055" y="0"/>
                                    </p:animMotion>
                                  </p:childTnLst>
                                </p:cTn>
                              </p:par>
                              <p:par>
                                <p:cTn id="2188" presetID="35" presetClass="path" presetSubtype="0" decel="100000" fill="hold" grpId="2" nodeType="withEffect">
                                  <p:stCondLst>
                                    <p:cond delay="300"/>
                                  </p:stCondLst>
                                  <p:childTnLst>
                                    <p:animMotion origin="layout" path="M -4.79291E-6 4.25926E-6 L -0.2173 4.25926E-6 " pathEditMode="relative" rAng="0" ptsTypes="AA">
                                      <p:cBhvr>
                                        <p:cTn id="2189" dur="750" fill="hold"/>
                                        <p:tgtEl>
                                          <p:spTgt spid="364"/>
                                        </p:tgtEl>
                                        <p:attrNameLst>
                                          <p:attrName>ppt_x</p:attrName>
                                          <p:attrName>ppt_y</p:attrName>
                                        </p:attrNameLst>
                                      </p:cBhvr>
                                      <p:rCtr x="-10869" y="0"/>
                                    </p:animMotion>
                                  </p:childTnLst>
                                </p:cTn>
                              </p:par>
                              <p:par>
                                <p:cTn id="2190" presetID="35" presetClass="path" presetSubtype="0" decel="100000" fill="hold" grpId="2" nodeType="withEffect">
                                  <p:stCondLst>
                                    <p:cond delay="350"/>
                                  </p:stCondLst>
                                  <p:childTnLst>
                                    <p:animMotion origin="layout" path="M -1.95363E-7 4.25926E-6 L -0.23365 4.25926E-6 " pathEditMode="relative" rAng="0" ptsTypes="AA">
                                      <p:cBhvr>
                                        <p:cTn id="2191" dur="750" fill="hold"/>
                                        <p:tgtEl>
                                          <p:spTgt spid="365"/>
                                        </p:tgtEl>
                                        <p:attrNameLst>
                                          <p:attrName>ppt_x</p:attrName>
                                          <p:attrName>ppt_y</p:attrName>
                                        </p:attrNameLst>
                                      </p:cBhvr>
                                      <p:rCtr x="-11683" y="0"/>
                                    </p:animMotion>
                                  </p:childTnLst>
                                </p:cTn>
                              </p:par>
                              <p:par>
                                <p:cTn id="2192" presetID="35" presetClass="path" presetSubtype="0" decel="100000" fill="hold" grpId="2" nodeType="withEffect">
                                  <p:stCondLst>
                                    <p:cond delay="400"/>
                                  </p:stCondLst>
                                  <p:childTnLst>
                                    <p:animMotion origin="layout" path="M -4.76687E-7 4.25926E-6 L -0.24993 4.25926E-6 " pathEditMode="relative" rAng="0" ptsTypes="AA">
                                      <p:cBhvr>
                                        <p:cTn id="2193" dur="750" fill="hold"/>
                                        <p:tgtEl>
                                          <p:spTgt spid="366"/>
                                        </p:tgtEl>
                                        <p:attrNameLst>
                                          <p:attrName>ppt_x</p:attrName>
                                          <p:attrName>ppt_y</p:attrName>
                                        </p:attrNameLst>
                                      </p:cBhvr>
                                      <p:rCtr x="-12497" y="0"/>
                                    </p:animMotion>
                                  </p:childTnLst>
                                </p:cTn>
                              </p:par>
                              <p:par>
                                <p:cTn id="2194" presetID="35" presetClass="path" presetSubtype="0" decel="100000" fill="hold" grpId="2" nodeType="withEffect">
                                  <p:stCondLst>
                                    <p:cond delay="450"/>
                                  </p:stCondLst>
                                  <p:childTnLst>
                                    <p:animMotion origin="layout" path="M 4.12086E-6 4.25926E-6 L -0.26628 4.25926E-6 " pathEditMode="relative" rAng="0" ptsTypes="AA">
                                      <p:cBhvr>
                                        <p:cTn id="2195" dur="750" fill="hold"/>
                                        <p:tgtEl>
                                          <p:spTgt spid="367"/>
                                        </p:tgtEl>
                                        <p:attrNameLst>
                                          <p:attrName>ppt_x</p:attrName>
                                          <p:attrName>ppt_y</p:attrName>
                                        </p:attrNameLst>
                                      </p:cBhvr>
                                      <p:rCtr x="-13317" y="0"/>
                                    </p:animMotion>
                                  </p:childTnLst>
                                </p:cTn>
                              </p:par>
                              <p:par>
                                <p:cTn id="2196" presetID="35" presetClass="path" presetSubtype="0" decel="100000" fill="hold" grpId="2" nodeType="withEffect">
                                  <p:stCondLst>
                                    <p:cond delay="500"/>
                                  </p:stCondLst>
                                  <p:childTnLst>
                                    <p:animMotion origin="layout" path="M 3.83954E-6 4.25926E-6 L -0.28256 4.25926E-6 " pathEditMode="relative" rAng="0" ptsTypes="AA">
                                      <p:cBhvr>
                                        <p:cTn id="2197" dur="750" fill="hold"/>
                                        <p:tgtEl>
                                          <p:spTgt spid="368"/>
                                        </p:tgtEl>
                                        <p:attrNameLst>
                                          <p:attrName>ppt_x</p:attrName>
                                          <p:attrName>ppt_y</p:attrName>
                                        </p:attrNameLst>
                                      </p:cBhvr>
                                      <p:rCtr x="-14131" y="0"/>
                                    </p:animMotion>
                                  </p:childTnLst>
                                </p:cTn>
                              </p:par>
                              <p:par>
                                <p:cTn id="2198" presetID="35" presetClass="path" presetSubtype="0" decel="100000" fill="hold" grpId="2" nodeType="withEffect">
                                  <p:stCondLst>
                                    <p:cond delay="550"/>
                                  </p:stCondLst>
                                  <p:childTnLst>
                                    <p:animMotion origin="layout" path="M -1.56291E-6 4.25926E-6 L -0.2989 4.25926E-6 " pathEditMode="relative" rAng="0" ptsTypes="AA">
                                      <p:cBhvr>
                                        <p:cTn id="2199" dur="750" fill="hold"/>
                                        <p:tgtEl>
                                          <p:spTgt spid="369"/>
                                        </p:tgtEl>
                                        <p:attrNameLst>
                                          <p:attrName>ppt_x</p:attrName>
                                          <p:attrName>ppt_y</p:attrName>
                                        </p:attrNameLst>
                                      </p:cBhvr>
                                      <p:rCtr x="-14945" y="0"/>
                                    </p:animMotion>
                                  </p:childTnLst>
                                </p:cTn>
                              </p:par>
                              <p:par>
                                <p:cTn id="2200" presetID="35" presetClass="path" presetSubtype="0" decel="100000" fill="hold" grpId="2" nodeType="withEffect">
                                  <p:stCondLst>
                                    <p:cond delay="600"/>
                                  </p:stCondLst>
                                  <p:childTnLst>
                                    <p:animMotion origin="layout" path="M -1.84423E-6 4.25926E-6 L -0.31518 4.25926E-6 " pathEditMode="relative" rAng="0" ptsTypes="AA">
                                      <p:cBhvr>
                                        <p:cTn id="2201" dur="750" fill="hold"/>
                                        <p:tgtEl>
                                          <p:spTgt spid="370"/>
                                        </p:tgtEl>
                                        <p:attrNameLst>
                                          <p:attrName>ppt_x</p:attrName>
                                          <p:attrName>ppt_y</p:attrName>
                                        </p:attrNameLst>
                                      </p:cBhvr>
                                      <p:rCtr x="-15759" y="0"/>
                                    </p:animMotion>
                                  </p:childTnLst>
                                </p:cTn>
                              </p:par>
                              <p:par>
                                <p:cTn id="2202" presetID="35" presetClass="path" presetSubtype="0" decel="100000" fill="hold" grpId="2" nodeType="withEffect">
                                  <p:stCondLst>
                                    <p:cond delay="650"/>
                                  </p:stCondLst>
                                  <p:childTnLst>
                                    <p:animMotion origin="layout" path="M 2.75332E-6 4.25926E-6 L -0.33153 4.25926E-6 " pathEditMode="relative" rAng="0" ptsTypes="AA">
                                      <p:cBhvr>
                                        <p:cTn id="2203" dur="750" fill="hold"/>
                                        <p:tgtEl>
                                          <p:spTgt spid="371"/>
                                        </p:tgtEl>
                                        <p:attrNameLst>
                                          <p:attrName>ppt_x</p:attrName>
                                          <p:attrName>ppt_y</p:attrName>
                                        </p:attrNameLst>
                                      </p:cBhvr>
                                      <p:rCtr x="-16580" y="0"/>
                                    </p:animMotion>
                                  </p:childTnLst>
                                </p:cTn>
                              </p:par>
                              <p:par>
                                <p:cTn id="2204" presetID="35" presetClass="path" presetSubtype="0" decel="100000" fill="hold" grpId="2" nodeType="withEffect">
                                  <p:stCondLst>
                                    <p:cond delay="700"/>
                                  </p:stCondLst>
                                  <p:childTnLst>
                                    <p:animMotion origin="layout" path="M 2.472E-6 4.25926E-6 L -0.34781 4.25926E-6 " pathEditMode="relative" rAng="0" ptsTypes="AA">
                                      <p:cBhvr>
                                        <p:cTn id="2205" dur="750" fill="hold"/>
                                        <p:tgtEl>
                                          <p:spTgt spid="372"/>
                                        </p:tgtEl>
                                        <p:attrNameLst>
                                          <p:attrName>ppt_x</p:attrName>
                                          <p:attrName>ppt_y</p:attrName>
                                        </p:attrNameLst>
                                      </p:cBhvr>
                                      <p:rCtr x="-17394" y="0"/>
                                    </p:animMotion>
                                  </p:childTnLst>
                                </p:cTn>
                              </p:par>
                              <p:par>
                                <p:cTn id="2206" presetID="35" presetClass="path" presetSubtype="0" decel="100000" fill="hold" grpId="2" nodeType="withEffect">
                                  <p:stCondLst>
                                    <p:cond delay="750"/>
                                  </p:stCondLst>
                                  <p:childTnLst>
                                    <p:animMotion origin="layout" path="M 2.19067E-6 4.25926E-6 L -0.36409 4.25926E-6 " pathEditMode="relative" rAng="0" ptsTypes="AA">
                                      <p:cBhvr>
                                        <p:cTn id="2207" dur="750" fill="hold"/>
                                        <p:tgtEl>
                                          <p:spTgt spid="373"/>
                                        </p:tgtEl>
                                        <p:attrNameLst>
                                          <p:attrName>ppt_x</p:attrName>
                                          <p:attrName>ppt_y</p:attrName>
                                        </p:attrNameLst>
                                      </p:cBhvr>
                                      <p:rCtr x="-18208" y="0"/>
                                    </p:animMotion>
                                  </p:childTnLst>
                                </p:cTn>
                              </p:par>
                              <p:par>
                                <p:cTn id="2208" presetID="35" presetClass="path" presetSubtype="0" decel="100000" fill="hold" grpId="2" nodeType="withEffect">
                                  <p:stCondLst>
                                    <p:cond delay="0"/>
                                  </p:stCondLst>
                                  <p:childTnLst>
                                    <p:animMotion origin="layout" path="M -2.86272E-6 3.33333E-6 L -0.11949 -0.02905 " pathEditMode="relative" rAng="0" ptsTypes="AA">
                                      <p:cBhvr>
                                        <p:cTn id="2209" dur="750" fill="hold"/>
                                        <p:tgtEl>
                                          <p:spTgt spid="374"/>
                                        </p:tgtEl>
                                        <p:attrNameLst>
                                          <p:attrName>ppt_x</p:attrName>
                                          <p:attrName>ppt_y</p:attrName>
                                        </p:attrNameLst>
                                      </p:cBhvr>
                                      <p:rCtr x="-5978" y="-1458"/>
                                    </p:animMotion>
                                  </p:childTnLst>
                                </p:cTn>
                              </p:par>
                              <p:par>
                                <p:cTn id="2210" presetID="35" presetClass="path" presetSubtype="0" decel="100000" fill="hold" grpId="2" nodeType="withEffect">
                                  <p:stCondLst>
                                    <p:cond delay="50"/>
                                  </p:stCondLst>
                                  <p:childTnLst>
                                    <p:animMotion origin="layout" path="M -3.14405E-6 3.33333E-6 L -0.13577 -0.02905 " pathEditMode="relative" rAng="0" ptsTypes="AA">
                                      <p:cBhvr>
                                        <p:cTn id="2211" dur="750" fill="hold"/>
                                        <p:tgtEl>
                                          <p:spTgt spid="375"/>
                                        </p:tgtEl>
                                        <p:attrNameLst>
                                          <p:attrName>ppt_x</p:attrName>
                                          <p:attrName>ppt_y</p:attrName>
                                        </p:attrNameLst>
                                      </p:cBhvr>
                                      <p:rCtr x="-6792" y="-1458"/>
                                    </p:animMotion>
                                  </p:childTnLst>
                                </p:cTn>
                              </p:par>
                              <p:par>
                                <p:cTn id="2212" presetID="35" presetClass="path" presetSubtype="0" decel="100000" fill="hold" grpId="2" nodeType="withEffect">
                                  <p:stCondLst>
                                    <p:cond delay="100"/>
                                  </p:stCondLst>
                                  <p:childTnLst>
                                    <p:animMotion origin="layout" path="M -3.42537E-6 3.33333E-6 L -0.15205 -0.02905 " pathEditMode="relative" rAng="0" ptsTypes="AA">
                                      <p:cBhvr>
                                        <p:cTn id="2213" dur="750" fill="hold"/>
                                        <p:tgtEl>
                                          <p:spTgt spid="376"/>
                                        </p:tgtEl>
                                        <p:attrNameLst>
                                          <p:attrName>ppt_x</p:attrName>
                                          <p:attrName>ppt_y</p:attrName>
                                        </p:attrNameLst>
                                      </p:cBhvr>
                                      <p:rCtr x="-7606" y="-1458"/>
                                    </p:animMotion>
                                  </p:childTnLst>
                                </p:cTn>
                              </p:par>
                              <p:par>
                                <p:cTn id="2214" presetID="35" presetClass="path" presetSubtype="0" decel="100000" fill="hold" grpId="2" nodeType="withEffect">
                                  <p:stCondLst>
                                    <p:cond delay="150"/>
                                  </p:stCondLst>
                                  <p:childTnLst>
                                    <p:animMotion origin="layout" path="M 1.17218E-6 3.33333E-6 L -0.1684 -0.02905 " pathEditMode="relative" rAng="0" ptsTypes="AA">
                                      <p:cBhvr>
                                        <p:cTn id="2215" dur="750" fill="hold"/>
                                        <p:tgtEl>
                                          <p:spTgt spid="377"/>
                                        </p:tgtEl>
                                        <p:attrNameLst>
                                          <p:attrName>ppt_x</p:attrName>
                                          <p:attrName>ppt_y</p:attrName>
                                        </p:attrNameLst>
                                      </p:cBhvr>
                                      <p:rCtr x="-8420" y="-1458"/>
                                    </p:animMotion>
                                  </p:childTnLst>
                                </p:cTn>
                              </p:par>
                              <p:par>
                                <p:cTn id="2216" presetID="35" presetClass="path" presetSubtype="0" decel="100000" fill="hold" grpId="2" nodeType="withEffect">
                                  <p:stCondLst>
                                    <p:cond delay="200"/>
                                  </p:stCondLst>
                                  <p:childTnLst>
                                    <p:animMotion origin="layout" path="M -4.23027E-6 3.33333E-6 L -0.18474 -0.02905 " pathEditMode="relative" rAng="0" ptsTypes="AA">
                                      <p:cBhvr>
                                        <p:cTn id="2217" dur="750" fill="hold"/>
                                        <p:tgtEl>
                                          <p:spTgt spid="378"/>
                                        </p:tgtEl>
                                        <p:attrNameLst>
                                          <p:attrName>ppt_x</p:attrName>
                                          <p:attrName>ppt_y</p:attrName>
                                        </p:attrNameLst>
                                      </p:cBhvr>
                                      <p:rCtr x="-9241" y="-1458"/>
                                    </p:animMotion>
                                  </p:childTnLst>
                                </p:cTn>
                              </p:par>
                              <p:par>
                                <p:cTn id="2218" presetID="35" presetClass="path" presetSubtype="0" decel="100000" fill="hold" grpId="2" nodeType="withEffect">
                                  <p:stCondLst>
                                    <p:cond delay="250"/>
                                  </p:stCondLst>
                                  <p:childTnLst>
                                    <p:animMotion origin="layout" path="M -4.51159E-6 3.33333E-6 L -0.20102 -0.02905 " pathEditMode="relative" rAng="0" ptsTypes="AA">
                                      <p:cBhvr>
                                        <p:cTn id="2219" dur="750" fill="hold"/>
                                        <p:tgtEl>
                                          <p:spTgt spid="379"/>
                                        </p:tgtEl>
                                        <p:attrNameLst>
                                          <p:attrName>ppt_x</p:attrName>
                                          <p:attrName>ppt_y</p:attrName>
                                        </p:attrNameLst>
                                      </p:cBhvr>
                                      <p:rCtr x="-10055" y="-1458"/>
                                    </p:animMotion>
                                  </p:childTnLst>
                                </p:cTn>
                              </p:par>
                              <p:par>
                                <p:cTn id="2220" presetID="35" presetClass="path" presetSubtype="0" decel="100000" fill="hold" grpId="2" nodeType="withEffect">
                                  <p:stCondLst>
                                    <p:cond delay="300"/>
                                  </p:stCondLst>
                                  <p:childTnLst>
                                    <p:animMotion origin="layout" path="M -4.79291E-6 3.33333E-6 L -0.2173 -0.02905 " pathEditMode="relative" rAng="0" ptsTypes="AA">
                                      <p:cBhvr>
                                        <p:cTn id="2221" dur="750" fill="hold"/>
                                        <p:tgtEl>
                                          <p:spTgt spid="380"/>
                                        </p:tgtEl>
                                        <p:attrNameLst>
                                          <p:attrName>ppt_x</p:attrName>
                                          <p:attrName>ppt_y</p:attrName>
                                        </p:attrNameLst>
                                      </p:cBhvr>
                                      <p:rCtr x="-10869" y="-1458"/>
                                    </p:animMotion>
                                  </p:childTnLst>
                                </p:cTn>
                              </p:par>
                              <p:par>
                                <p:cTn id="2222" presetID="35" presetClass="path" presetSubtype="0" decel="100000" fill="hold" grpId="2" nodeType="withEffect">
                                  <p:stCondLst>
                                    <p:cond delay="350"/>
                                  </p:stCondLst>
                                  <p:childTnLst>
                                    <p:animMotion origin="layout" path="M -1.95363E-7 3.33333E-6 L -0.23365 -0.02905 " pathEditMode="relative" rAng="0" ptsTypes="AA">
                                      <p:cBhvr>
                                        <p:cTn id="2223" dur="750" fill="hold"/>
                                        <p:tgtEl>
                                          <p:spTgt spid="381"/>
                                        </p:tgtEl>
                                        <p:attrNameLst>
                                          <p:attrName>ppt_x</p:attrName>
                                          <p:attrName>ppt_y</p:attrName>
                                        </p:attrNameLst>
                                      </p:cBhvr>
                                      <p:rCtr x="-11683" y="-1458"/>
                                    </p:animMotion>
                                  </p:childTnLst>
                                </p:cTn>
                              </p:par>
                              <p:par>
                                <p:cTn id="2224" presetID="35" presetClass="path" presetSubtype="0" decel="100000" fill="hold" grpId="2" nodeType="withEffect">
                                  <p:stCondLst>
                                    <p:cond delay="400"/>
                                  </p:stCondLst>
                                  <p:childTnLst>
                                    <p:animMotion origin="layout" path="M -4.76687E-7 3.33333E-6 L -0.24993 -0.02905 " pathEditMode="relative" rAng="0" ptsTypes="AA">
                                      <p:cBhvr>
                                        <p:cTn id="2225" dur="750" fill="hold"/>
                                        <p:tgtEl>
                                          <p:spTgt spid="382"/>
                                        </p:tgtEl>
                                        <p:attrNameLst>
                                          <p:attrName>ppt_x</p:attrName>
                                          <p:attrName>ppt_y</p:attrName>
                                        </p:attrNameLst>
                                      </p:cBhvr>
                                      <p:rCtr x="-12497" y="-1458"/>
                                    </p:animMotion>
                                  </p:childTnLst>
                                </p:cTn>
                              </p:par>
                              <p:par>
                                <p:cTn id="2226" presetID="35" presetClass="path" presetSubtype="0" decel="100000" fill="hold" grpId="2" nodeType="withEffect">
                                  <p:stCondLst>
                                    <p:cond delay="450"/>
                                  </p:stCondLst>
                                  <p:childTnLst>
                                    <p:animMotion origin="layout" path="M 4.12086E-6 3.33333E-6 L -0.26628 -0.02905 " pathEditMode="relative" rAng="0" ptsTypes="AA">
                                      <p:cBhvr>
                                        <p:cTn id="2227" dur="750" fill="hold"/>
                                        <p:tgtEl>
                                          <p:spTgt spid="383"/>
                                        </p:tgtEl>
                                        <p:attrNameLst>
                                          <p:attrName>ppt_x</p:attrName>
                                          <p:attrName>ppt_y</p:attrName>
                                        </p:attrNameLst>
                                      </p:cBhvr>
                                      <p:rCtr x="-13317" y="-1458"/>
                                    </p:animMotion>
                                  </p:childTnLst>
                                </p:cTn>
                              </p:par>
                              <p:par>
                                <p:cTn id="2228" presetID="35" presetClass="path" presetSubtype="0" decel="100000" fill="hold" grpId="2" nodeType="withEffect">
                                  <p:stCondLst>
                                    <p:cond delay="500"/>
                                  </p:stCondLst>
                                  <p:childTnLst>
                                    <p:animMotion origin="layout" path="M 3.83954E-6 3.33333E-6 L -0.28256 -0.02905 " pathEditMode="relative" rAng="0" ptsTypes="AA">
                                      <p:cBhvr>
                                        <p:cTn id="2229" dur="750" fill="hold"/>
                                        <p:tgtEl>
                                          <p:spTgt spid="384"/>
                                        </p:tgtEl>
                                        <p:attrNameLst>
                                          <p:attrName>ppt_x</p:attrName>
                                          <p:attrName>ppt_y</p:attrName>
                                        </p:attrNameLst>
                                      </p:cBhvr>
                                      <p:rCtr x="-14131" y="-1458"/>
                                    </p:animMotion>
                                  </p:childTnLst>
                                </p:cTn>
                              </p:par>
                              <p:par>
                                <p:cTn id="2230" presetID="35" presetClass="path" presetSubtype="0" decel="100000" fill="hold" grpId="2" nodeType="withEffect">
                                  <p:stCondLst>
                                    <p:cond delay="550"/>
                                  </p:stCondLst>
                                  <p:childTnLst>
                                    <p:animMotion origin="layout" path="M -1.56291E-6 3.33333E-6 L -0.2989 -0.02905 " pathEditMode="relative" rAng="0" ptsTypes="AA">
                                      <p:cBhvr>
                                        <p:cTn id="2231" dur="750" fill="hold"/>
                                        <p:tgtEl>
                                          <p:spTgt spid="385"/>
                                        </p:tgtEl>
                                        <p:attrNameLst>
                                          <p:attrName>ppt_x</p:attrName>
                                          <p:attrName>ppt_y</p:attrName>
                                        </p:attrNameLst>
                                      </p:cBhvr>
                                      <p:rCtr x="-14945" y="-1458"/>
                                    </p:animMotion>
                                  </p:childTnLst>
                                </p:cTn>
                              </p:par>
                              <p:par>
                                <p:cTn id="2232" presetID="35" presetClass="path" presetSubtype="0" decel="100000" fill="hold" grpId="2" nodeType="withEffect">
                                  <p:stCondLst>
                                    <p:cond delay="600"/>
                                  </p:stCondLst>
                                  <p:childTnLst>
                                    <p:animMotion origin="layout" path="M -1.84423E-6 3.33333E-6 L -0.31518 -0.02905 " pathEditMode="relative" rAng="0" ptsTypes="AA">
                                      <p:cBhvr>
                                        <p:cTn id="2233" dur="750" fill="hold"/>
                                        <p:tgtEl>
                                          <p:spTgt spid="386"/>
                                        </p:tgtEl>
                                        <p:attrNameLst>
                                          <p:attrName>ppt_x</p:attrName>
                                          <p:attrName>ppt_y</p:attrName>
                                        </p:attrNameLst>
                                      </p:cBhvr>
                                      <p:rCtr x="-15759" y="-1458"/>
                                    </p:animMotion>
                                  </p:childTnLst>
                                </p:cTn>
                              </p:par>
                              <p:par>
                                <p:cTn id="2234" presetID="35" presetClass="path" presetSubtype="0" decel="100000" fill="hold" grpId="2" nodeType="withEffect">
                                  <p:stCondLst>
                                    <p:cond delay="650"/>
                                  </p:stCondLst>
                                  <p:childTnLst>
                                    <p:animMotion origin="layout" path="M 2.75332E-6 3.33333E-6 L -0.33153 -0.02905 " pathEditMode="relative" rAng="0" ptsTypes="AA">
                                      <p:cBhvr>
                                        <p:cTn id="2235" dur="750" fill="hold"/>
                                        <p:tgtEl>
                                          <p:spTgt spid="387"/>
                                        </p:tgtEl>
                                        <p:attrNameLst>
                                          <p:attrName>ppt_x</p:attrName>
                                          <p:attrName>ppt_y</p:attrName>
                                        </p:attrNameLst>
                                      </p:cBhvr>
                                      <p:rCtr x="-16580" y="-1458"/>
                                    </p:animMotion>
                                  </p:childTnLst>
                                </p:cTn>
                              </p:par>
                              <p:par>
                                <p:cTn id="2236" presetID="35" presetClass="path" presetSubtype="0" decel="100000" fill="hold" grpId="2" nodeType="withEffect">
                                  <p:stCondLst>
                                    <p:cond delay="700"/>
                                  </p:stCondLst>
                                  <p:childTnLst>
                                    <p:animMotion origin="layout" path="M 2.472E-6 3.33333E-6 L -0.34781 -0.02905 " pathEditMode="relative" rAng="0" ptsTypes="AA">
                                      <p:cBhvr>
                                        <p:cTn id="2237" dur="750" fill="hold"/>
                                        <p:tgtEl>
                                          <p:spTgt spid="388"/>
                                        </p:tgtEl>
                                        <p:attrNameLst>
                                          <p:attrName>ppt_x</p:attrName>
                                          <p:attrName>ppt_y</p:attrName>
                                        </p:attrNameLst>
                                      </p:cBhvr>
                                      <p:rCtr x="-17394" y="-1458"/>
                                    </p:animMotion>
                                  </p:childTnLst>
                                </p:cTn>
                              </p:par>
                              <p:par>
                                <p:cTn id="2238" presetID="35" presetClass="path" presetSubtype="0" decel="100000" fill="hold" grpId="2" nodeType="withEffect">
                                  <p:stCondLst>
                                    <p:cond delay="750"/>
                                  </p:stCondLst>
                                  <p:childTnLst>
                                    <p:animMotion origin="layout" path="M 2.19067E-6 3.33333E-6 L -0.36409 -0.02905 " pathEditMode="relative" rAng="0" ptsTypes="AA">
                                      <p:cBhvr>
                                        <p:cTn id="2239" dur="750" fill="hold"/>
                                        <p:tgtEl>
                                          <p:spTgt spid="389"/>
                                        </p:tgtEl>
                                        <p:attrNameLst>
                                          <p:attrName>ppt_x</p:attrName>
                                          <p:attrName>ppt_y</p:attrName>
                                        </p:attrNameLst>
                                      </p:cBhvr>
                                      <p:rCtr x="-18208" y="-1458"/>
                                    </p:animMotion>
                                  </p:childTnLst>
                                </p:cTn>
                              </p:par>
                              <p:par>
                                <p:cTn id="2240" presetID="35" presetClass="path" presetSubtype="0" decel="100000" fill="hold" grpId="2" nodeType="withEffect">
                                  <p:stCondLst>
                                    <p:cond delay="0"/>
                                  </p:stCondLst>
                                  <p:childTnLst>
                                    <p:animMotion origin="layout" path="M -2.86272E-6 -4.62963E-6 L -0.11949 -0.05763 " pathEditMode="relative" rAng="0" ptsTypes="AA">
                                      <p:cBhvr>
                                        <p:cTn id="2241" dur="750" fill="hold"/>
                                        <p:tgtEl>
                                          <p:spTgt spid="390"/>
                                        </p:tgtEl>
                                        <p:attrNameLst>
                                          <p:attrName>ppt_x</p:attrName>
                                          <p:attrName>ppt_y</p:attrName>
                                        </p:attrNameLst>
                                      </p:cBhvr>
                                      <p:rCtr x="-5978" y="-2882"/>
                                    </p:animMotion>
                                  </p:childTnLst>
                                </p:cTn>
                              </p:par>
                              <p:par>
                                <p:cTn id="2242" presetID="35" presetClass="path" presetSubtype="0" decel="100000" fill="hold" grpId="2" nodeType="withEffect">
                                  <p:stCondLst>
                                    <p:cond delay="50"/>
                                  </p:stCondLst>
                                  <p:childTnLst>
                                    <p:animMotion origin="layout" path="M -3.14405E-6 -4.62963E-6 L -0.13577 -0.05763 " pathEditMode="relative" rAng="0" ptsTypes="AA">
                                      <p:cBhvr>
                                        <p:cTn id="2243" dur="750" fill="hold"/>
                                        <p:tgtEl>
                                          <p:spTgt spid="391"/>
                                        </p:tgtEl>
                                        <p:attrNameLst>
                                          <p:attrName>ppt_x</p:attrName>
                                          <p:attrName>ppt_y</p:attrName>
                                        </p:attrNameLst>
                                      </p:cBhvr>
                                      <p:rCtr x="-6792" y="-2882"/>
                                    </p:animMotion>
                                  </p:childTnLst>
                                </p:cTn>
                              </p:par>
                              <p:par>
                                <p:cTn id="2244" presetID="35" presetClass="path" presetSubtype="0" decel="100000" fill="hold" grpId="2" nodeType="withEffect">
                                  <p:stCondLst>
                                    <p:cond delay="100"/>
                                  </p:stCondLst>
                                  <p:childTnLst>
                                    <p:animMotion origin="layout" path="M -3.42537E-6 -4.62963E-6 L -0.15205 -0.05763 " pathEditMode="relative" rAng="0" ptsTypes="AA">
                                      <p:cBhvr>
                                        <p:cTn id="2245" dur="750" fill="hold"/>
                                        <p:tgtEl>
                                          <p:spTgt spid="392"/>
                                        </p:tgtEl>
                                        <p:attrNameLst>
                                          <p:attrName>ppt_x</p:attrName>
                                          <p:attrName>ppt_y</p:attrName>
                                        </p:attrNameLst>
                                      </p:cBhvr>
                                      <p:rCtr x="-7606" y="-2882"/>
                                    </p:animMotion>
                                  </p:childTnLst>
                                </p:cTn>
                              </p:par>
                              <p:par>
                                <p:cTn id="2246" presetID="35" presetClass="path" presetSubtype="0" decel="100000" fill="hold" grpId="2" nodeType="withEffect">
                                  <p:stCondLst>
                                    <p:cond delay="150"/>
                                  </p:stCondLst>
                                  <p:childTnLst>
                                    <p:animMotion origin="layout" path="M 1.17218E-6 -4.62963E-6 L -0.1684 -0.05763 " pathEditMode="relative" rAng="0" ptsTypes="AA">
                                      <p:cBhvr>
                                        <p:cTn id="2247" dur="750" fill="hold"/>
                                        <p:tgtEl>
                                          <p:spTgt spid="393"/>
                                        </p:tgtEl>
                                        <p:attrNameLst>
                                          <p:attrName>ppt_x</p:attrName>
                                          <p:attrName>ppt_y</p:attrName>
                                        </p:attrNameLst>
                                      </p:cBhvr>
                                      <p:rCtr x="-8420" y="-2882"/>
                                    </p:animMotion>
                                  </p:childTnLst>
                                </p:cTn>
                              </p:par>
                              <p:par>
                                <p:cTn id="2248" presetID="35" presetClass="path" presetSubtype="0" decel="100000" fill="hold" grpId="2" nodeType="withEffect">
                                  <p:stCondLst>
                                    <p:cond delay="200"/>
                                  </p:stCondLst>
                                  <p:childTnLst>
                                    <p:animMotion origin="layout" path="M -4.23027E-6 -4.62963E-6 L -0.18474 -0.05763 " pathEditMode="relative" rAng="0" ptsTypes="AA">
                                      <p:cBhvr>
                                        <p:cTn id="2249" dur="750" fill="hold"/>
                                        <p:tgtEl>
                                          <p:spTgt spid="394"/>
                                        </p:tgtEl>
                                        <p:attrNameLst>
                                          <p:attrName>ppt_x</p:attrName>
                                          <p:attrName>ppt_y</p:attrName>
                                        </p:attrNameLst>
                                      </p:cBhvr>
                                      <p:rCtr x="-9241" y="-2882"/>
                                    </p:animMotion>
                                  </p:childTnLst>
                                </p:cTn>
                              </p:par>
                              <p:par>
                                <p:cTn id="2250" presetID="35" presetClass="path" presetSubtype="0" decel="100000" fill="hold" grpId="2" nodeType="withEffect">
                                  <p:stCondLst>
                                    <p:cond delay="250"/>
                                  </p:stCondLst>
                                  <p:childTnLst>
                                    <p:animMotion origin="layout" path="M -4.51159E-6 -4.62963E-6 L -0.20102 -0.05763 " pathEditMode="relative" rAng="0" ptsTypes="AA">
                                      <p:cBhvr>
                                        <p:cTn id="2251" dur="750" fill="hold"/>
                                        <p:tgtEl>
                                          <p:spTgt spid="395"/>
                                        </p:tgtEl>
                                        <p:attrNameLst>
                                          <p:attrName>ppt_x</p:attrName>
                                          <p:attrName>ppt_y</p:attrName>
                                        </p:attrNameLst>
                                      </p:cBhvr>
                                      <p:rCtr x="-10055" y="-2882"/>
                                    </p:animMotion>
                                  </p:childTnLst>
                                </p:cTn>
                              </p:par>
                              <p:par>
                                <p:cTn id="2252" presetID="35" presetClass="path" presetSubtype="0" decel="100000" fill="hold" grpId="2" nodeType="withEffect">
                                  <p:stCondLst>
                                    <p:cond delay="300"/>
                                  </p:stCondLst>
                                  <p:childTnLst>
                                    <p:animMotion origin="layout" path="M -4.79291E-6 -4.62963E-6 L -0.2173 -0.05763 " pathEditMode="relative" rAng="0" ptsTypes="AA">
                                      <p:cBhvr>
                                        <p:cTn id="2253" dur="750" fill="hold"/>
                                        <p:tgtEl>
                                          <p:spTgt spid="396"/>
                                        </p:tgtEl>
                                        <p:attrNameLst>
                                          <p:attrName>ppt_x</p:attrName>
                                          <p:attrName>ppt_y</p:attrName>
                                        </p:attrNameLst>
                                      </p:cBhvr>
                                      <p:rCtr x="-10869" y="-2882"/>
                                    </p:animMotion>
                                  </p:childTnLst>
                                </p:cTn>
                              </p:par>
                              <p:par>
                                <p:cTn id="2254" presetID="35" presetClass="path" presetSubtype="0" decel="100000" fill="hold" grpId="2" nodeType="withEffect">
                                  <p:stCondLst>
                                    <p:cond delay="350"/>
                                  </p:stCondLst>
                                  <p:childTnLst>
                                    <p:animMotion origin="layout" path="M -1.95363E-7 -4.62963E-6 L -0.23365 -0.05763 " pathEditMode="relative" rAng="0" ptsTypes="AA">
                                      <p:cBhvr>
                                        <p:cTn id="2255" dur="750" fill="hold"/>
                                        <p:tgtEl>
                                          <p:spTgt spid="397"/>
                                        </p:tgtEl>
                                        <p:attrNameLst>
                                          <p:attrName>ppt_x</p:attrName>
                                          <p:attrName>ppt_y</p:attrName>
                                        </p:attrNameLst>
                                      </p:cBhvr>
                                      <p:rCtr x="-11683" y="-2882"/>
                                    </p:animMotion>
                                  </p:childTnLst>
                                </p:cTn>
                              </p:par>
                              <p:par>
                                <p:cTn id="2256" presetID="35" presetClass="path" presetSubtype="0" decel="100000" fill="hold" grpId="2" nodeType="withEffect">
                                  <p:stCondLst>
                                    <p:cond delay="400"/>
                                  </p:stCondLst>
                                  <p:childTnLst>
                                    <p:animMotion origin="layout" path="M -4.76687E-7 -4.62963E-6 L -0.24993 -0.05763 " pathEditMode="relative" rAng="0" ptsTypes="AA">
                                      <p:cBhvr>
                                        <p:cTn id="2257" dur="750" fill="hold"/>
                                        <p:tgtEl>
                                          <p:spTgt spid="398"/>
                                        </p:tgtEl>
                                        <p:attrNameLst>
                                          <p:attrName>ppt_x</p:attrName>
                                          <p:attrName>ppt_y</p:attrName>
                                        </p:attrNameLst>
                                      </p:cBhvr>
                                      <p:rCtr x="-12497" y="-2882"/>
                                    </p:animMotion>
                                  </p:childTnLst>
                                </p:cTn>
                              </p:par>
                              <p:par>
                                <p:cTn id="2258" presetID="35" presetClass="path" presetSubtype="0" decel="100000" fill="hold" grpId="2" nodeType="withEffect">
                                  <p:stCondLst>
                                    <p:cond delay="450"/>
                                  </p:stCondLst>
                                  <p:childTnLst>
                                    <p:animMotion origin="layout" path="M 4.12086E-6 -4.62963E-6 L -0.26628 -0.05763 " pathEditMode="relative" rAng="0" ptsTypes="AA">
                                      <p:cBhvr>
                                        <p:cTn id="2259" dur="750" fill="hold"/>
                                        <p:tgtEl>
                                          <p:spTgt spid="399"/>
                                        </p:tgtEl>
                                        <p:attrNameLst>
                                          <p:attrName>ppt_x</p:attrName>
                                          <p:attrName>ppt_y</p:attrName>
                                        </p:attrNameLst>
                                      </p:cBhvr>
                                      <p:rCtr x="-13317" y="-2882"/>
                                    </p:animMotion>
                                  </p:childTnLst>
                                </p:cTn>
                              </p:par>
                              <p:par>
                                <p:cTn id="2260" presetID="35" presetClass="path" presetSubtype="0" decel="100000" fill="hold" grpId="2" nodeType="withEffect">
                                  <p:stCondLst>
                                    <p:cond delay="500"/>
                                  </p:stCondLst>
                                  <p:childTnLst>
                                    <p:animMotion origin="layout" path="M 3.83954E-6 -4.62963E-6 L -0.28256 -0.05763 " pathEditMode="relative" rAng="0" ptsTypes="AA">
                                      <p:cBhvr>
                                        <p:cTn id="2261" dur="750" fill="hold"/>
                                        <p:tgtEl>
                                          <p:spTgt spid="400"/>
                                        </p:tgtEl>
                                        <p:attrNameLst>
                                          <p:attrName>ppt_x</p:attrName>
                                          <p:attrName>ppt_y</p:attrName>
                                        </p:attrNameLst>
                                      </p:cBhvr>
                                      <p:rCtr x="-14131" y="-2882"/>
                                    </p:animMotion>
                                  </p:childTnLst>
                                </p:cTn>
                              </p:par>
                              <p:par>
                                <p:cTn id="2262" presetID="35" presetClass="path" presetSubtype="0" decel="100000" fill="hold" grpId="2" nodeType="withEffect">
                                  <p:stCondLst>
                                    <p:cond delay="550"/>
                                  </p:stCondLst>
                                  <p:childTnLst>
                                    <p:animMotion origin="layout" path="M -1.56291E-6 -4.62963E-6 L -0.2989 -0.05763 " pathEditMode="relative" rAng="0" ptsTypes="AA">
                                      <p:cBhvr>
                                        <p:cTn id="2263" dur="750" fill="hold"/>
                                        <p:tgtEl>
                                          <p:spTgt spid="401"/>
                                        </p:tgtEl>
                                        <p:attrNameLst>
                                          <p:attrName>ppt_x</p:attrName>
                                          <p:attrName>ppt_y</p:attrName>
                                        </p:attrNameLst>
                                      </p:cBhvr>
                                      <p:rCtr x="-14945" y="-2882"/>
                                    </p:animMotion>
                                  </p:childTnLst>
                                </p:cTn>
                              </p:par>
                              <p:par>
                                <p:cTn id="2264" presetID="35" presetClass="path" presetSubtype="0" decel="100000" fill="hold" grpId="2" nodeType="withEffect">
                                  <p:stCondLst>
                                    <p:cond delay="600"/>
                                  </p:stCondLst>
                                  <p:childTnLst>
                                    <p:animMotion origin="layout" path="M -1.84423E-6 -4.62963E-6 L -0.31518 -0.05763 " pathEditMode="relative" rAng="0" ptsTypes="AA">
                                      <p:cBhvr>
                                        <p:cTn id="2265" dur="750" fill="hold"/>
                                        <p:tgtEl>
                                          <p:spTgt spid="402"/>
                                        </p:tgtEl>
                                        <p:attrNameLst>
                                          <p:attrName>ppt_x</p:attrName>
                                          <p:attrName>ppt_y</p:attrName>
                                        </p:attrNameLst>
                                      </p:cBhvr>
                                      <p:rCtr x="-15759" y="-2882"/>
                                    </p:animMotion>
                                  </p:childTnLst>
                                </p:cTn>
                              </p:par>
                              <p:par>
                                <p:cTn id="2266" presetID="35" presetClass="path" presetSubtype="0" decel="100000" fill="hold" grpId="2" nodeType="withEffect">
                                  <p:stCondLst>
                                    <p:cond delay="650"/>
                                  </p:stCondLst>
                                  <p:childTnLst>
                                    <p:animMotion origin="layout" path="M 2.75332E-6 -4.62963E-6 L -0.33153 -0.05763 " pathEditMode="relative" rAng="0" ptsTypes="AA">
                                      <p:cBhvr>
                                        <p:cTn id="2267" dur="750" fill="hold"/>
                                        <p:tgtEl>
                                          <p:spTgt spid="403"/>
                                        </p:tgtEl>
                                        <p:attrNameLst>
                                          <p:attrName>ppt_x</p:attrName>
                                          <p:attrName>ppt_y</p:attrName>
                                        </p:attrNameLst>
                                      </p:cBhvr>
                                      <p:rCtr x="-16580" y="-2882"/>
                                    </p:animMotion>
                                  </p:childTnLst>
                                </p:cTn>
                              </p:par>
                              <p:par>
                                <p:cTn id="2268" presetID="35" presetClass="path" presetSubtype="0" decel="100000" fill="hold" grpId="2" nodeType="withEffect">
                                  <p:stCondLst>
                                    <p:cond delay="700"/>
                                  </p:stCondLst>
                                  <p:childTnLst>
                                    <p:animMotion origin="layout" path="M 2.472E-6 -4.62963E-6 L -0.34781 -0.05763 " pathEditMode="relative" rAng="0" ptsTypes="AA">
                                      <p:cBhvr>
                                        <p:cTn id="2269" dur="750" fill="hold"/>
                                        <p:tgtEl>
                                          <p:spTgt spid="404"/>
                                        </p:tgtEl>
                                        <p:attrNameLst>
                                          <p:attrName>ppt_x</p:attrName>
                                          <p:attrName>ppt_y</p:attrName>
                                        </p:attrNameLst>
                                      </p:cBhvr>
                                      <p:rCtr x="-17394" y="-2882"/>
                                    </p:animMotion>
                                  </p:childTnLst>
                                </p:cTn>
                              </p:par>
                              <p:par>
                                <p:cTn id="2270" presetID="35" presetClass="path" presetSubtype="0" decel="100000" fill="hold" grpId="2" nodeType="withEffect">
                                  <p:stCondLst>
                                    <p:cond delay="750"/>
                                  </p:stCondLst>
                                  <p:childTnLst>
                                    <p:animMotion origin="layout" path="M 2.19067E-6 -4.62963E-6 L -0.36409 -0.05763 " pathEditMode="relative" rAng="0" ptsTypes="AA">
                                      <p:cBhvr>
                                        <p:cTn id="2271" dur="750" fill="hold"/>
                                        <p:tgtEl>
                                          <p:spTgt spid="405"/>
                                        </p:tgtEl>
                                        <p:attrNameLst>
                                          <p:attrName>ppt_x</p:attrName>
                                          <p:attrName>ppt_y</p:attrName>
                                        </p:attrNameLst>
                                      </p:cBhvr>
                                      <p:rCtr x="-18208" y="-2882"/>
                                    </p:animMotion>
                                  </p:childTnLst>
                                </p:cTn>
                              </p:par>
                              <p:par>
                                <p:cTn id="2272" presetID="35" presetClass="path" presetSubtype="0" decel="100000" fill="hold" grpId="2" nodeType="withEffect">
                                  <p:stCondLst>
                                    <p:cond delay="0"/>
                                  </p:stCondLst>
                                  <p:childTnLst>
                                    <p:animMotion origin="layout" path="M -2.86272E-6 4.44444E-6 L -0.11949 -0.08669 " pathEditMode="relative" rAng="0" ptsTypes="AA">
                                      <p:cBhvr>
                                        <p:cTn id="2273" dur="750" fill="hold"/>
                                        <p:tgtEl>
                                          <p:spTgt spid="406"/>
                                        </p:tgtEl>
                                        <p:attrNameLst>
                                          <p:attrName>ppt_x</p:attrName>
                                          <p:attrName>ppt_y</p:attrName>
                                        </p:attrNameLst>
                                      </p:cBhvr>
                                      <p:rCtr x="-5978" y="-4340"/>
                                    </p:animMotion>
                                  </p:childTnLst>
                                </p:cTn>
                              </p:par>
                              <p:par>
                                <p:cTn id="2274" presetID="35" presetClass="path" presetSubtype="0" decel="100000" fill="hold" grpId="2" nodeType="withEffect">
                                  <p:stCondLst>
                                    <p:cond delay="50"/>
                                  </p:stCondLst>
                                  <p:childTnLst>
                                    <p:animMotion origin="layout" path="M -3.14405E-6 4.44444E-6 L -0.13577 -0.08669 " pathEditMode="relative" rAng="0" ptsTypes="AA">
                                      <p:cBhvr>
                                        <p:cTn id="2275" dur="750" fill="hold"/>
                                        <p:tgtEl>
                                          <p:spTgt spid="407"/>
                                        </p:tgtEl>
                                        <p:attrNameLst>
                                          <p:attrName>ppt_x</p:attrName>
                                          <p:attrName>ppt_y</p:attrName>
                                        </p:attrNameLst>
                                      </p:cBhvr>
                                      <p:rCtr x="-6792" y="-4340"/>
                                    </p:animMotion>
                                  </p:childTnLst>
                                </p:cTn>
                              </p:par>
                              <p:par>
                                <p:cTn id="2276" presetID="35" presetClass="path" presetSubtype="0" decel="100000" fill="hold" grpId="2" nodeType="withEffect">
                                  <p:stCondLst>
                                    <p:cond delay="100"/>
                                  </p:stCondLst>
                                  <p:childTnLst>
                                    <p:animMotion origin="layout" path="M -3.42537E-6 4.44444E-6 L -0.15205 -0.08669 " pathEditMode="relative" rAng="0" ptsTypes="AA">
                                      <p:cBhvr>
                                        <p:cTn id="2277" dur="750" fill="hold"/>
                                        <p:tgtEl>
                                          <p:spTgt spid="408"/>
                                        </p:tgtEl>
                                        <p:attrNameLst>
                                          <p:attrName>ppt_x</p:attrName>
                                          <p:attrName>ppt_y</p:attrName>
                                        </p:attrNameLst>
                                      </p:cBhvr>
                                      <p:rCtr x="-7606" y="-4340"/>
                                    </p:animMotion>
                                  </p:childTnLst>
                                </p:cTn>
                              </p:par>
                              <p:par>
                                <p:cTn id="2278" presetID="35" presetClass="path" presetSubtype="0" decel="100000" fill="hold" grpId="2" nodeType="withEffect">
                                  <p:stCondLst>
                                    <p:cond delay="150"/>
                                  </p:stCondLst>
                                  <p:childTnLst>
                                    <p:animMotion origin="layout" path="M 1.17218E-6 4.44444E-6 L -0.1684 -0.08669 " pathEditMode="relative" rAng="0" ptsTypes="AA">
                                      <p:cBhvr>
                                        <p:cTn id="2279" dur="750" fill="hold"/>
                                        <p:tgtEl>
                                          <p:spTgt spid="409"/>
                                        </p:tgtEl>
                                        <p:attrNameLst>
                                          <p:attrName>ppt_x</p:attrName>
                                          <p:attrName>ppt_y</p:attrName>
                                        </p:attrNameLst>
                                      </p:cBhvr>
                                      <p:rCtr x="-8420" y="-4340"/>
                                    </p:animMotion>
                                  </p:childTnLst>
                                </p:cTn>
                              </p:par>
                              <p:par>
                                <p:cTn id="2280" presetID="35" presetClass="path" presetSubtype="0" decel="100000" fill="hold" grpId="2" nodeType="withEffect">
                                  <p:stCondLst>
                                    <p:cond delay="200"/>
                                  </p:stCondLst>
                                  <p:childTnLst>
                                    <p:animMotion origin="layout" path="M -4.23027E-6 4.44444E-6 L -0.18474 -0.08669 " pathEditMode="relative" rAng="0" ptsTypes="AA">
                                      <p:cBhvr>
                                        <p:cTn id="2281" dur="750" fill="hold"/>
                                        <p:tgtEl>
                                          <p:spTgt spid="410"/>
                                        </p:tgtEl>
                                        <p:attrNameLst>
                                          <p:attrName>ppt_x</p:attrName>
                                          <p:attrName>ppt_y</p:attrName>
                                        </p:attrNameLst>
                                      </p:cBhvr>
                                      <p:rCtr x="-9241" y="-4340"/>
                                    </p:animMotion>
                                  </p:childTnLst>
                                </p:cTn>
                              </p:par>
                              <p:par>
                                <p:cTn id="2282" presetID="35" presetClass="path" presetSubtype="0" decel="100000" fill="hold" grpId="2" nodeType="withEffect">
                                  <p:stCondLst>
                                    <p:cond delay="250"/>
                                  </p:stCondLst>
                                  <p:childTnLst>
                                    <p:animMotion origin="layout" path="M -4.51159E-6 4.44444E-6 L -0.20102 -0.08669 " pathEditMode="relative" rAng="0" ptsTypes="AA">
                                      <p:cBhvr>
                                        <p:cTn id="2283" dur="750" fill="hold"/>
                                        <p:tgtEl>
                                          <p:spTgt spid="411"/>
                                        </p:tgtEl>
                                        <p:attrNameLst>
                                          <p:attrName>ppt_x</p:attrName>
                                          <p:attrName>ppt_y</p:attrName>
                                        </p:attrNameLst>
                                      </p:cBhvr>
                                      <p:rCtr x="-10055" y="-4340"/>
                                    </p:animMotion>
                                  </p:childTnLst>
                                </p:cTn>
                              </p:par>
                              <p:par>
                                <p:cTn id="2284" presetID="35" presetClass="path" presetSubtype="0" decel="100000" fill="hold" grpId="2" nodeType="withEffect">
                                  <p:stCondLst>
                                    <p:cond delay="300"/>
                                  </p:stCondLst>
                                  <p:childTnLst>
                                    <p:animMotion origin="layout" path="M -4.79291E-6 4.44444E-6 L -0.2173 -0.08669 " pathEditMode="relative" rAng="0" ptsTypes="AA">
                                      <p:cBhvr>
                                        <p:cTn id="2285" dur="750" fill="hold"/>
                                        <p:tgtEl>
                                          <p:spTgt spid="412"/>
                                        </p:tgtEl>
                                        <p:attrNameLst>
                                          <p:attrName>ppt_x</p:attrName>
                                          <p:attrName>ppt_y</p:attrName>
                                        </p:attrNameLst>
                                      </p:cBhvr>
                                      <p:rCtr x="-10869" y="-4340"/>
                                    </p:animMotion>
                                  </p:childTnLst>
                                </p:cTn>
                              </p:par>
                              <p:par>
                                <p:cTn id="2286" presetID="35" presetClass="path" presetSubtype="0" decel="100000" fill="hold" grpId="2" nodeType="withEffect">
                                  <p:stCondLst>
                                    <p:cond delay="350"/>
                                  </p:stCondLst>
                                  <p:childTnLst>
                                    <p:animMotion origin="layout" path="M -1.95363E-7 4.44444E-6 L -0.23365 -0.08669 " pathEditMode="relative" rAng="0" ptsTypes="AA">
                                      <p:cBhvr>
                                        <p:cTn id="2287" dur="750" fill="hold"/>
                                        <p:tgtEl>
                                          <p:spTgt spid="413"/>
                                        </p:tgtEl>
                                        <p:attrNameLst>
                                          <p:attrName>ppt_x</p:attrName>
                                          <p:attrName>ppt_y</p:attrName>
                                        </p:attrNameLst>
                                      </p:cBhvr>
                                      <p:rCtr x="-11683" y="-4340"/>
                                    </p:animMotion>
                                  </p:childTnLst>
                                </p:cTn>
                              </p:par>
                              <p:par>
                                <p:cTn id="2288" presetID="35" presetClass="path" presetSubtype="0" decel="100000" fill="hold" grpId="2" nodeType="withEffect">
                                  <p:stCondLst>
                                    <p:cond delay="400"/>
                                  </p:stCondLst>
                                  <p:childTnLst>
                                    <p:animMotion origin="layout" path="M -4.76687E-7 4.44444E-6 L -0.24993 -0.08669 " pathEditMode="relative" rAng="0" ptsTypes="AA">
                                      <p:cBhvr>
                                        <p:cTn id="2289" dur="750" fill="hold"/>
                                        <p:tgtEl>
                                          <p:spTgt spid="414"/>
                                        </p:tgtEl>
                                        <p:attrNameLst>
                                          <p:attrName>ppt_x</p:attrName>
                                          <p:attrName>ppt_y</p:attrName>
                                        </p:attrNameLst>
                                      </p:cBhvr>
                                      <p:rCtr x="-12497" y="-4340"/>
                                    </p:animMotion>
                                  </p:childTnLst>
                                </p:cTn>
                              </p:par>
                              <p:par>
                                <p:cTn id="2290" presetID="35" presetClass="path" presetSubtype="0" decel="100000" fill="hold" grpId="2" nodeType="withEffect">
                                  <p:stCondLst>
                                    <p:cond delay="450"/>
                                  </p:stCondLst>
                                  <p:childTnLst>
                                    <p:animMotion origin="layout" path="M 4.12086E-6 4.44444E-6 L -0.26628 -0.08669 " pathEditMode="relative" rAng="0" ptsTypes="AA">
                                      <p:cBhvr>
                                        <p:cTn id="2291" dur="750" fill="hold"/>
                                        <p:tgtEl>
                                          <p:spTgt spid="415"/>
                                        </p:tgtEl>
                                        <p:attrNameLst>
                                          <p:attrName>ppt_x</p:attrName>
                                          <p:attrName>ppt_y</p:attrName>
                                        </p:attrNameLst>
                                      </p:cBhvr>
                                      <p:rCtr x="-13317" y="-4340"/>
                                    </p:animMotion>
                                  </p:childTnLst>
                                </p:cTn>
                              </p:par>
                              <p:par>
                                <p:cTn id="2292" presetID="35" presetClass="path" presetSubtype="0" decel="100000" fill="hold" grpId="2" nodeType="withEffect">
                                  <p:stCondLst>
                                    <p:cond delay="500"/>
                                  </p:stCondLst>
                                  <p:childTnLst>
                                    <p:animMotion origin="layout" path="M 3.83954E-6 4.44444E-6 L -0.28256 -0.08669 " pathEditMode="relative" rAng="0" ptsTypes="AA">
                                      <p:cBhvr>
                                        <p:cTn id="2293" dur="750" fill="hold"/>
                                        <p:tgtEl>
                                          <p:spTgt spid="416"/>
                                        </p:tgtEl>
                                        <p:attrNameLst>
                                          <p:attrName>ppt_x</p:attrName>
                                          <p:attrName>ppt_y</p:attrName>
                                        </p:attrNameLst>
                                      </p:cBhvr>
                                      <p:rCtr x="-14131" y="-4340"/>
                                    </p:animMotion>
                                  </p:childTnLst>
                                </p:cTn>
                              </p:par>
                              <p:par>
                                <p:cTn id="2294" presetID="35" presetClass="path" presetSubtype="0" decel="100000" fill="hold" grpId="2" nodeType="withEffect">
                                  <p:stCondLst>
                                    <p:cond delay="550"/>
                                  </p:stCondLst>
                                  <p:childTnLst>
                                    <p:animMotion origin="layout" path="M -1.56291E-6 4.44444E-6 L -0.2989 -0.08669 " pathEditMode="relative" rAng="0" ptsTypes="AA">
                                      <p:cBhvr>
                                        <p:cTn id="2295" dur="750" fill="hold"/>
                                        <p:tgtEl>
                                          <p:spTgt spid="417"/>
                                        </p:tgtEl>
                                        <p:attrNameLst>
                                          <p:attrName>ppt_x</p:attrName>
                                          <p:attrName>ppt_y</p:attrName>
                                        </p:attrNameLst>
                                      </p:cBhvr>
                                      <p:rCtr x="-14945" y="-4340"/>
                                    </p:animMotion>
                                  </p:childTnLst>
                                </p:cTn>
                              </p:par>
                              <p:par>
                                <p:cTn id="2296" presetID="35" presetClass="path" presetSubtype="0" decel="100000" fill="hold" grpId="2" nodeType="withEffect">
                                  <p:stCondLst>
                                    <p:cond delay="600"/>
                                  </p:stCondLst>
                                  <p:childTnLst>
                                    <p:animMotion origin="layout" path="M -1.84423E-6 4.44444E-6 L -0.31518 -0.08669 " pathEditMode="relative" rAng="0" ptsTypes="AA">
                                      <p:cBhvr>
                                        <p:cTn id="2297" dur="750" fill="hold"/>
                                        <p:tgtEl>
                                          <p:spTgt spid="418"/>
                                        </p:tgtEl>
                                        <p:attrNameLst>
                                          <p:attrName>ppt_x</p:attrName>
                                          <p:attrName>ppt_y</p:attrName>
                                        </p:attrNameLst>
                                      </p:cBhvr>
                                      <p:rCtr x="-15759" y="-4340"/>
                                    </p:animMotion>
                                  </p:childTnLst>
                                </p:cTn>
                              </p:par>
                              <p:par>
                                <p:cTn id="2298" presetID="35" presetClass="path" presetSubtype="0" decel="100000" fill="hold" grpId="2" nodeType="withEffect">
                                  <p:stCondLst>
                                    <p:cond delay="650"/>
                                  </p:stCondLst>
                                  <p:childTnLst>
                                    <p:animMotion origin="layout" path="M 2.75332E-6 -1.48148E-6 L -0.33153 -0.08761 " pathEditMode="relative" rAng="0" ptsTypes="AA">
                                      <p:cBhvr>
                                        <p:cTn id="2299" dur="750" fill="hold"/>
                                        <p:tgtEl>
                                          <p:spTgt spid="419"/>
                                        </p:tgtEl>
                                        <p:attrNameLst>
                                          <p:attrName>ppt_x</p:attrName>
                                          <p:attrName>ppt_y</p:attrName>
                                        </p:attrNameLst>
                                      </p:cBhvr>
                                      <p:rCtr x="-16580" y="-4387"/>
                                    </p:animMotion>
                                  </p:childTnLst>
                                </p:cTn>
                              </p:par>
                              <p:par>
                                <p:cTn id="2300" presetID="35" presetClass="path" presetSubtype="0" decel="100000" fill="hold" grpId="2" nodeType="withEffect">
                                  <p:stCondLst>
                                    <p:cond delay="700"/>
                                  </p:stCondLst>
                                  <p:childTnLst>
                                    <p:animMotion origin="layout" path="M 2.472E-6 4.44444E-6 L -0.34781 -0.08669 " pathEditMode="relative" rAng="0" ptsTypes="AA">
                                      <p:cBhvr>
                                        <p:cTn id="2301" dur="750" fill="hold"/>
                                        <p:tgtEl>
                                          <p:spTgt spid="420"/>
                                        </p:tgtEl>
                                        <p:attrNameLst>
                                          <p:attrName>ppt_x</p:attrName>
                                          <p:attrName>ppt_y</p:attrName>
                                        </p:attrNameLst>
                                      </p:cBhvr>
                                      <p:rCtr x="-17394" y="-4340"/>
                                    </p:animMotion>
                                  </p:childTnLst>
                                </p:cTn>
                              </p:par>
                              <p:par>
                                <p:cTn id="2302" presetID="35" presetClass="path" presetSubtype="0" decel="100000" fill="hold" grpId="2" nodeType="withEffect">
                                  <p:stCondLst>
                                    <p:cond delay="750"/>
                                  </p:stCondLst>
                                  <p:childTnLst>
                                    <p:animMotion origin="layout" path="M 2.19067E-6 4.44444E-6 L -0.36409 -0.08669 " pathEditMode="relative" rAng="0" ptsTypes="AA">
                                      <p:cBhvr>
                                        <p:cTn id="2303" dur="750" fill="hold"/>
                                        <p:tgtEl>
                                          <p:spTgt spid="421"/>
                                        </p:tgtEl>
                                        <p:attrNameLst>
                                          <p:attrName>ppt_x</p:attrName>
                                          <p:attrName>ppt_y</p:attrName>
                                        </p:attrNameLst>
                                      </p:cBhvr>
                                      <p:rCtr x="-18208" y="-4340"/>
                                    </p:animMotion>
                                  </p:childTnLst>
                                </p:cTn>
                              </p:par>
                              <p:par>
                                <p:cTn id="2304" presetID="10" presetClass="entr" presetSubtype="0" fill="hold" grpId="0" nodeType="withEffect">
                                  <p:stCondLst>
                                    <p:cond delay="250"/>
                                  </p:stCondLst>
                                  <p:childTnLst>
                                    <p:set>
                                      <p:cBhvr>
                                        <p:cTn id="2305" dur="1" fill="hold">
                                          <p:stCondLst>
                                            <p:cond delay="0"/>
                                          </p:stCondLst>
                                        </p:cTn>
                                        <p:tgtEl>
                                          <p:spTgt spid="423"/>
                                        </p:tgtEl>
                                        <p:attrNameLst>
                                          <p:attrName>style.visibility</p:attrName>
                                        </p:attrNameLst>
                                      </p:cBhvr>
                                      <p:to>
                                        <p:strVal val="visible"/>
                                      </p:to>
                                    </p:set>
                                    <p:animEffect transition="in" filter="fade">
                                      <p:cBhvr>
                                        <p:cTn id="2306" dur="500"/>
                                        <p:tgtEl>
                                          <p:spTgt spid="423"/>
                                        </p:tgtEl>
                                      </p:cBhvr>
                                    </p:animEffect>
                                  </p:childTnLst>
                                </p:cTn>
                              </p:par>
                            </p:childTnLst>
                          </p:cTn>
                        </p:par>
                      </p:childTnLst>
                    </p:cTn>
                  </p:par>
                  <p:par>
                    <p:cTn id="2307" fill="hold">
                      <p:stCondLst>
                        <p:cond delay="indefinite"/>
                      </p:stCondLst>
                      <p:childTnLst>
                        <p:par>
                          <p:cTn id="2308" fill="hold">
                            <p:stCondLst>
                              <p:cond delay="0"/>
                            </p:stCondLst>
                            <p:childTnLst>
                              <p:par>
                                <p:cTn id="2309" presetID="10" presetClass="entr" presetSubtype="0" fill="hold" grpId="0" nodeType="clickEffect">
                                  <p:stCondLst>
                                    <p:cond delay="0"/>
                                  </p:stCondLst>
                                  <p:childTnLst>
                                    <p:set>
                                      <p:cBhvr>
                                        <p:cTn id="2310" dur="1" fill="hold">
                                          <p:stCondLst>
                                            <p:cond delay="0"/>
                                          </p:stCondLst>
                                        </p:cTn>
                                        <p:tgtEl>
                                          <p:spTgt spid="424"/>
                                        </p:tgtEl>
                                        <p:attrNameLst>
                                          <p:attrName>style.visibility</p:attrName>
                                        </p:attrNameLst>
                                      </p:cBhvr>
                                      <p:to>
                                        <p:strVal val="visible"/>
                                      </p:to>
                                    </p:set>
                                    <p:animEffect transition="in" filter="fade">
                                      <p:cBhvr>
                                        <p:cTn id="2311" dur="500"/>
                                        <p:tgtEl>
                                          <p:spTgt spid="424"/>
                                        </p:tgtEl>
                                      </p:cBhvr>
                                    </p:animEffect>
                                  </p:childTnLst>
                                </p:cTn>
                              </p:par>
                            </p:childTnLst>
                          </p:cTn>
                        </p:par>
                      </p:childTnLst>
                    </p:cTn>
                  </p:par>
                  <p:par>
                    <p:cTn id="2312" fill="hold">
                      <p:stCondLst>
                        <p:cond delay="indefinite"/>
                      </p:stCondLst>
                      <p:childTnLst>
                        <p:par>
                          <p:cTn id="2313" fill="hold">
                            <p:stCondLst>
                              <p:cond delay="0"/>
                            </p:stCondLst>
                            <p:childTnLst>
                              <p:par>
                                <p:cTn id="2314" presetID="2" presetClass="entr" presetSubtype="4" decel="100000" fill="hold" nodeType="clickEffect">
                                  <p:stCondLst>
                                    <p:cond delay="0"/>
                                  </p:stCondLst>
                                  <p:childTnLst>
                                    <p:set>
                                      <p:cBhvr>
                                        <p:cTn id="2315" dur="1" fill="hold">
                                          <p:stCondLst>
                                            <p:cond delay="0"/>
                                          </p:stCondLst>
                                        </p:cTn>
                                        <p:tgtEl>
                                          <p:spTgt spid="8198"/>
                                        </p:tgtEl>
                                        <p:attrNameLst>
                                          <p:attrName>style.visibility</p:attrName>
                                        </p:attrNameLst>
                                      </p:cBhvr>
                                      <p:to>
                                        <p:strVal val="visible"/>
                                      </p:to>
                                    </p:set>
                                    <p:anim calcmode="lin" valueType="num">
                                      <p:cBhvr additive="base">
                                        <p:cTn id="2316" dur="500" fill="hold"/>
                                        <p:tgtEl>
                                          <p:spTgt spid="8198"/>
                                        </p:tgtEl>
                                        <p:attrNameLst>
                                          <p:attrName>ppt_x</p:attrName>
                                        </p:attrNameLst>
                                      </p:cBhvr>
                                      <p:tavLst>
                                        <p:tav tm="0">
                                          <p:val>
                                            <p:strVal val="#ppt_x"/>
                                          </p:val>
                                        </p:tav>
                                        <p:tav tm="100000">
                                          <p:val>
                                            <p:strVal val="#ppt_x"/>
                                          </p:val>
                                        </p:tav>
                                      </p:tavLst>
                                    </p:anim>
                                    <p:anim calcmode="lin" valueType="num">
                                      <p:cBhvr additive="base">
                                        <p:cTn id="2317"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1" grpId="0"/>
      <p:bldP spid="4" grpId="0" animBg="1"/>
      <p:bldP spid="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6" grpId="0" animBg="1"/>
      <p:bldP spid="166" grpId="2" animBg="1"/>
      <p:bldP spid="167" grpId="0" animBg="1"/>
      <p:bldP spid="167" grpId="2" animBg="1"/>
      <p:bldP spid="168" grpId="0" animBg="1"/>
      <p:bldP spid="168" grpId="2" animBg="1"/>
      <p:bldP spid="169" grpId="0" animBg="1"/>
      <p:bldP spid="169" grpId="2" animBg="1"/>
      <p:bldP spid="170" grpId="0" animBg="1"/>
      <p:bldP spid="170" grpId="2" animBg="1"/>
      <p:bldP spid="171" grpId="0" animBg="1"/>
      <p:bldP spid="171" grpId="2" animBg="1"/>
      <p:bldP spid="172" grpId="0" animBg="1"/>
      <p:bldP spid="172" grpId="2" animBg="1"/>
      <p:bldP spid="173" grpId="0" animBg="1"/>
      <p:bldP spid="173" grpId="2" animBg="1"/>
      <p:bldP spid="174" grpId="0" animBg="1"/>
      <p:bldP spid="174" grpId="2" animBg="1"/>
      <p:bldP spid="175" grpId="0" animBg="1"/>
      <p:bldP spid="175" grpId="2" animBg="1"/>
      <p:bldP spid="176" grpId="0" animBg="1"/>
      <p:bldP spid="176" grpId="2" animBg="1"/>
      <p:bldP spid="177" grpId="0" animBg="1"/>
      <p:bldP spid="177" grpId="2" animBg="1"/>
      <p:bldP spid="178" grpId="0" animBg="1"/>
      <p:bldP spid="178" grpId="2" animBg="1"/>
      <p:bldP spid="179" grpId="0" animBg="1"/>
      <p:bldP spid="179" grpId="2" animBg="1"/>
      <p:bldP spid="180" grpId="0" animBg="1"/>
      <p:bldP spid="180" grpId="2" animBg="1"/>
      <p:bldP spid="181" grpId="0" animBg="1"/>
      <p:bldP spid="181" grpId="2" animBg="1"/>
      <p:bldP spid="182" grpId="0" animBg="1"/>
      <p:bldP spid="182" grpId="2" animBg="1"/>
      <p:bldP spid="183" grpId="0" animBg="1"/>
      <p:bldP spid="183" grpId="2" animBg="1"/>
      <p:bldP spid="184" grpId="0" animBg="1"/>
      <p:bldP spid="184" grpId="2" animBg="1"/>
      <p:bldP spid="185" grpId="0" animBg="1"/>
      <p:bldP spid="185" grpId="2" animBg="1"/>
      <p:bldP spid="186" grpId="0" animBg="1"/>
      <p:bldP spid="186" grpId="2" animBg="1"/>
      <p:bldP spid="187" grpId="0" animBg="1"/>
      <p:bldP spid="187" grpId="2" animBg="1"/>
      <p:bldP spid="188" grpId="0" animBg="1"/>
      <p:bldP spid="188" grpId="2" animBg="1"/>
      <p:bldP spid="189" grpId="0" animBg="1"/>
      <p:bldP spid="189" grpId="2" animBg="1"/>
      <p:bldP spid="190" grpId="0" animBg="1"/>
      <p:bldP spid="190" grpId="2" animBg="1"/>
      <p:bldP spid="191" grpId="0" animBg="1"/>
      <p:bldP spid="191" grpId="2" animBg="1"/>
      <p:bldP spid="192" grpId="0" animBg="1"/>
      <p:bldP spid="192" grpId="2" animBg="1"/>
      <p:bldP spid="193" grpId="0" animBg="1"/>
      <p:bldP spid="193" grpId="2" animBg="1"/>
      <p:bldP spid="194" grpId="0" animBg="1"/>
      <p:bldP spid="194" grpId="2" animBg="1"/>
      <p:bldP spid="195" grpId="0" animBg="1"/>
      <p:bldP spid="195" grpId="2" animBg="1"/>
      <p:bldP spid="196" grpId="0" animBg="1"/>
      <p:bldP spid="196" grpId="2" animBg="1"/>
      <p:bldP spid="197" grpId="0" animBg="1"/>
      <p:bldP spid="197" grpId="2" animBg="1"/>
      <p:bldP spid="198" grpId="0" animBg="1"/>
      <p:bldP spid="198" grpId="2" animBg="1"/>
      <p:bldP spid="199" grpId="0" animBg="1"/>
      <p:bldP spid="199" grpId="2" animBg="1"/>
      <p:bldP spid="200" grpId="0" animBg="1"/>
      <p:bldP spid="200" grpId="2" animBg="1"/>
      <p:bldP spid="201" grpId="0" animBg="1"/>
      <p:bldP spid="201" grpId="2" animBg="1"/>
      <p:bldP spid="202" grpId="0" animBg="1"/>
      <p:bldP spid="202" grpId="2" animBg="1"/>
      <p:bldP spid="203" grpId="0" animBg="1"/>
      <p:bldP spid="203" grpId="2" animBg="1"/>
      <p:bldP spid="204" grpId="0" animBg="1"/>
      <p:bldP spid="204" grpId="2" animBg="1"/>
      <p:bldP spid="205" grpId="0" animBg="1"/>
      <p:bldP spid="205" grpId="2" animBg="1"/>
      <p:bldP spid="206" grpId="0" animBg="1"/>
      <p:bldP spid="206" grpId="2" animBg="1"/>
      <p:bldP spid="207" grpId="0" animBg="1"/>
      <p:bldP spid="207" grpId="2" animBg="1"/>
      <p:bldP spid="208" grpId="0" animBg="1"/>
      <p:bldP spid="208" grpId="2" animBg="1"/>
      <p:bldP spid="209" grpId="0" animBg="1"/>
      <p:bldP spid="209" grpId="2" animBg="1"/>
      <p:bldP spid="210" grpId="0" animBg="1"/>
      <p:bldP spid="210" grpId="2" animBg="1"/>
      <p:bldP spid="211" grpId="0" animBg="1"/>
      <p:bldP spid="211" grpId="2" animBg="1"/>
      <p:bldP spid="212" grpId="0" animBg="1"/>
      <p:bldP spid="212" grpId="2" animBg="1"/>
      <p:bldP spid="213" grpId="0" animBg="1"/>
      <p:bldP spid="213" grpId="2" animBg="1"/>
      <p:bldP spid="214" grpId="0" animBg="1"/>
      <p:bldP spid="214" grpId="2" animBg="1"/>
      <p:bldP spid="215" grpId="0" animBg="1"/>
      <p:bldP spid="215" grpId="2" animBg="1"/>
      <p:bldP spid="216" grpId="0" animBg="1"/>
      <p:bldP spid="216" grpId="2" animBg="1"/>
      <p:bldP spid="217" grpId="0" animBg="1"/>
      <p:bldP spid="217" grpId="2" animBg="1"/>
      <p:bldP spid="218" grpId="0" animBg="1"/>
      <p:bldP spid="218" grpId="2" animBg="1"/>
      <p:bldP spid="219" grpId="0" animBg="1"/>
      <p:bldP spid="219" grpId="2" animBg="1"/>
      <p:bldP spid="220" grpId="0" animBg="1"/>
      <p:bldP spid="220" grpId="2" animBg="1"/>
      <p:bldP spid="221" grpId="0" animBg="1"/>
      <p:bldP spid="221" grpId="2" animBg="1"/>
      <p:bldP spid="222" grpId="0" animBg="1"/>
      <p:bldP spid="222" grpId="2" animBg="1"/>
      <p:bldP spid="223" grpId="0" animBg="1"/>
      <p:bldP spid="223" grpId="2" animBg="1"/>
      <p:bldP spid="224" grpId="0" animBg="1"/>
      <p:bldP spid="224" grpId="2" animBg="1"/>
      <p:bldP spid="225" grpId="0" animBg="1"/>
      <p:bldP spid="225" grpId="2" animBg="1"/>
      <p:bldP spid="226" grpId="0" animBg="1"/>
      <p:bldP spid="226" grpId="2" animBg="1"/>
      <p:bldP spid="227" grpId="0" animBg="1"/>
      <p:bldP spid="227" grpId="2" animBg="1"/>
      <p:bldP spid="228" grpId="0" animBg="1"/>
      <p:bldP spid="228" grpId="2" animBg="1"/>
      <p:bldP spid="229" grpId="0" animBg="1"/>
      <p:bldP spid="229" grpId="2" animBg="1"/>
      <p:bldP spid="230" grpId="0" animBg="1"/>
      <p:bldP spid="230" grpId="2" animBg="1"/>
      <p:bldP spid="231" grpId="0" animBg="1"/>
      <p:bldP spid="231" grpId="2" animBg="1"/>
      <p:bldP spid="232" grpId="0" animBg="1"/>
      <p:bldP spid="232" grpId="2" animBg="1"/>
      <p:bldP spid="233" grpId="0" animBg="1"/>
      <p:bldP spid="233" grpId="2" animBg="1"/>
      <p:bldP spid="234" grpId="0" animBg="1"/>
      <p:bldP spid="234" grpId="2" animBg="1"/>
      <p:bldP spid="235" grpId="0" animBg="1"/>
      <p:bldP spid="235" grpId="2" animBg="1"/>
      <p:bldP spid="236" grpId="0" animBg="1"/>
      <p:bldP spid="236" grpId="2" animBg="1"/>
      <p:bldP spid="237" grpId="0" animBg="1"/>
      <p:bldP spid="237" grpId="2" animBg="1"/>
      <p:bldP spid="238" grpId="0" animBg="1"/>
      <p:bldP spid="238" grpId="2" animBg="1"/>
      <p:bldP spid="239" grpId="0" animBg="1"/>
      <p:bldP spid="239" grpId="2" animBg="1"/>
      <p:bldP spid="240" grpId="0" animBg="1"/>
      <p:bldP spid="240" grpId="2" animBg="1"/>
      <p:bldP spid="241" grpId="0" animBg="1"/>
      <p:bldP spid="241" grpId="2" animBg="1"/>
      <p:bldP spid="242" grpId="0" animBg="1"/>
      <p:bldP spid="242" grpId="2" animBg="1"/>
      <p:bldP spid="243" grpId="0" animBg="1"/>
      <p:bldP spid="243" grpId="2" animBg="1"/>
      <p:bldP spid="244" grpId="0" animBg="1"/>
      <p:bldP spid="244" grpId="2" animBg="1"/>
      <p:bldP spid="245" grpId="0" animBg="1"/>
      <p:bldP spid="245" grpId="2" animBg="1"/>
      <p:bldP spid="246" grpId="0" animBg="1"/>
      <p:bldP spid="246" grpId="2" animBg="1"/>
      <p:bldP spid="247" grpId="0" animBg="1"/>
      <p:bldP spid="247" grpId="2" animBg="1"/>
      <p:bldP spid="248" grpId="0" animBg="1"/>
      <p:bldP spid="248" grpId="2" animBg="1"/>
      <p:bldP spid="249" grpId="0" animBg="1"/>
      <p:bldP spid="249" grpId="2" animBg="1"/>
      <p:bldP spid="250" grpId="0" animBg="1"/>
      <p:bldP spid="250" grpId="2" animBg="1"/>
      <p:bldP spid="251" grpId="0" animBg="1"/>
      <p:bldP spid="251" grpId="2" animBg="1"/>
      <p:bldP spid="252" grpId="0" animBg="1"/>
      <p:bldP spid="252" grpId="2" animBg="1"/>
      <p:bldP spid="253" grpId="0" animBg="1"/>
      <p:bldP spid="253" grpId="2" animBg="1"/>
      <p:bldP spid="254" grpId="0" animBg="1"/>
      <p:bldP spid="254" grpId="2" animBg="1"/>
      <p:bldP spid="255" grpId="0" animBg="1"/>
      <p:bldP spid="255" grpId="2" animBg="1"/>
      <p:bldP spid="256" grpId="0" animBg="1"/>
      <p:bldP spid="256" grpId="2" animBg="1"/>
      <p:bldP spid="257" grpId="0" animBg="1"/>
      <p:bldP spid="257" grpId="2" animBg="1"/>
      <p:bldP spid="258" grpId="0" animBg="1"/>
      <p:bldP spid="258" grpId="2" animBg="1"/>
      <p:bldP spid="259" grpId="0" animBg="1"/>
      <p:bldP spid="259" grpId="2" animBg="1"/>
      <p:bldP spid="260" grpId="0" animBg="1"/>
      <p:bldP spid="260" grpId="2" animBg="1"/>
      <p:bldP spid="261" grpId="0" animBg="1"/>
      <p:bldP spid="261" grpId="2" animBg="1"/>
      <p:bldP spid="262" grpId="0" animBg="1"/>
      <p:bldP spid="262" grpId="2" animBg="1"/>
      <p:bldP spid="263" grpId="0" animBg="1"/>
      <p:bldP spid="263" grpId="2" animBg="1"/>
      <p:bldP spid="264" grpId="0" animBg="1"/>
      <p:bldP spid="264" grpId="2" animBg="1"/>
      <p:bldP spid="265" grpId="0" animBg="1"/>
      <p:bldP spid="265" grpId="2" animBg="1"/>
      <p:bldP spid="266" grpId="0" animBg="1"/>
      <p:bldP spid="266" grpId="2" animBg="1"/>
      <p:bldP spid="267" grpId="0" animBg="1"/>
      <p:bldP spid="267" grpId="2" animBg="1"/>
      <p:bldP spid="268" grpId="0" animBg="1"/>
      <p:bldP spid="268" grpId="2" animBg="1"/>
      <p:bldP spid="269" grpId="0" animBg="1"/>
      <p:bldP spid="269" grpId="2" animBg="1"/>
      <p:bldP spid="270" grpId="0" animBg="1"/>
      <p:bldP spid="270" grpId="2" animBg="1"/>
      <p:bldP spid="271" grpId="0" animBg="1"/>
      <p:bldP spid="271" grpId="2" animBg="1"/>
      <p:bldP spid="272" grpId="0" animBg="1"/>
      <p:bldP spid="272" grpId="2" animBg="1"/>
      <p:bldP spid="273" grpId="0" animBg="1"/>
      <p:bldP spid="273" grpId="2" animBg="1"/>
      <p:bldP spid="274" grpId="0" animBg="1"/>
      <p:bldP spid="274" grpId="2" animBg="1"/>
      <p:bldP spid="275" grpId="0" animBg="1"/>
      <p:bldP spid="275" grpId="2" animBg="1"/>
      <p:bldP spid="276" grpId="0" animBg="1"/>
      <p:bldP spid="276" grpId="2" animBg="1"/>
      <p:bldP spid="277" grpId="0" animBg="1"/>
      <p:bldP spid="277" grpId="2" animBg="1"/>
      <p:bldP spid="278" grpId="0" animBg="1"/>
      <p:bldP spid="278" grpId="2" animBg="1"/>
      <p:bldP spid="279" grpId="0" animBg="1"/>
      <p:bldP spid="279" grpId="2" animBg="1"/>
      <p:bldP spid="280" grpId="0" animBg="1"/>
      <p:bldP spid="280" grpId="2" animBg="1"/>
      <p:bldP spid="281" grpId="0" animBg="1"/>
      <p:bldP spid="281" grpId="2" animBg="1"/>
      <p:bldP spid="282" grpId="0" animBg="1"/>
      <p:bldP spid="282" grpId="2" animBg="1"/>
      <p:bldP spid="283" grpId="0" animBg="1"/>
      <p:bldP spid="283" grpId="2" animBg="1"/>
      <p:bldP spid="284" grpId="0" animBg="1"/>
      <p:bldP spid="284" grpId="2" animBg="1"/>
      <p:bldP spid="285" grpId="0" animBg="1"/>
      <p:bldP spid="285" grpId="2" animBg="1"/>
      <p:bldP spid="286" grpId="0" animBg="1"/>
      <p:bldP spid="286" grpId="2" animBg="1"/>
      <p:bldP spid="287" grpId="0" animBg="1"/>
      <p:bldP spid="287" grpId="2" animBg="1"/>
      <p:bldP spid="288" grpId="0" animBg="1"/>
      <p:bldP spid="288" grpId="2" animBg="1"/>
      <p:bldP spid="289" grpId="0" animBg="1"/>
      <p:bldP spid="289" grpId="2" animBg="1"/>
      <p:bldP spid="290" grpId="0" animBg="1"/>
      <p:bldP spid="290" grpId="2" animBg="1"/>
      <p:bldP spid="291" grpId="0" animBg="1"/>
      <p:bldP spid="291" grpId="2" animBg="1"/>
      <p:bldP spid="292" grpId="0" animBg="1"/>
      <p:bldP spid="292" grpId="2" animBg="1"/>
      <p:bldP spid="293" grpId="0" animBg="1"/>
      <p:bldP spid="293" grpId="2" animBg="1"/>
      <p:bldP spid="7" grpId="0" animBg="1"/>
      <p:bldP spid="294" grpId="0" animBg="1"/>
      <p:bldP spid="294" grpId="2" animBg="1"/>
      <p:bldP spid="295" grpId="0" animBg="1"/>
      <p:bldP spid="295" grpId="2" animBg="1"/>
      <p:bldP spid="296" grpId="0" animBg="1"/>
      <p:bldP spid="296" grpId="2" animBg="1"/>
      <p:bldP spid="297" grpId="0" animBg="1"/>
      <p:bldP spid="297" grpId="2" animBg="1"/>
      <p:bldP spid="298" grpId="0" animBg="1"/>
      <p:bldP spid="298" grpId="2" animBg="1"/>
      <p:bldP spid="299" grpId="0" animBg="1"/>
      <p:bldP spid="299" grpId="2" animBg="1"/>
      <p:bldP spid="300" grpId="0" animBg="1"/>
      <p:bldP spid="300" grpId="2" animBg="1"/>
      <p:bldP spid="301" grpId="0" animBg="1"/>
      <p:bldP spid="301" grpId="2" animBg="1"/>
      <p:bldP spid="302" grpId="0" animBg="1"/>
      <p:bldP spid="302" grpId="2" animBg="1"/>
      <p:bldP spid="303" grpId="0" animBg="1"/>
      <p:bldP spid="303" grpId="2" animBg="1"/>
      <p:bldP spid="304" grpId="0" animBg="1"/>
      <p:bldP spid="304" grpId="2" animBg="1"/>
      <p:bldP spid="305" grpId="0" animBg="1"/>
      <p:bldP spid="305" grpId="2" animBg="1"/>
      <p:bldP spid="306" grpId="0" animBg="1"/>
      <p:bldP spid="306" grpId="2" animBg="1"/>
      <p:bldP spid="307" grpId="0" animBg="1"/>
      <p:bldP spid="307" grpId="2" animBg="1"/>
      <p:bldP spid="308" grpId="0" animBg="1"/>
      <p:bldP spid="308" grpId="2" animBg="1"/>
      <p:bldP spid="309" grpId="0" animBg="1"/>
      <p:bldP spid="309" grpId="2" animBg="1"/>
      <p:bldP spid="310" grpId="0" animBg="1"/>
      <p:bldP spid="310" grpId="2" animBg="1"/>
      <p:bldP spid="311" grpId="0" animBg="1"/>
      <p:bldP spid="311" grpId="2" animBg="1"/>
      <p:bldP spid="312" grpId="0" animBg="1"/>
      <p:bldP spid="312" grpId="2" animBg="1"/>
      <p:bldP spid="313" grpId="0" animBg="1"/>
      <p:bldP spid="313" grpId="2" animBg="1"/>
      <p:bldP spid="314" grpId="0" animBg="1"/>
      <p:bldP spid="314" grpId="2" animBg="1"/>
      <p:bldP spid="315" grpId="0" animBg="1"/>
      <p:bldP spid="315" grpId="2" animBg="1"/>
      <p:bldP spid="316" grpId="0" animBg="1"/>
      <p:bldP spid="316" grpId="2" animBg="1"/>
      <p:bldP spid="317" grpId="0" animBg="1"/>
      <p:bldP spid="317" grpId="2" animBg="1"/>
      <p:bldP spid="318" grpId="0" animBg="1"/>
      <p:bldP spid="318" grpId="2" animBg="1"/>
      <p:bldP spid="319" grpId="0" animBg="1"/>
      <p:bldP spid="319" grpId="2" animBg="1"/>
      <p:bldP spid="320" grpId="0" animBg="1"/>
      <p:bldP spid="320" grpId="2" animBg="1"/>
      <p:bldP spid="321" grpId="0" animBg="1"/>
      <p:bldP spid="321" grpId="2" animBg="1"/>
      <p:bldP spid="322" grpId="0" animBg="1"/>
      <p:bldP spid="322" grpId="2" animBg="1"/>
      <p:bldP spid="323" grpId="0" animBg="1"/>
      <p:bldP spid="323" grpId="2" animBg="1"/>
      <p:bldP spid="324" grpId="0" animBg="1"/>
      <p:bldP spid="324" grpId="2" animBg="1"/>
      <p:bldP spid="325" grpId="0" animBg="1"/>
      <p:bldP spid="325" grpId="2" animBg="1"/>
      <p:bldP spid="326" grpId="0" animBg="1"/>
      <p:bldP spid="326" grpId="2" animBg="1"/>
      <p:bldP spid="327" grpId="0" animBg="1"/>
      <p:bldP spid="327" grpId="2" animBg="1"/>
      <p:bldP spid="328" grpId="0" animBg="1"/>
      <p:bldP spid="328" grpId="2" animBg="1"/>
      <p:bldP spid="329" grpId="0" animBg="1"/>
      <p:bldP spid="329" grpId="2" animBg="1"/>
      <p:bldP spid="330" grpId="0" animBg="1"/>
      <p:bldP spid="330" grpId="2" animBg="1"/>
      <p:bldP spid="331" grpId="0" animBg="1"/>
      <p:bldP spid="331" grpId="2" animBg="1"/>
      <p:bldP spid="332" grpId="0" animBg="1"/>
      <p:bldP spid="332" grpId="2" animBg="1"/>
      <p:bldP spid="333" grpId="0" animBg="1"/>
      <p:bldP spid="333" grpId="2" animBg="1"/>
      <p:bldP spid="334" grpId="0" animBg="1"/>
      <p:bldP spid="334" grpId="2" animBg="1"/>
      <p:bldP spid="335" grpId="0" animBg="1"/>
      <p:bldP spid="335" grpId="2" animBg="1"/>
      <p:bldP spid="336" grpId="0" animBg="1"/>
      <p:bldP spid="336" grpId="2" animBg="1"/>
      <p:bldP spid="337" grpId="0" animBg="1"/>
      <p:bldP spid="337" grpId="2" animBg="1"/>
      <p:bldP spid="338" grpId="0" animBg="1"/>
      <p:bldP spid="338" grpId="2" animBg="1"/>
      <p:bldP spid="339" grpId="0" animBg="1"/>
      <p:bldP spid="339" grpId="2" animBg="1"/>
      <p:bldP spid="340" grpId="0" animBg="1"/>
      <p:bldP spid="340" grpId="2" animBg="1"/>
      <p:bldP spid="341" grpId="0" animBg="1"/>
      <p:bldP spid="341" grpId="2" animBg="1"/>
      <p:bldP spid="342" grpId="0" animBg="1"/>
      <p:bldP spid="342" grpId="2" animBg="1"/>
      <p:bldP spid="343" grpId="0" animBg="1"/>
      <p:bldP spid="343" grpId="2" animBg="1"/>
      <p:bldP spid="344" grpId="0" animBg="1"/>
      <p:bldP spid="344" grpId="2" animBg="1"/>
      <p:bldP spid="345" grpId="0" animBg="1"/>
      <p:bldP spid="345" grpId="2" animBg="1"/>
      <p:bldP spid="346" grpId="0" animBg="1"/>
      <p:bldP spid="346" grpId="2" animBg="1"/>
      <p:bldP spid="347" grpId="0" animBg="1"/>
      <p:bldP spid="347" grpId="2" animBg="1"/>
      <p:bldP spid="348" grpId="0" animBg="1"/>
      <p:bldP spid="348" grpId="2" animBg="1"/>
      <p:bldP spid="349" grpId="0" animBg="1"/>
      <p:bldP spid="349" grpId="2" animBg="1"/>
      <p:bldP spid="350" grpId="0" animBg="1"/>
      <p:bldP spid="350" grpId="2" animBg="1"/>
      <p:bldP spid="351" grpId="0" animBg="1"/>
      <p:bldP spid="351" grpId="2" animBg="1"/>
      <p:bldP spid="352" grpId="0" animBg="1"/>
      <p:bldP spid="352" grpId="2" animBg="1"/>
      <p:bldP spid="353" grpId="0" animBg="1"/>
      <p:bldP spid="353" grpId="2" animBg="1"/>
      <p:bldP spid="354" grpId="0" animBg="1"/>
      <p:bldP spid="354" grpId="2" animBg="1"/>
      <p:bldP spid="355" grpId="0" animBg="1"/>
      <p:bldP spid="355" grpId="2" animBg="1"/>
      <p:bldP spid="356" grpId="0" animBg="1"/>
      <p:bldP spid="356" grpId="2" animBg="1"/>
      <p:bldP spid="357" grpId="0" animBg="1"/>
      <p:bldP spid="357" grpId="2" animBg="1"/>
      <p:bldP spid="358" grpId="0" animBg="1"/>
      <p:bldP spid="358" grpId="2" animBg="1"/>
      <p:bldP spid="359" grpId="0" animBg="1"/>
      <p:bldP spid="359" grpId="2" animBg="1"/>
      <p:bldP spid="360" grpId="0" animBg="1"/>
      <p:bldP spid="360" grpId="2" animBg="1"/>
      <p:bldP spid="361" grpId="0" animBg="1"/>
      <p:bldP spid="361" grpId="2" animBg="1"/>
      <p:bldP spid="362" grpId="0" animBg="1"/>
      <p:bldP spid="362" grpId="2" animBg="1"/>
      <p:bldP spid="363" grpId="0" animBg="1"/>
      <p:bldP spid="363" grpId="2" animBg="1"/>
      <p:bldP spid="364" grpId="0" animBg="1"/>
      <p:bldP spid="364" grpId="2" animBg="1"/>
      <p:bldP spid="365" grpId="0" animBg="1"/>
      <p:bldP spid="365" grpId="2" animBg="1"/>
      <p:bldP spid="366" grpId="0" animBg="1"/>
      <p:bldP spid="366" grpId="2" animBg="1"/>
      <p:bldP spid="367" grpId="0" animBg="1"/>
      <p:bldP spid="367" grpId="2" animBg="1"/>
      <p:bldP spid="368" grpId="0" animBg="1"/>
      <p:bldP spid="368" grpId="2" animBg="1"/>
      <p:bldP spid="369" grpId="0" animBg="1"/>
      <p:bldP spid="369" grpId="2" animBg="1"/>
      <p:bldP spid="370" grpId="0" animBg="1"/>
      <p:bldP spid="370" grpId="2" animBg="1"/>
      <p:bldP spid="371" grpId="0" animBg="1"/>
      <p:bldP spid="371" grpId="2" animBg="1"/>
      <p:bldP spid="372" grpId="0" animBg="1"/>
      <p:bldP spid="372" grpId="2" animBg="1"/>
      <p:bldP spid="373" grpId="0" animBg="1"/>
      <p:bldP spid="373" grpId="2" animBg="1"/>
      <p:bldP spid="374" grpId="0" animBg="1"/>
      <p:bldP spid="374" grpId="2" animBg="1"/>
      <p:bldP spid="375" grpId="0" animBg="1"/>
      <p:bldP spid="375" grpId="2" animBg="1"/>
      <p:bldP spid="376" grpId="0" animBg="1"/>
      <p:bldP spid="376" grpId="2" animBg="1"/>
      <p:bldP spid="377" grpId="0" animBg="1"/>
      <p:bldP spid="377" grpId="2" animBg="1"/>
      <p:bldP spid="378" grpId="0" animBg="1"/>
      <p:bldP spid="378" grpId="2" animBg="1"/>
      <p:bldP spid="379" grpId="0" animBg="1"/>
      <p:bldP spid="379" grpId="2" animBg="1"/>
      <p:bldP spid="380" grpId="0" animBg="1"/>
      <p:bldP spid="380" grpId="2" animBg="1"/>
      <p:bldP spid="381" grpId="0" animBg="1"/>
      <p:bldP spid="381" grpId="2" animBg="1"/>
      <p:bldP spid="382" grpId="0" animBg="1"/>
      <p:bldP spid="382" grpId="2" animBg="1"/>
      <p:bldP spid="383" grpId="0" animBg="1"/>
      <p:bldP spid="383" grpId="2" animBg="1"/>
      <p:bldP spid="384" grpId="0" animBg="1"/>
      <p:bldP spid="384" grpId="2" animBg="1"/>
      <p:bldP spid="385" grpId="0" animBg="1"/>
      <p:bldP spid="385" grpId="2" animBg="1"/>
      <p:bldP spid="386" grpId="0" animBg="1"/>
      <p:bldP spid="386" grpId="2" animBg="1"/>
      <p:bldP spid="387" grpId="0" animBg="1"/>
      <p:bldP spid="387" grpId="2" animBg="1"/>
      <p:bldP spid="388" grpId="0" animBg="1"/>
      <p:bldP spid="388" grpId="2" animBg="1"/>
      <p:bldP spid="389" grpId="0" animBg="1"/>
      <p:bldP spid="389" grpId="2" animBg="1"/>
      <p:bldP spid="390" grpId="0" animBg="1"/>
      <p:bldP spid="390" grpId="2" animBg="1"/>
      <p:bldP spid="391" grpId="0" animBg="1"/>
      <p:bldP spid="391" grpId="2" animBg="1"/>
      <p:bldP spid="392" grpId="0" animBg="1"/>
      <p:bldP spid="392" grpId="2" animBg="1"/>
      <p:bldP spid="393" grpId="0" animBg="1"/>
      <p:bldP spid="393" grpId="2" animBg="1"/>
      <p:bldP spid="394" grpId="0" animBg="1"/>
      <p:bldP spid="394" grpId="2" animBg="1"/>
      <p:bldP spid="395" grpId="0" animBg="1"/>
      <p:bldP spid="395" grpId="2" animBg="1"/>
      <p:bldP spid="396" grpId="0" animBg="1"/>
      <p:bldP spid="396" grpId="2" animBg="1"/>
      <p:bldP spid="397" grpId="0" animBg="1"/>
      <p:bldP spid="397" grpId="2" animBg="1"/>
      <p:bldP spid="398" grpId="0" animBg="1"/>
      <p:bldP spid="398" grpId="2" animBg="1"/>
      <p:bldP spid="399" grpId="0" animBg="1"/>
      <p:bldP spid="399" grpId="2" animBg="1"/>
      <p:bldP spid="400" grpId="0" animBg="1"/>
      <p:bldP spid="400" grpId="2" animBg="1"/>
      <p:bldP spid="401" grpId="0" animBg="1"/>
      <p:bldP spid="401" grpId="2" animBg="1"/>
      <p:bldP spid="402" grpId="0" animBg="1"/>
      <p:bldP spid="402" grpId="2" animBg="1"/>
      <p:bldP spid="403" grpId="0" animBg="1"/>
      <p:bldP spid="403" grpId="2" animBg="1"/>
      <p:bldP spid="404" grpId="0" animBg="1"/>
      <p:bldP spid="404" grpId="2" animBg="1"/>
      <p:bldP spid="405" grpId="0" animBg="1"/>
      <p:bldP spid="405" grpId="2" animBg="1"/>
      <p:bldP spid="406" grpId="0" animBg="1"/>
      <p:bldP spid="406" grpId="2" animBg="1"/>
      <p:bldP spid="407" grpId="0" animBg="1"/>
      <p:bldP spid="407" grpId="2" animBg="1"/>
      <p:bldP spid="408" grpId="0" animBg="1"/>
      <p:bldP spid="408" grpId="2" animBg="1"/>
      <p:bldP spid="409" grpId="0" animBg="1"/>
      <p:bldP spid="409" grpId="2" animBg="1"/>
      <p:bldP spid="410" grpId="0" animBg="1"/>
      <p:bldP spid="410" grpId="2" animBg="1"/>
      <p:bldP spid="411" grpId="0" animBg="1"/>
      <p:bldP spid="411" grpId="2" animBg="1"/>
      <p:bldP spid="412" grpId="0" animBg="1"/>
      <p:bldP spid="412" grpId="2" animBg="1"/>
      <p:bldP spid="413" grpId="0" animBg="1"/>
      <p:bldP spid="413" grpId="2" animBg="1"/>
      <p:bldP spid="414" grpId="0" animBg="1"/>
      <p:bldP spid="414" grpId="2" animBg="1"/>
      <p:bldP spid="415" grpId="0" animBg="1"/>
      <p:bldP spid="415" grpId="2" animBg="1"/>
      <p:bldP spid="416" grpId="0" animBg="1"/>
      <p:bldP spid="416" grpId="2" animBg="1"/>
      <p:bldP spid="417" grpId="0" animBg="1"/>
      <p:bldP spid="417" grpId="2" animBg="1"/>
      <p:bldP spid="418" grpId="0" animBg="1"/>
      <p:bldP spid="418" grpId="2" animBg="1"/>
      <p:bldP spid="419" grpId="0" animBg="1"/>
      <p:bldP spid="419" grpId="2" animBg="1"/>
      <p:bldP spid="420" grpId="0" animBg="1"/>
      <p:bldP spid="420" grpId="2" animBg="1"/>
      <p:bldP spid="421" grpId="0" animBg="1"/>
      <p:bldP spid="421" grpId="2" animBg="1"/>
      <p:bldP spid="424" grpId="0"/>
      <p:bldP spid="165" grpId="0" animBg="1"/>
      <p:bldP spid="422" grpId="1" animBg="1"/>
      <p:bldP spid="4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262C"/>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0DC1404F-9446-354F-943F-48BC2D0038FE}"/>
              </a:ext>
            </a:extLst>
          </p:cNvPr>
          <p:cNvSpPr/>
          <p:nvPr/>
        </p:nvSpPr>
        <p:spPr>
          <a:xfrm>
            <a:off x="-2117" y="-33866"/>
            <a:ext cx="24377650" cy="1735200"/>
          </a:xfrm>
          <a:prstGeom prst="rect">
            <a:avLst/>
          </a:prstGeom>
          <a:solidFill>
            <a:srgbClr val="00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TextBox 21"/>
          <p:cNvSpPr txBox="1"/>
          <p:nvPr/>
        </p:nvSpPr>
        <p:spPr>
          <a:xfrm>
            <a:off x="0" y="48904"/>
            <a:ext cx="24377650" cy="1569660"/>
          </a:xfrm>
          <a:prstGeom prst="rect">
            <a:avLst/>
          </a:prstGeom>
          <a:noFill/>
        </p:spPr>
        <p:txBody>
          <a:bodyPr wrap="square" rtlCol="0">
            <a:spAutoFit/>
          </a:bodyPr>
          <a:lstStyle/>
          <a:p>
            <a:pPr algn="ctr"/>
            <a:r>
              <a:rPr lang="en-US" sz="9600" dirty="0" smtClean="0">
                <a:solidFill>
                  <a:srgbClr val="25262C"/>
                </a:solidFill>
                <a:latin typeface="Exo 2 Light" panose="00000400000000000000" pitchFamily="2" charset="0"/>
                <a:ea typeface="Lato Light" panose="020F0502020204030203" pitchFamily="34" charset="0"/>
                <a:cs typeface="Lato Light" panose="020F0502020204030203" pitchFamily="34" charset="0"/>
              </a:rPr>
              <a:t>Patterns in Music</a:t>
            </a:r>
            <a:endParaRPr lang="en-US" sz="9600" dirty="0">
              <a:solidFill>
                <a:srgbClr val="25262C"/>
              </a:solidFill>
              <a:latin typeface="Exo 2 Light" panose="00000400000000000000" pitchFamily="2" charset="0"/>
              <a:ea typeface="Lato Light" panose="020F0502020204030203" pitchFamily="34" charset="0"/>
              <a:cs typeface="Lato Light" panose="020F0502020204030203" pitchFamily="34" charset="0"/>
            </a:endParaRPr>
          </a:p>
        </p:txBody>
      </p:sp>
      <p:sp>
        <p:nvSpPr>
          <p:cNvPr id="486"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61473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 musical </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pattern is </a:t>
            </a:r>
            <a:r>
              <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 </a:t>
            </a:r>
            <a:r>
              <a:rPr lang="en-US" sz="6600" dirty="0">
                <a:solidFill>
                  <a:srgbClr val="00CCCC"/>
                </a:solidFill>
                <a:latin typeface="Rajdhani Light" panose="02000000000000000000" pitchFamily="2" charset="0"/>
                <a:ea typeface="Lato Light" panose="020F0502020204030203" pitchFamily="34" charset="0"/>
                <a:cs typeface="Rajdhani Light" panose="02000000000000000000" pitchFamily="2" charset="0"/>
              </a:rPr>
              <a:t>characteristic melodic segment</a:t>
            </a:r>
            <a:r>
              <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of a piece of music that has multiple exact or inexact </a:t>
            </a:r>
            <a:r>
              <a:rPr lang="en-US" sz="6600" dirty="0">
                <a:solidFill>
                  <a:srgbClr val="00CCCC"/>
                </a:solidFill>
                <a:latin typeface="Rajdhani Light" panose="02000000000000000000" pitchFamily="2" charset="0"/>
                <a:ea typeface="Lato Light" panose="020F0502020204030203" pitchFamily="34" charset="0"/>
                <a:cs typeface="Rajdhani Light" panose="02000000000000000000" pitchFamily="2" charset="0"/>
              </a:rPr>
              <a:t>repetitions</a:t>
            </a:r>
            <a:r>
              <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in the piece</a:t>
            </a:r>
            <a:r>
              <a:rPr lang="en-US" sz="6600" baseline="300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r>
              <a:rPr lang="en-US" sz="66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endParaRPr lang="en-US" sz="60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Repeats more than once in the music.</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Is made up of multiple melodic notes.</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Should be no longer than a musical phrase.</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sp>
        <p:nvSpPr>
          <p:cNvPr id="488" name="TextBox 487"/>
          <p:cNvSpPr txBox="1"/>
          <p:nvPr/>
        </p:nvSpPr>
        <p:spPr>
          <a:xfrm>
            <a:off x="0" y="12429068"/>
            <a:ext cx="24375533" cy="523220"/>
          </a:xfrm>
          <a:prstGeom prst="rect">
            <a:avLst/>
          </a:prstGeom>
          <a:noFill/>
        </p:spPr>
        <p:txBody>
          <a:bodyPr wrap="square" rtlCol="0">
            <a:spAutoFit/>
          </a:bodyPr>
          <a:lstStyle/>
          <a:p>
            <a:pPr algn="ct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 </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T. Collins, “MIREX: Discovery of repeated themes &amp; Sections”, 2019. Link: </a:t>
            </a:r>
            <a:r>
              <a:rPr lang="en-GB" sz="2800" dirty="0" smtClean="0">
                <a:solidFill>
                  <a:srgbClr val="00CCCC"/>
                </a:solidFill>
                <a:latin typeface="Rajdhani" panose="02000000000000000000" pitchFamily="2" charset="0"/>
                <a:ea typeface="Lato Light" panose="020F0502020204030203" pitchFamily="34" charset="0"/>
                <a:cs typeface="Rajdhani" panose="02000000000000000000" pitchFamily="2" charset="0"/>
              </a:rPr>
              <a:t>https</a:t>
            </a:r>
            <a:r>
              <a:rPr lang="en-GB" sz="2800" dirty="0">
                <a:solidFill>
                  <a:srgbClr val="00CCCC"/>
                </a:solidFill>
                <a:latin typeface="Rajdhani" panose="02000000000000000000" pitchFamily="2" charset="0"/>
                <a:ea typeface="Lato Light" panose="020F0502020204030203" pitchFamily="34" charset="0"/>
                <a:cs typeface="Rajdhani" panose="02000000000000000000" pitchFamily="2" charset="0"/>
              </a:rPr>
              <a:t>://tinyurl.com/mirex2019</a:t>
            </a:r>
          </a:p>
        </p:txBody>
      </p:sp>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106" y="8643937"/>
            <a:ext cx="9572625" cy="2752725"/>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0" y="2207447"/>
            <a:ext cx="24378133" cy="10750539"/>
            <a:chOff x="0" y="2207447"/>
            <a:chExt cx="24378133" cy="10750539"/>
          </a:xfrm>
        </p:grpSpPr>
        <p:cxnSp>
          <p:nvCxnSpPr>
            <p:cNvPr id="487" name="Straight Connector 486"/>
            <p:cNvCxnSpPr/>
            <p:nvPr/>
          </p:nvCxnSpPr>
          <p:spPr>
            <a:xfrm>
              <a:off x="0" y="12378267"/>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
          <p:nvSpPr>
            <p:cNvPr id="491" name="Subtitle 2">
              <a:extLst>
                <a:ext uri="{FF2B5EF4-FFF2-40B4-BE49-F238E27FC236}">
                  <a16:creationId xmlns="" xmlns:a16="http://schemas.microsoft.com/office/drawing/2014/main" id="{4C08A12B-847C-CC42-A074-95A325256D69}"/>
                </a:ext>
              </a:extLst>
            </p:cNvPr>
            <p:cNvSpPr txBox="1">
              <a:spLocks/>
            </p:cNvSpPr>
            <p:nvPr/>
          </p:nvSpPr>
          <p:spPr>
            <a:xfrm>
              <a:off x="274589" y="2207447"/>
              <a:ext cx="23823661" cy="614733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 musical pattern is a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characteristic melodic segment</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of a piece of music that has multiple exact or inexact </a:t>
              </a:r>
              <a:r>
                <a:rPr lang="en-US" sz="6600" dirty="0" smtClean="0">
                  <a:solidFill>
                    <a:srgbClr val="00CCCC"/>
                  </a:solidFill>
                  <a:latin typeface="Rajdhani Light" panose="02000000000000000000" pitchFamily="2" charset="0"/>
                  <a:ea typeface="Lato Light" panose="020F0502020204030203" pitchFamily="34" charset="0"/>
                  <a:cs typeface="Rajdhani Light" panose="02000000000000000000" pitchFamily="2" charset="0"/>
                </a:rPr>
                <a:t>repetitions</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 in the piece</a:t>
              </a:r>
              <a:r>
                <a:rPr lang="en-US" sz="6600" baseline="300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1</a:t>
              </a:r>
              <a:r>
                <a:rPr lang="en-US" sz="66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a:t>
              </a:r>
              <a:endParaRPr lang="en-US" sz="60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Repeats more than once in the music.</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Is made up of multiple melodic notes.</a:t>
              </a:r>
            </a:p>
            <a:p>
              <a:pPr marL="685800" indent="-685800" algn="l">
                <a:buFont typeface="Rajdhani Light" panose="02000000000000000000" pitchFamily="2" charset="0"/>
                <a:buChar char="–"/>
              </a:pPr>
              <a:r>
                <a:rPr lang="en-US" sz="5400" dirty="0" smtClean="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rPr>
                <a:t>Should be no longer than a musical phrase.</a:t>
              </a:r>
              <a:endParaRPr lang="en-US" sz="5400" dirty="0">
                <a:solidFill>
                  <a:schemeClr val="bg1">
                    <a:lumMod val="95000"/>
                  </a:schemeClr>
                </a:solidFill>
                <a:latin typeface="Rajdhani Light" panose="02000000000000000000" pitchFamily="2" charset="0"/>
                <a:ea typeface="Lato Light" panose="020F0502020204030203" pitchFamily="34" charset="0"/>
                <a:cs typeface="Rajdhani Light" panose="02000000000000000000" pitchFamily="2" charset="0"/>
              </a:endParaRPr>
            </a:p>
          </p:txBody>
        </p:sp>
        <p:sp>
          <p:nvSpPr>
            <p:cNvPr id="493" name="TextBox 492"/>
            <p:cNvSpPr txBox="1"/>
            <p:nvPr/>
          </p:nvSpPr>
          <p:spPr>
            <a:xfrm>
              <a:off x="2600" y="12434766"/>
              <a:ext cx="24375533" cy="523220"/>
            </a:xfrm>
            <a:prstGeom prst="rect">
              <a:avLst/>
            </a:prstGeom>
            <a:noFill/>
          </p:spPr>
          <p:txBody>
            <a:bodyPr wrap="square" rtlCol="0">
              <a:spAutoFit/>
            </a:bodyPr>
            <a:lstStyle/>
            <a:p>
              <a:pPr algn="ctr"/>
              <a:r>
                <a:rPr lang="en-GB" sz="2800" baseline="300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1 </a:t>
              </a:r>
              <a:r>
                <a:rPr lang="en-GB" sz="2800" dirty="0" smtClean="0">
                  <a:solidFill>
                    <a:schemeClr val="bg1">
                      <a:lumMod val="75000"/>
                    </a:schemeClr>
                  </a:solidFill>
                  <a:latin typeface="Rajdhani" panose="02000000000000000000" pitchFamily="2" charset="0"/>
                  <a:ea typeface="Lato Light" panose="020F0502020204030203" pitchFamily="34" charset="0"/>
                  <a:cs typeface="Rajdhani" panose="02000000000000000000" pitchFamily="2" charset="0"/>
                </a:rPr>
                <a:t>T. Collins, “MIREX: Discovery of repeated themes &amp; Sections”, 2019. Link: </a:t>
              </a:r>
              <a:r>
                <a:rPr lang="en-GB" sz="2800" dirty="0" smtClean="0">
                  <a:solidFill>
                    <a:srgbClr val="00CCCC"/>
                  </a:solidFill>
                  <a:latin typeface="Rajdhani" panose="02000000000000000000" pitchFamily="2" charset="0"/>
                  <a:ea typeface="Lato Light" panose="020F0502020204030203" pitchFamily="34" charset="0"/>
                  <a:cs typeface="Rajdhani" panose="02000000000000000000" pitchFamily="2" charset="0"/>
                </a:rPr>
                <a:t>https</a:t>
              </a:r>
              <a:r>
                <a:rPr lang="en-GB" sz="2800" dirty="0">
                  <a:solidFill>
                    <a:srgbClr val="00CCCC"/>
                  </a:solidFill>
                  <a:latin typeface="Rajdhani" panose="02000000000000000000" pitchFamily="2" charset="0"/>
                  <a:ea typeface="Lato Light" panose="020F0502020204030203" pitchFamily="34" charset="0"/>
                  <a:cs typeface="Rajdhani" panose="02000000000000000000" pitchFamily="2" charset="0"/>
                </a:rPr>
                <a:t>://tinyurl.com/mirex2019</a:t>
              </a:r>
            </a:p>
          </p:txBody>
        </p:sp>
        <p:pic>
          <p:nvPicPr>
            <p:cNvPr id="49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106" y="8643937"/>
              <a:ext cx="9572625" cy="2752725"/>
            </a:xfrm>
            <a:prstGeom prst="roundRect">
              <a:avLst>
                <a:gd name="adj" fmla="val 5039"/>
              </a:avLst>
            </a:prstGeom>
            <a:ln>
              <a:noFill/>
            </a:ln>
            <a:effectLst>
              <a:outerShdw blurRad="76200" dist="38100" dir="7800000" algn="tl" rotWithShape="0">
                <a:srgbClr val="000000">
                  <a:alpha val="40000"/>
                </a:srgbClr>
              </a:outerShdw>
              <a:reflection blurRad="190500" stA="43000" endPos="1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3" name="Straight Connector 12"/>
          <p:cNvCxnSpPr/>
          <p:nvPr/>
        </p:nvCxnSpPr>
        <p:spPr>
          <a:xfrm>
            <a:off x="-5420" y="12378268"/>
            <a:ext cx="24377650" cy="0"/>
          </a:xfrm>
          <a:prstGeom prst="line">
            <a:avLst/>
          </a:prstGeom>
          <a:ln>
            <a:solidFill>
              <a:srgbClr val="00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28118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250"/>
                                        <p:tgtEl>
                                          <p:spTgt spid="486">
                                            <p:txEl>
                                              <p:pRg st="0" end="0"/>
                                            </p:txEl>
                                          </p:spTgt>
                                        </p:tgtEl>
                                      </p:cBhvr>
                                    </p:animEffect>
                                  </p:childTnLst>
                                </p:cTn>
                              </p:par>
                              <p:par>
                                <p:cTn id="8" presetID="16" presetClass="entr" presetSubtype="37"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par>
                                <p:cTn id="11" presetID="2" presetClass="entr" presetSubtype="4" decel="100000" fill="hold" grpId="0" nodeType="withEffect">
                                  <p:stCondLst>
                                    <p:cond delay="0"/>
                                  </p:stCondLst>
                                  <p:childTnLst>
                                    <p:set>
                                      <p:cBhvr>
                                        <p:cTn id="12" dur="1" fill="hold">
                                          <p:stCondLst>
                                            <p:cond delay="0"/>
                                          </p:stCondLst>
                                        </p:cTn>
                                        <p:tgtEl>
                                          <p:spTgt spid="488"/>
                                        </p:tgtEl>
                                        <p:attrNameLst>
                                          <p:attrName>style.visibility</p:attrName>
                                        </p:attrNameLst>
                                      </p:cBhvr>
                                      <p:to>
                                        <p:strVal val="visible"/>
                                      </p:to>
                                    </p:set>
                                    <p:anim calcmode="lin" valueType="num">
                                      <p:cBhvr additive="base">
                                        <p:cTn id="13" dur="500" fill="hold"/>
                                        <p:tgtEl>
                                          <p:spTgt spid="488"/>
                                        </p:tgtEl>
                                        <p:attrNameLst>
                                          <p:attrName>ppt_x</p:attrName>
                                        </p:attrNameLst>
                                      </p:cBhvr>
                                      <p:tavLst>
                                        <p:tav tm="0">
                                          <p:val>
                                            <p:strVal val="#ppt_x"/>
                                          </p:val>
                                        </p:tav>
                                        <p:tav tm="100000">
                                          <p:val>
                                            <p:strVal val="#ppt_x"/>
                                          </p:val>
                                        </p:tav>
                                      </p:tavLst>
                                    </p:anim>
                                    <p:anim calcmode="lin" valueType="num">
                                      <p:cBhvr additive="base">
                                        <p:cTn id="14" dur="500" fill="hold"/>
                                        <p:tgtEl>
                                          <p:spTgt spid="48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86">
                                            <p:txEl>
                                              <p:pRg st="1" end="1"/>
                                            </p:txEl>
                                          </p:spTgt>
                                        </p:tgtEl>
                                        <p:attrNameLst>
                                          <p:attrName>style.visibility</p:attrName>
                                        </p:attrNameLst>
                                      </p:cBhvr>
                                      <p:to>
                                        <p:strVal val="visible"/>
                                      </p:to>
                                    </p:set>
                                    <p:animEffect transition="in" filter="fade">
                                      <p:cBhvr>
                                        <p:cTn id="19" dur="250"/>
                                        <p:tgtEl>
                                          <p:spTgt spid="48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6">
                                            <p:txEl>
                                              <p:pRg st="2" end="2"/>
                                            </p:txEl>
                                          </p:spTgt>
                                        </p:tgtEl>
                                        <p:attrNameLst>
                                          <p:attrName>style.visibility</p:attrName>
                                        </p:attrNameLst>
                                      </p:cBhvr>
                                      <p:to>
                                        <p:strVal val="visible"/>
                                      </p:to>
                                    </p:set>
                                    <p:animEffect transition="in" filter="fade">
                                      <p:cBhvr>
                                        <p:cTn id="24" dur="250"/>
                                        <p:tgtEl>
                                          <p:spTgt spid="48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6">
                                            <p:txEl>
                                              <p:pRg st="3" end="3"/>
                                            </p:txEl>
                                          </p:spTgt>
                                        </p:tgtEl>
                                        <p:attrNameLst>
                                          <p:attrName>style.visibility</p:attrName>
                                        </p:attrNameLst>
                                      </p:cBhvr>
                                      <p:to>
                                        <p:strVal val="visible"/>
                                      </p:to>
                                    </p:set>
                                    <p:animEffect transition="in" filter="fade">
                                      <p:cBhvr>
                                        <p:cTn id="29" dur="250"/>
                                        <p:tgtEl>
                                          <p:spTgt spid="48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32"/>
                                        </p:tgtEl>
                                        <p:attrNameLst>
                                          <p:attrName>style.visibility</p:attrName>
                                        </p:attrNameLst>
                                      </p:cBhvr>
                                      <p:to>
                                        <p:strVal val="visible"/>
                                      </p:to>
                                    </p:set>
                                    <p:animEffect transition="in" filter="fade">
                                      <p:cBhvr>
                                        <p:cTn id="34" dur="250"/>
                                        <p:tgtEl>
                                          <p:spTgt spid="103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486">
                                            <p:txEl>
                                              <p:pRg st="0" end="0"/>
                                            </p:txEl>
                                          </p:spTgt>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486">
                                            <p:txEl>
                                              <p:pRg st="1" end="1"/>
                                            </p:txEl>
                                          </p:spTgt>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486">
                                            <p:txEl>
                                              <p:pRg st="2" end="2"/>
                                            </p:txEl>
                                          </p:spTgt>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486">
                                            <p:txEl>
                                              <p:pRg st="3" end="3"/>
                                            </p:txEl>
                                          </p:spTgt>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88"/>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032"/>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2" presetClass="exit" presetSubtype="8" accel="100000" fill="hold" nodeType="withEffect">
                                  <p:stCondLst>
                                    <p:cond delay="0"/>
                                  </p:stCondLst>
                                  <p:childTnLst>
                                    <p:anim calcmode="lin" valueType="num">
                                      <p:cBhvr additive="base">
                                        <p:cTn id="54" dur="500"/>
                                        <p:tgtEl>
                                          <p:spTgt spid="2"/>
                                        </p:tgtEl>
                                        <p:attrNameLst>
                                          <p:attrName>ppt_x</p:attrName>
                                        </p:attrNameLst>
                                      </p:cBhvr>
                                      <p:tavLst>
                                        <p:tav tm="0">
                                          <p:val>
                                            <p:strVal val="ppt_x"/>
                                          </p:val>
                                        </p:tav>
                                        <p:tav tm="100000">
                                          <p:val>
                                            <p:strVal val="0-ppt_w/2"/>
                                          </p:val>
                                        </p:tav>
                                      </p:tavLst>
                                    </p:anim>
                                    <p:anim calcmode="lin" valueType="num">
                                      <p:cBhvr additive="base">
                                        <p:cTn id="55" dur="500"/>
                                        <p:tgtEl>
                                          <p:spTgt spid="2"/>
                                        </p:tgtEl>
                                        <p:attrNameLst>
                                          <p:attrName>ppt_y</p:attrName>
                                        </p:attrNameLst>
                                      </p:cBhvr>
                                      <p:tavLst>
                                        <p:tav tm="0">
                                          <p:val>
                                            <p:strVal val="ppt_y"/>
                                          </p:val>
                                        </p:tav>
                                        <p:tav tm="100000">
                                          <p:val>
                                            <p:strVal val="ppt_y"/>
                                          </p:val>
                                        </p:tav>
                                      </p:tavLst>
                                    </p:anim>
                                    <p:set>
                                      <p:cBhvr>
                                        <p:cTn id="5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uiExpand="1" build="allAtOnce"/>
      <p:bldP spid="488" grpId="0"/>
      <p:bldP spid="488" grpId="1"/>
    </p:bldLst>
  </p:timing>
</p:sld>
</file>

<file path=ppt/theme/theme1.xml><?xml version="1.0" encoding="utf-8"?>
<a:theme xmlns:a="http://schemas.openxmlformats.org/drawingml/2006/main" name="Office Theme">
  <a:themeElements>
    <a:clrScheme name="Custom 11">
      <a:dk1>
        <a:srgbClr val="7F7F7F"/>
      </a:dk1>
      <a:lt1>
        <a:srgbClr val="FFFFFF"/>
      </a:lt1>
      <a:dk2>
        <a:srgbClr val="000000"/>
      </a:dk2>
      <a:lt2>
        <a:srgbClr val="FFFFFF"/>
      </a:lt2>
      <a:accent1>
        <a:srgbClr val="2C2E2C"/>
      </a:accent1>
      <a:accent2>
        <a:srgbClr val="CE6554"/>
      </a:accent2>
      <a:accent3>
        <a:srgbClr val="383634"/>
      </a:accent3>
      <a:accent4>
        <a:srgbClr val="363E48"/>
      </a:accent4>
      <a:accent5>
        <a:srgbClr val="69686E"/>
      </a:accent5>
      <a:accent6>
        <a:srgbClr val="A69388"/>
      </a:accent6>
      <a:hlink>
        <a:srgbClr val="4B5050"/>
      </a:hlink>
      <a:folHlink>
        <a:srgbClr val="19BB9B"/>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44541</TotalTime>
  <Words>8459</Words>
  <Application>Microsoft Office PowerPoint</Application>
  <PresentationFormat>Custom</PresentationFormat>
  <Paragraphs>668</Paragraphs>
  <Slides>36</Slides>
  <Notes>36</Notes>
  <HiddenSlides>0</HiddenSlides>
  <MMClips>10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Consolas</vt:lpstr>
      <vt:lpstr>Cambria Math</vt:lpstr>
      <vt:lpstr>Calibri</vt:lpstr>
      <vt:lpstr>Lato Regular</vt:lpstr>
      <vt:lpstr>Exo 2</vt:lpstr>
      <vt:lpstr>Rajdhani Light</vt:lpstr>
      <vt:lpstr>Exo 2 Light</vt:lpstr>
      <vt:lpstr>Rajdhani</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creator>Stephan Wells</dc:creator>
  <cp:lastModifiedBy>Stephan Wells</cp:lastModifiedBy>
  <cp:revision>9120</cp:revision>
  <dcterms:created xsi:type="dcterms:W3CDTF">2014-11-12T21:47:38Z</dcterms:created>
  <dcterms:modified xsi:type="dcterms:W3CDTF">2020-01-16T15:04:06Z</dcterms:modified>
</cp:coreProperties>
</file>